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Poppins" pitchFamily="2" charset="77"/>
      <p:regular r:id="rId26"/>
      <p:bold r:id="rId27"/>
      <p:italic r:id="rId28"/>
      <p:boldItalic r:id="rId29"/>
    </p:embeddedFont>
    <p:embeddedFont>
      <p:font typeface="Poppins Light" panose="020B0604020202020204" pitchFamily="34" charset="0"/>
      <p:regular r:id="rId30"/>
      <p:bold r:id="rId31"/>
      <p:italic r:id="rId32"/>
      <p:boldItalic r:id="rId33"/>
    </p:embeddedFont>
    <p:embeddedFont>
      <p:font typeface="Poppins Medium" panose="020B0604020202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6"/>
    <p:restoredTop sz="94648"/>
  </p:normalViewPr>
  <p:slideViewPr>
    <p:cSldViewPr snapToGrid="0">
      <p:cViewPr varScale="1">
        <p:scale>
          <a:sx n="156" d="100"/>
          <a:sy n="156" d="100"/>
        </p:scale>
        <p:origin x="2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ee7fd3df67_0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ee7fd3df67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Note</a:t>
            </a:r>
            <a:r>
              <a:rPr lang="es">
                <a:solidFill>
                  <a:schemeClr val="dk1"/>
                </a:solidFill>
              </a:rPr>
              <a:t>: This slide should not be included in the workshop presentation. Hide or delete this slide before your workshop.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7fdcadd23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7fdcadd23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ee7fd3df67_0_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ee7fd3df67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why fostering Purpose is important for parents and caregivers. Be sure to include: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Many parents feel a deep sense of purpose from becoming parents and raising their children.</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Parents may also find a sense of purpose through their work, volunteering, or engaging in civic life.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Having a sense of purpose can help parents sustain their energy and be persistent when times are tough.</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Fostering a sense of purpose can also make parents healthier.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what role does purpose and fostering a sense of purpose play as a parent or primary caregiver? Many parents feel a deep sense of purpose from becoming parents and raising children. Transitioning into parenthood can become a time when you explore a new aspect of your identity and help explore new long-terms goals. Many of you may also find a sense of purpose at work, volunteering, or participating in civic life. Research shows that having a sense of purpose can help parents sustain their energy and be persistent when times are tough. Some studies have found that parenthood provides some parents with a sense of purpose that can motivate them to take better care of themselves and live healthier. </a:t>
            </a:r>
            <a:endParaRPr>
              <a:solidFill>
                <a:schemeClr val="dk1"/>
              </a:solidFill>
            </a:endParaRPr>
          </a:p>
          <a:p>
            <a:pPr marL="0" lvl="0" indent="0" algn="l" rtl="0">
              <a:spcBef>
                <a:spcPts val="1200"/>
              </a:spcBef>
              <a:spcAft>
                <a:spcPts val="1200"/>
              </a:spcAft>
              <a:buClr>
                <a:schemeClr val="dk1"/>
              </a:buClr>
              <a:buSzPts val="1100"/>
              <a:buFont typeface="Arial"/>
              <a:buNone/>
            </a:pPr>
            <a:endParaRPr b="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ee7fd3df67_0_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ee7fd3df67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Share practical tips on nurturing purpose in our own lives. Be sure to include the following activities:</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Best Possible Self.</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Tell your story.</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Read.</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The Magic Wand.</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Recognize your strengths.</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Clarify your values.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None/>
            </a:pPr>
            <a:r>
              <a:rPr lang="es">
                <a:solidFill>
                  <a:schemeClr val="dk1"/>
                </a:solidFill>
              </a:rPr>
              <a:t>We now understand why fostering Purpose for parents and caregivers is important, but you may be wondering, “Now what? How do we foster Purpose?” We have a few ideas for nurturing Purpose in our own lives with our own communities.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s">
                <a:solidFill>
                  <a:schemeClr val="dk1"/>
                </a:solidFill>
              </a:rPr>
              <a:t>In Marisa Franco’s 2022 book, </a:t>
            </a:r>
            <a:r>
              <a:rPr lang="es" i="1">
                <a:solidFill>
                  <a:schemeClr val="dk1"/>
                </a:solidFill>
              </a:rPr>
              <a:t>Platonic: How the Science of Attachment Can Help You Make—and Keep—Friends</a:t>
            </a:r>
            <a:r>
              <a:rPr lang="es">
                <a:solidFill>
                  <a:schemeClr val="dk1"/>
                </a:solidFill>
              </a:rPr>
              <a:t>, Franco encourages us to:</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Best Possible Self</a:t>
            </a:r>
            <a:r>
              <a:rPr lang="es">
                <a:solidFill>
                  <a:schemeClr val="dk1"/>
                </a:solidFill>
              </a:rPr>
              <a:t>: Imagine yourself at a future age and think about your life if everything went as well as possible. Ask yourself, “What am I doing? What is important to me?”</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Tell your story</a:t>
            </a:r>
            <a:r>
              <a:rPr lang="es">
                <a:solidFill>
                  <a:schemeClr val="dk1"/>
                </a:solidFill>
              </a:rPr>
              <a:t>: Creating our narratives of our own lives can help us see our strengths and how we can use those strengths to make a difference in the world.</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Read</a:t>
            </a:r>
            <a:r>
              <a:rPr lang="es">
                <a:solidFill>
                  <a:schemeClr val="dk1"/>
                </a:solidFill>
              </a:rPr>
              <a:t>: Reading may be particularly useful for young people, as seeing purpose in the lives of other people helps them see it in their own.</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The Magic Wand</a:t>
            </a:r>
            <a:r>
              <a:rPr lang="es">
                <a:solidFill>
                  <a:schemeClr val="dk1"/>
                </a:solidFill>
              </a:rPr>
              <a:t>: Think about the world around you and visualize what you would change if you had a magic wand and could change anything. How can you move the world a little closer to that ideal?</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Recognize your strengths</a:t>
            </a:r>
            <a:r>
              <a:rPr lang="es">
                <a:solidFill>
                  <a:schemeClr val="dk1"/>
                </a:solidFill>
              </a:rPr>
              <a:t>: Take a survey to find your strengths or ask people who know you what you’re good at and how you might make your mark on the world.</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Clarify your values</a:t>
            </a:r>
            <a:r>
              <a:rPr lang="es">
                <a:solidFill>
                  <a:schemeClr val="dk1"/>
                </a:solidFill>
              </a:rPr>
              <a:t>: Clarifying your values can help you get clearer about your purpose.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7fdcadd236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7fdcadd23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how </a:t>
            </a:r>
            <a:r>
              <a:rPr lang="es" i="1">
                <a:solidFill>
                  <a:schemeClr val="dk1"/>
                </a:solidFill>
              </a:rPr>
              <a:t>Life Crafting</a:t>
            </a:r>
            <a:r>
              <a:rPr lang="es">
                <a:solidFill>
                  <a:schemeClr val="dk1"/>
                </a:solidFill>
              </a:rPr>
              <a:t> is a useful practice and why they should try it.  Be sure to include: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Reflecting specifically on values and activities that provide us with meaning and motivation can help us renew certain passions or see new possibilities.</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This practice can help you make sense of your priorities in life, better articulate the values and passions that are important to you, and possibly contribute to the wider world.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Writing about thoughts, feelings, and goals can help support mental health and goal attainment.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In addition to the previous tips on nurturing purpose, we also have a practice for you to try called </a:t>
            </a:r>
            <a:r>
              <a:rPr lang="es" i="1">
                <a:solidFill>
                  <a:schemeClr val="dk1"/>
                </a:solidFill>
              </a:rPr>
              <a:t>Life Crafting. </a:t>
            </a:r>
            <a:r>
              <a:rPr lang="es">
                <a:solidFill>
                  <a:schemeClr val="dk1"/>
                </a:solidFill>
              </a:rPr>
              <a:t>This is a short activity that helps you sharpen your sense of purpose by defining and committing to your goals. Reflecting on values and activities that provide us with meaning and motivation can help us renew certain passions or see new possibilities. This practice, </a:t>
            </a:r>
            <a:r>
              <a:rPr lang="es" i="1">
                <a:solidFill>
                  <a:schemeClr val="dk1"/>
                </a:solidFill>
              </a:rPr>
              <a:t>Life Crafting</a:t>
            </a:r>
            <a:r>
              <a:rPr lang="es">
                <a:solidFill>
                  <a:schemeClr val="dk1"/>
                </a:solidFill>
              </a:rPr>
              <a:t>, can help you make sense of your priorities in life, better articulate the values and passions that are important to you, and possibly contribute to the larger world. Research also suggests that writing about thoughts, feelings, and goals can help support your mental health and goal attainment. </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ee7fd3df67_0_4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ee7fd3df67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Walk participants through </a:t>
            </a:r>
            <a:r>
              <a:rPr lang="es" i="1">
                <a:solidFill>
                  <a:schemeClr val="dk1"/>
                </a:solidFill>
              </a:rPr>
              <a:t>Life Crafting</a:t>
            </a:r>
            <a:r>
              <a:rPr lang="es">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During and after the practice, encourage the parents to pause to notice their thoughts, sensations, and feelings.</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you’ll start by identifying your deepest values and passions. Write a list of your greatest values and a separate list of what you most like to do in life.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Next, take a few minutes to reflect on your ideal future. Write a paragraph envisioning how you’d like your social life, family life, or career path to be if you had no restrictions.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write down how you’ll attain those goals by, first, prioritizing your goals, and then, in another paragraph, identify obstacles and how you’ll overcome those obstacles. Also write down how you will track your progress towards these goals.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Finally, make a public commitment to your goals and communicate these goals to others in your community. </a:t>
            </a:r>
            <a:endParaRPr>
              <a:solidFill>
                <a:schemeClr val="dk1"/>
              </a:solidFill>
            </a:endParaRPr>
          </a:p>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7fdcadd236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7fdcadd23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Participants will take a few moments to reflect on their experience, share their reflections with a partner, and then share with the group.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that you have tried the </a:t>
            </a:r>
            <a:r>
              <a:rPr lang="es" i="1">
                <a:solidFill>
                  <a:schemeClr val="dk1"/>
                </a:solidFill>
              </a:rPr>
              <a:t>Life Crafting</a:t>
            </a:r>
            <a:r>
              <a:rPr lang="es">
                <a:solidFill>
                  <a:schemeClr val="dk1"/>
                </a:solidFill>
              </a:rPr>
              <a:t> practice, I want to give you all some time to reflect. First you’re going to take a minute and reflect on your experience trying this practice. Think about how you felt and which parts of this practice felt comfortable. Did any parts feel uncomfortable? Then, you’ll turn to a partner next to you and share your reflections. Finally, we’ll have time for a couple people to share their reflections with the group. </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7fdcadd236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7fdcadd236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1bf03c441f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1bf03c441f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why fostering purpose is important for children. Be sure to include: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Research suggests that our paths to finding purpose can be shaped by early childhood experiences, but the process really begins when we’re teens, as we explore who we are, what we value, and what we want out of life.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The teen years are also important for identity development, and research shows that developing purpose and identity are intertwined processes.</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Discovering a sense of purpose may help teens overcome difficult situations.</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Research shows that mentorship is an important part of the process of discovering a sense of purpose, as children often need inspiration.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Thank you all for participating and being open to the last practice. Now let’s explore the importance and development of purpose in childhood.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Research suggests that our paths to finding purpose can be shaped by early childhood experiences, but the process really begins when we’re teens, as we explore who we are, what we value, and what we want out of life. As parents, you can help young people to identify something in their environment that could be improved, and recognize something in themselves that they can bring to support that improvement.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The teen years are also important for identity development, and research shows that developing purpose and identity are intertwined processes. Some studies have shown that discovering a sense of purpose may help teens overcome difficult situations.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In discovering their purpose, research also shows that mentorship is an important part of the process of discovering a sense of purpose, as children often need inspiration and guidance. </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7fdcadd236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7fdcadd236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how </a:t>
            </a:r>
            <a:r>
              <a:rPr lang="es" i="1">
                <a:solidFill>
                  <a:schemeClr val="dk1"/>
                </a:solidFill>
              </a:rPr>
              <a:t>Talk with Teens about Purpose</a:t>
            </a:r>
            <a:r>
              <a:rPr lang="es">
                <a:solidFill>
                  <a:schemeClr val="dk1"/>
                </a:solidFill>
              </a:rPr>
              <a:t> is a useful practice and why they should try it. Be sure to share: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Youth who have a sense of purpose tend to have greater coping skills, resilience, and well-being.</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As they get older, more purposeful adults have better physical and psychological health, including better sleep, less chronic pain, and greater life satisfaction.</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Parents are in a unique position to help their children cultivate a sense of purpose by identifying a cause they are interested in or ways their talents can be used for the greater good.</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And, once again, the question is </a:t>
            </a:r>
            <a:r>
              <a:rPr lang="es" i="1">
                <a:solidFill>
                  <a:schemeClr val="dk1"/>
                </a:solidFill>
              </a:rPr>
              <a:t>how</a:t>
            </a:r>
            <a:r>
              <a:rPr lang="es">
                <a:solidFill>
                  <a:schemeClr val="dk1"/>
                </a:solidFill>
              </a:rPr>
              <a:t> - how can we foster Purpose in childhood? </a:t>
            </a:r>
            <a:r>
              <a:rPr lang="es" i="1">
                <a:solidFill>
                  <a:schemeClr val="dk1"/>
                </a:solidFill>
              </a:rPr>
              <a:t>Talk with Teens about Purpose </a:t>
            </a:r>
            <a:r>
              <a:rPr lang="es">
                <a:solidFill>
                  <a:schemeClr val="dk1"/>
                </a:solidFill>
              </a:rPr>
              <a:t>is a great practice to help teens start exploring and reflection on meaningful goals.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Studies have shown that youth with a greater sense of purpose tend to have greater coping skills, resilience, and well-being, and, as they get older, more purposeful adults have better physical and psychological health, including better sleep, less chronic pain, and greater life satisfaction. As parents, you are in a unique position to help your child cultivate a sense of purpose by identifying a cause they are interested in or ways their talents can be used for the greater good.</a:t>
            </a:r>
            <a:endParaRPr>
              <a:solidFill>
                <a:schemeClr val="dk1"/>
              </a:solidFill>
            </a:endParaRPr>
          </a:p>
          <a:p>
            <a:pPr marL="0" lvl="0" indent="0" algn="l" rtl="0">
              <a:spcBef>
                <a:spcPts val="0"/>
              </a:spcBef>
              <a:spcAft>
                <a:spcPts val="1200"/>
              </a:spcAft>
              <a:buClr>
                <a:schemeClr val="dk1"/>
              </a:buClr>
              <a:buSzPts val="1100"/>
              <a:buFont typeface="Arial"/>
              <a:buNone/>
            </a:pPr>
            <a:endParaRPr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7fdcadd236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7fdcadd23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Walk participants through </a:t>
            </a:r>
            <a:r>
              <a:rPr lang="es" i="1">
                <a:solidFill>
                  <a:schemeClr val="dk1"/>
                </a:solidFill>
              </a:rPr>
              <a:t>Talk with Teens about Purpose</a:t>
            </a:r>
            <a:r>
              <a:rPr lang="es">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that these questions are designed to get progressively more intimate to mirror developing a new friendship.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You can use these three research-based strategies to talk regularly with your teen about purpose.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Start by discussing your experiences finding your own path to purpose. Be sure to show and tell them what you’re doing right now toward that end. Ask questions like “What’s most important in your life?” and “Do you have any long-term goals?” to help them start thinking about purpose.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Next, have them seek input. Encourage your child to talk about their life purpose with at least five adults who know them well. They can ask questions like “What do you think I’m particularly good at?” and “What are my greatest strengths?”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Finally, have them think far out. Help your child move from thinking about today to thinking about the future and envisioning their lives in two years, five years, ten years, or twenty years from now.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1bd8229d8a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1bd8229d8a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7fdcadd236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7fdcadd236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Participants will take a few moments to reflect on their experience, share their reflections with a partner, and then share with the group.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we’ll take a few minutes to reflect on this practice. First, I’ll give you a minute to reflect on how you might introduce this activity to your child. What do you think would work well for you? Are you anxious about any pieces of this practice? Then, you’ll turn to a partner next to you and share your reflections. Finally, we’ll have time for a couple people to share their reflections with the group. </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ee7fd3df67_0_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ee7fd3df67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(This is an optional slide, please remove it if you aren’t interested in a question period)</a:t>
            </a:r>
            <a:endParaRPr b="1">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Take questions from the parent community.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7fdcadd236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7fdcadd236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Go around the room and invite each parent community member to share one word that describes their learnings from today or how they’re feeling after today’s workshop.</a:t>
            </a:r>
            <a:endParaRPr b="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7fdcadd236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7fdcadd236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7fddfbfe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7fddfbfe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1bf03c441f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1bf03c441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endParaRPr b="1">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Take a few moments to introduce yourself to your parent community and welcome them to the workshop.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Edit this slide to include a picture of yourself, your name and/or how you prefer to be addressed, your title, and your contact information.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1bf03c441f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1bf03c441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Review what you will discuss during today’s workshop with your parent community.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endParaRPr b="1">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Over the next hour, we are going to explore the topic of Purpose. We will start with a welcoming activity for the whole group, and then we will define Purpose. Next, we will discuss what Purpose looks like in parenthood and provide you with a practice to nurture Purpose and your own well-being. After that, we will discuss Purpose in childhood and provide you with a Purpose activity to try out with your child. Finally, we’ll have some time for questions and then finish with a closing activity. </a:t>
            </a:r>
            <a:endParaRPr b="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1bf03c441f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1bf03c441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Have participants turn to a neighbor next to them and share what they want their child to remember about them as an adult. </a:t>
            </a:r>
            <a:endParaRPr b="1">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fddfbfe98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7fddfbfe9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Ask your parent community to take 60 seconds and write down what Purpose means to them. Participants may write down a definition, a few words that come to mind when thinking about Purpose, or even a feeling.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Before moving to the next slide, invite a few participants to share what they wrote down. </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ee7fd3df67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ee7fd3df67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Define Purpose for your parent community.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Be sure to highlight any answers from the previous slide that are reflected in the definition on this slide.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None/>
            </a:pPr>
            <a:r>
              <a:rPr lang="es">
                <a:solidFill>
                  <a:schemeClr val="dk1"/>
                </a:solidFill>
              </a:rPr>
              <a:t>Thank you for sharing what Purpose means to you. For the rest of our time together, we are going to define purpose as an intention to achieve a long-term goal that is both personally meaningful and makes a positive impact on the world, potentially changing the lives of others. </a:t>
            </a:r>
            <a:endParaRPr>
              <a:solidFill>
                <a:schemeClr val="dk1"/>
              </a:solidFill>
            </a:endParaRPr>
          </a:p>
          <a:p>
            <a:pPr marL="0" lvl="0" indent="0" algn="l" rtl="0">
              <a:spcBef>
                <a:spcPts val="1200"/>
              </a:spcBef>
              <a:spcAft>
                <a:spcPts val="0"/>
              </a:spcAft>
              <a:buNone/>
            </a:pPr>
            <a:r>
              <a:rPr lang="es">
                <a:solidFill>
                  <a:schemeClr val="dk1"/>
                </a:solidFill>
              </a:rPr>
              <a:t>It’s important to remember that purpose is not a destination, but a journey and a practice. We can explore our purpose at any age and research finds that our sense of purposes changes over our lifetimes. This research also shows that we can look forward to more satisfying and meaningful lives if we’re able to revisit and renew our sense of purpose throughout our lives. </a:t>
            </a:r>
            <a:endParaRPr>
              <a:solidFill>
                <a:schemeClr val="dk1"/>
              </a:solidFill>
            </a:endParaRPr>
          </a:p>
          <a:p>
            <a:pPr marL="457200" lvl="0" indent="-342900" algn="l" rtl="0">
              <a:spcBef>
                <a:spcPts val="1200"/>
              </a:spcBef>
              <a:spcAft>
                <a:spcPts val="0"/>
              </a:spcAft>
              <a:buClr>
                <a:schemeClr val="dk1"/>
              </a:buClr>
              <a:buSzPts val="1800"/>
              <a:buChar char="●"/>
            </a:pPr>
            <a:endParaRPr b="1">
              <a:solidFill>
                <a:schemeClr val="dk1"/>
              </a:solidFill>
            </a:endParaRPr>
          </a:p>
          <a:p>
            <a:pPr marL="457200" lvl="0" indent="0" algn="l" rtl="0">
              <a:spcBef>
                <a:spcPts val="1200"/>
              </a:spcBef>
              <a:spcAft>
                <a:spcPts val="0"/>
              </a:spcAft>
              <a:buNone/>
            </a:pP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1bf03c441f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1bf03c441f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why Purpose is important, relevant, and beneficial to your parent community. Be sure to highlight:</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Parenthood has joyful moments, and challenging ones, too. Research suggests that having a greater sense of purpose is important for resiliency during the more challenging moments.</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Research shows purposeful people are happier, have better health and cognitive functioning, and live longer.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why is Purpose so important? Why are we all here today? We know that parenthood can be full of joyful and peaceful moments, and it can have some challenging moments, as well. Research suggests that having a greater sense of purpose is important for resiliency during those more challenging moments. Research also shows that purposeful people are happier, have better health and cognitive functioning, and live longer. </a:t>
            </a:r>
            <a:endParaRPr>
              <a:solidFill>
                <a:schemeClr val="dk1"/>
              </a:solidFill>
            </a:endParaRPr>
          </a:p>
          <a:p>
            <a:pPr marL="0" lvl="0" indent="0" algn="l" rtl="0">
              <a:spcBef>
                <a:spcPts val="1200"/>
              </a:spcBef>
              <a:spcAft>
                <a:spcPts val="1200"/>
              </a:spcAft>
              <a:buClr>
                <a:schemeClr val="dk1"/>
              </a:buClr>
              <a:buSzPts val="1100"/>
              <a:buFont typeface="Arial"/>
              <a:buNone/>
            </a:pP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eño personalizado 1">
  <p:cSld name="CUSTOM">
    <p:bg>
      <p:bgPr>
        <a:solidFill>
          <a:srgbClr val="F2F0E8"/>
        </a:solidFill>
        <a:effectLst/>
      </p:bgPr>
    </p:bg>
    <p:spTree>
      <p:nvGrpSpPr>
        <p:cNvPr id="1" name="Shape 7"/>
        <p:cNvGrpSpPr/>
        <p:nvPr/>
      </p:nvGrpSpPr>
      <p:grpSpPr>
        <a:xfrm>
          <a:off x="0" y="0"/>
          <a:ext cx="0" cy="0"/>
          <a:chOff x="0" y="0"/>
          <a:chExt cx="0" cy="0"/>
        </a:xfrm>
      </p:grpSpPr>
      <p:cxnSp>
        <p:nvCxnSpPr>
          <p:cNvPr id="8" name="Google Shape;8;p2"/>
          <p:cNvCxnSpPr/>
          <p:nvPr/>
        </p:nvCxnSpPr>
        <p:spPr>
          <a:xfrm rot="10800000">
            <a:off x="-11300" y="358675"/>
            <a:ext cx="9169800" cy="0"/>
          </a:xfrm>
          <a:prstGeom prst="straightConnector1">
            <a:avLst/>
          </a:prstGeom>
          <a:noFill/>
          <a:ln w="9525" cap="flat" cmpd="sng">
            <a:solidFill>
              <a:srgbClr val="434343"/>
            </a:solidFill>
            <a:prstDash val="solid"/>
            <a:round/>
            <a:headEnd type="none" w="med" len="med"/>
            <a:tailEnd type="none" w="med" len="med"/>
          </a:ln>
        </p:spPr>
      </p:cxnSp>
      <p:sp>
        <p:nvSpPr>
          <p:cNvPr id="9" name="Google Shape;9;p2"/>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10" name="Google Shape;10;p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latin typeface="Poppins Medium"/>
                <a:ea typeface="Poppins Medium"/>
                <a:cs typeface="Poppins Medium"/>
                <a:sym typeface="Poppins Medium"/>
              </a:defRPr>
            </a:lvl1pPr>
            <a:lvl2pPr lvl="1" algn="r" rtl="0">
              <a:buNone/>
              <a:defRPr sz="4100">
                <a:latin typeface="Poppins Medium"/>
                <a:ea typeface="Poppins Medium"/>
                <a:cs typeface="Poppins Medium"/>
                <a:sym typeface="Poppins Medium"/>
              </a:defRPr>
            </a:lvl2pPr>
            <a:lvl3pPr lvl="2" algn="r" rtl="0">
              <a:buNone/>
              <a:defRPr sz="4100">
                <a:latin typeface="Poppins Medium"/>
                <a:ea typeface="Poppins Medium"/>
                <a:cs typeface="Poppins Medium"/>
                <a:sym typeface="Poppins Medium"/>
              </a:defRPr>
            </a:lvl3pPr>
            <a:lvl4pPr lvl="3" algn="r" rtl="0">
              <a:buNone/>
              <a:defRPr sz="4100">
                <a:latin typeface="Poppins Medium"/>
                <a:ea typeface="Poppins Medium"/>
                <a:cs typeface="Poppins Medium"/>
                <a:sym typeface="Poppins Medium"/>
              </a:defRPr>
            </a:lvl4pPr>
            <a:lvl5pPr lvl="4" algn="r" rtl="0">
              <a:buNone/>
              <a:defRPr sz="4100">
                <a:latin typeface="Poppins Medium"/>
                <a:ea typeface="Poppins Medium"/>
                <a:cs typeface="Poppins Medium"/>
                <a:sym typeface="Poppins Medium"/>
              </a:defRPr>
            </a:lvl5pPr>
            <a:lvl6pPr lvl="5" algn="r" rtl="0">
              <a:buNone/>
              <a:defRPr sz="4100">
                <a:latin typeface="Poppins Medium"/>
                <a:ea typeface="Poppins Medium"/>
                <a:cs typeface="Poppins Medium"/>
                <a:sym typeface="Poppins Medium"/>
              </a:defRPr>
            </a:lvl6pPr>
            <a:lvl7pPr lvl="6" algn="r" rtl="0">
              <a:buNone/>
              <a:defRPr sz="4100">
                <a:latin typeface="Poppins Medium"/>
                <a:ea typeface="Poppins Medium"/>
                <a:cs typeface="Poppins Medium"/>
                <a:sym typeface="Poppins Medium"/>
              </a:defRPr>
            </a:lvl7pPr>
            <a:lvl8pPr lvl="7" algn="r" rtl="0">
              <a:buNone/>
              <a:defRPr sz="4100">
                <a:latin typeface="Poppins Medium"/>
                <a:ea typeface="Poppins Medium"/>
                <a:cs typeface="Poppins Medium"/>
                <a:sym typeface="Poppins Medium"/>
              </a:defRPr>
            </a:lvl8pPr>
            <a:lvl9pPr lvl="8" algn="r" rtl="0">
              <a:buNone/>
              <a:defRPr sz="4100">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11" name="Google Shape;11;p2"/>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4000">
                <a:solidFill>
                  <a:schemeClr val="dk1"/>
                </a:solidFill>
                <a:latin typeface="Poppins Medium"/>
                <a:ea typeface="Poppins Medium"/>
                <a:cs typeface="Poppins Medium"/>
                <a:sym typeface="Poppins Medium"/>
              </a:defRPr>
            </a:lvl1pPr>
            <a:lvl2pPr lvl="1">
              <a:lnSpc>
                <a:spcPct val="90000"/>
              </a:lnSpc>
              <a:spcBef>
                <a:spcPts val="0"/>
              </a:spcBef>
              <a:spcAft>
                <a:spcPts val="0"/>
              </a:spcAft>
              <a:buSzPts val="1400"/>
              <a:buNone/>
              <a:defRPr/>
            </a:lvl2pPr>
            <a:lvl3pPr lvl="2">
              <a:lnSpc>
                <a:spcPct val="90000"/>
              </a:lnSpc>
              <a:spcBef>
                <a:spcPts val="0"/>
              </a:spcBef>
              <a:spcAft>
                <a:spcPts val="0"/>
              </a:spcAft>
              <a:buSzPts val="1400"/>
              <a:buNone/>
              <a:defRPr/>
            </a:lvl3pPr>
            <a:lvl4pPr lvl="3">
              <a:lnSpc>
                <a:spcPct val="90000"/>
              </a:lnSpc>
              <a:spcBef>
                <a:spcPts val="0"/>
              </a:spcBef>
              <a:spcAft>
                <a:spcPts val="0"/>
              </a:spcAft>
              <a:buSzPts val="1400"/>
              <a:buNone/>
              <a:defRPr/>
            </a:lvl4pPr>
            <a:lvl5pPr lvl="4">
              <a:lnSpc>
                <a:spcPct val="90000"/>
              </a:lnSpc>
              <a:spcBef>
                <a:spcPts val="0"/>
              </a:spcBef>
              <a:spcAft>
                <a:spcPts val="0"/>
              </a:spcAft>
              <a:buSzPts val="1400"/>
              <a:buNone/>
              <a:defRPr/>
            </a:lvl5pPr>
            <a:lvl6pPr lvl="5">
              <a:lnSpc>
                <a:spcPct val="90000"/>
              </a:lnSpc>
              <a:spcBef>
                <a:spcPts val="0"/>
              </a:spcBef>
              <a:spcAft>
                <a:spcPts val="0"/>
              </a:spcAft>
              <a:buSzPts val="1400"/>
              <a:buNone/>
              <a:defRPr/>
            </a:lvl6pPr>
            <a:lvl7pPr lvl="6">
              <a:lnSpc>
                <a:spcPct val="90000"/>
              </a:lnSpc>
              <a:spcBef>
                <a:spcPts val="0"/>
              </a:spcBef>
              <a:spcAft>
                <a:spcPts val="0"/>
              </a:spcAft>
              <a:buSzPts val="1400"/>
              <a:buNone/>
              <a:defRPr/>
            </a:lvl7pPr>
            <a:lvl8pPr lvl="7">
              <a:lnSpc>
                <a:spcPct val="90000"/>
              </a:lnSpc>
              <a:spcBef>
                <a:spcPts val="0"/>
              </a:spcBef>
              <a:spcAft>
                <a:spcPts val="0"/>
              </a:spcAft>
              <a:buSzPts val="1400"/>
              <a:buNone/>
              <a:defRPr/>
            </a:lvl8pPr>
            <a:lvl9pPr lvl="8">
              <a:lnSpc>
                <a:spcPct val="90000"/>
              </a:lnSpc>
              <a:spcBef>
                <a:spcPts val="0"/>
              </a:spcBef>
              <a:spcAft>
                <a:spcPts val="0"/>
              </a:spcAft>
              <a:buSzPts val="1400"/>
              <a:buNone/>
              <a:defRPr/>
            </a:lvl9pPr>
          </a:lstStyle>
          <a:p>
            <a:endParaRPr/>
          </a:p>
        </p:txBody>
      </p:sp>
      <p:sp>
        <p:nvSpPr>
          <p:cNvPr id="12" name="Google Shape;12;p2"/>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seño personalizado 3 1">
  <p:cSld name="CUSTOM_2_1">
    <p:bg>
      <p:bgPr>
        <a:solidFill>
          <a:srgbClr val="E32326"/>
        </a:solidFill>
        <a:effectLst/>
      </p:bgPr>
    </p:bg>
    <p:spTree>
      <p:nvGrpSpPr>
        <p:cNvPr id="1" name="Shape 56"/>
        <p:cNvGrpSpPr/>
        <p:nvPr/>
      </p:nvGrpSpPr>
      <p:grpSpPr>
        <a:xfrm>
          <a:off x="0" y="0"/>
          <a:ext cx="0" cy="0"/>
          <a:chOff x="0" y="0"/>
          <a:chExt cx="0" cy="0"/>
        </a:xfrm>
      </p:grpSpPr>
      <p:cxnSp>
        <p:nvCxnSpPr>
          <p:cNvPr id="57" name="Google Shape;57;p11"/>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58" name="Google Shape;58;p11"/>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59" name="Google Shape;59;p11"/>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60" name="Google Shape;60;p11"/>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61" name="Google Shape;61;p11"/>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seño personalizado 3 1 1">
  <p:cSld name="CUSTOM_2_1_1">
    <p:bg>
      <p:bgPr>
        <a:solidFill>
          <a:srgbClr val="E32326"/>
        </a:solidFill>
        <a:effectLst/>
      </p:bgPr>
    </p:bg>
    <p:spTree>
      <p:nvGrpSpPr>
        <p:cNvPr id="1" name="Shape 62"/>
        <p:cNvGrpSpPr/>
        <p:nvPr/>
      </p:nvGrpSpPr>
      <p:grpSpPr>
        <a:xfrm>
          <a:off x="0" y="0"/>
          <a:ext cx="0" cy="0"/>
          <a:chOff x="0" y="0"/>
          <a:chExt cx="0" cy="0"/>
        </a:xfrm>
      </p:grpSpPr>
      <p:cxnSp>
        <p:nvCxnSpPr>
          <p:cNvPr id="63" name="Google Shape;63;p12"/>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64" name="Google Shape;64;p12"/>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65" name="Google Shape;65;p1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66" name="Google Shape;66;p12"/>
          <p:cNvSpPr txBox="1">
            <a:spLocks noGrp="1"/>
          </p:cNvSpPr>
          <p:nvPr>
            <p:ph type="title"/>
          </p:nvPr>
        </p:nvSpPr>
        <p:spPr>
          <a:xfrm>
            <a:off x="1366650" y="1456850"/>
            <a:ext cx="6027900" cy="221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None/>
              <a:defRPr sz="29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seño personalizado 4">
  <p:cSld name="CUSTOM_3">
    <p:bg>
      <p:bgPr>
        <a:solidFill>
          <a:srgbClr val="FDB913"/>
        </a:solidFill>
        <a:effectLst/>
      </p:bgPr>
    </p:bg>
    <p:spTree>
      <p:nvGrpSpPr>
        <p:cNvPr id="1" name="Shape 67"/>
        <p:cNvGrpSpPr/>
        <p:nvPr/>
      </p:nvGrpSpPr>
      <p:grpSpPr>
        <a:xfrm>
          <a:off x="0" y="0"/>
          <a:ext cx="0" cy="0"/>
          <a:chOff x="0" y="0"/>
          <a:chExt cx="0" cy="0"/>
        </a:xfrm>
      </p:grpSpPr>
      <p:cxnSp>
        <p:nvCxnSpPr>
          <p:cNvPr id="68" name="Google Shape;68;p13"/>
          <p:cNvCxnSpPr/>
          <p:nvPr/>
        </p:nvCxnSpPr>
        <p:spPr>
          <a:xfrm rot="10800000">
            <a:off x="50500" y="358675"/>
            <a:ext cx="9108000" cy="0"/>
          </a:xfrm>
          <a:prstGeom prst="straightConnector1">
            <a:avLst/>
          </a:prstGeom>
          <a:noFill/>
          <a:ln w="9525" cap="flat" cmpd="sng">
            <a:solidFill>
              <a:srgbClr val="434343"/>
            </a:solidFill>
            <a:prstDash val="solid"/>
            <a:round/>
            <a:headEnd type="none" w="med" len="med"/>
            <a:tailEnd type="none" w="med" len="med"/>
          </a:ln>
        </p:spPr>
      </p:cxnSp>
      <p:sp>
        <p:nvSpPr>
          <p:cNvPr id="69" name="Google Shape;69;p13"/>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70" name="Google Shape;70;p1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chemeClr val="dk1"/>
                </a:solidFill>
                <a:latin typeface="Poppins Medium"/>
                <a:ea typeface="Poppins Medium"/>
                <a:cs typeface="Poppins Medium"/>
                <a:sym typeface="Poppins Medium"/>
              </a:defRPr>
            </a:lvl1pPr>
            <a:lvl2pPr lvl="1" algn="r" rtl="0">
              <a:buNone/>
              <a:defRPr sz="4100">
                <a:solidFill>
                  <a:schemeClr val="dk1"/>
                </a:solidFill>
                <a:latin typeface="Poppins Medium"/>
                <a:ea typeface="Poppins Medium"/>
                <a:cs typeface="Poppins Medium"/>
                <a:sym typeface="Poppins Medium"/>
              </a:defRPr>
            </a:lvl2pPr>
            <a:lvl3pPr lvl="2" algn="r" rtl="0">
              <a:buNone/>
              <a:defRPr sz="4100">
                <a:solidFill>
                  <a:schemeClr val="dk1"/>
                </a:solidFill>
                <a:latin typeface="Poppins Medium"/>
                <a:ea typeface="Poppins Medium"/>
                <a:cs typeface="Poppins Medium"/>
                <a:sym typeface="Poppins Medium"/>
              </a:defRPr>
            </a:lvl3pPr>
            <a:lvl4pPr lvl="3" algn="r" rtl="0">
              <a:buNone/>
              <a:defRPr sz="4100">
                <a:solidFill>
                  <a:schemeClr val="dk1"/>
                </a:solidFill>
                <a:latin typeface="Poppins Medium"/>
                <a:ea typeface="Poppins Medium"/>
                <a:cs typeface="Poppins Medium"/>
                <a:sym typeface="Poppins Medium"/>
              </a:defRPr>
            </a:lvl4pPr>
            <a:lvl5pPr lvl="4" algn="r" rtl="0">
              <a:buNone/>
              <a:defRPr sz="4100">
                <a:solidFill>
                  <a:schemeClr val="dk1"/>
                </a:solidFill>
                <a:latin typeface="Poppins Medium"/>
                <a:ea typeface="Poppins Medium"/>
                <a:cs typeface="Poppins Medium"/>
                <a:sym typeface="Poppins Medium"/>
              </a:defRPr>
            </a:lvl5pPr>
            <a:lvl6pPr lvl="5" algn="r" rtl="0">
              <a:buNone/>
              <a:defRPr sz="4100">
                <a:solidFill>
                  <a:schemeClr val="dk1"/>
                </a:solidFill>
                <a:latin typeface="Poppins Medium"/>
                <a:ea typeface="Poppins Medium"/>
                <a:cs typeface="Poppins Medium"/>
                <a:sym typeface="Poppins Medium"/>
              </a:defRPr>
            </a:lvl6pPr>
            <a:lvl7pPr lvl="6" algn="r" rtl="0">
              <a:buNone/>
              <a:defRPr sz="4100">
                <a:solidFill>
                  <a:schemeClr val="dk1"/>
                </a:solidFill>
                <a:latin typeface="Poppins Medium"/>
                <a:ea typeface="Poppins Medium"/>
                <a:cs typeface="Poppins Medium"/>
                <a:sym typeface="Poppins Medium"/>
              </a:defRPr>
            </a:lvl7pPr>
            <a:lvl8pPr lvl="7" algn="r" rtl="0">
              <a:buNone/>
              <a:defRPr sz="4100">
                <a:solidFill>
                  <a:schemeClr val="dk1"/>
                </a:solidFill>
                <a:latin typeface="Poppins Medium"/>
                <a:ea typeface="Poppins Medium"/>
                <a:cs typeface="Poppins Medium"/>
                <a:sym typeface="Poppins Medium"/>
              </a:defRPr>
            </a:lvl8pPr>
            <a:lvl9pPr lvl="8" algn="r" rtl="0">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71" name="Google Shape;71;p13"/>
          <p:cNvSpPr txBox="1">
            <a:spLocks noGrp="1"/>
          </p:cNvSpPr>
          <p:nvPr>
            <p:ph type="title"/>
          </p:nvPr>
        </p:nvSpPr>
        <p:spPr>
          <a:xfrm>
            <a:off x="4723200" y="909750"/>
            <a:ext cx="3817800" cy="3164100"/>
          </a:xfrm>
          <a:prstGeom prst="rect">
            <a:avLst/>
          </a:prstGeom>
          <a:noFill/>
          <a:ln>
            <a:noFill/>
          </a:ln>
        </p:spPr>
        <p:txBody>
          <a:bodyPr spcFirstLastPara="1" wrap="square" lIns="0" tIns="0" rIns="0" bIns="0" anchor="t" anchorCtr="0">
            <a:noAutofit/>
          </a:bodyPr>
          <a:lstStyle>
            <a:lvl1pPr marL="0" marR="0" lvl="0" indent="0" algn="l" rtl="0">
              <a:lnSpc>
                <a:spcPct val="70000"/>
              </a:lnSpc>
              <a:spcBef>
                <a:spcPts val="0"/>
              </a:spcBef>
              <a:spcAft>
                <a:spcPts val="0"/>
              </a:spcAft>
              <a:buNone/>
              <a:defRPr sz="104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seño personalizado 4 2">
  <p:cSld name="CUSTOM_3_2">
    <p:bg>
      <p:bgPr>
        <a:solidFill>
          <a:srgbClr val="FDB913"/>
        </a:solidFill>
        <a:effectLst/>
      </p:bgPr>
    </p:bg>
    <p:spTree>
      <p:nvGrpSpPr>
        <p:cNvPr id="1" name="Shape 72"/>
        <p:cNvGrpSpPr/>
        <p:nvPr/>
      </p:nvGrpSpPr>
      <p:grpSpPr>
        <a:xfrm>
          <a:off x="0" y="0"/>
          <a:ext cx="0" cy="0"/>
          <a:chOff x="0" y="0"/>
          <a:chExt cx="0" cy="0"/>
        </a:xfrm>
      </p:grpSpPr>
      <p:cxnSp>
        <p:nvCxnSpPr>
          <p:cNvPr id="73" name="Google Shape;73;p14"/>
          <p:cNvCxnSpPr/>
          <p:nvPr/>
        </p:nvCxnSpPr>
        <p:spPr>
          <a:xfrm rot="10800000">
            <a:off x="50500" y="358675"/>
            <a:ext cx="9108000" cy="0"/>
          </a:xfrm>
          <a:prstGeom prst="straightConnector1">
            <a:avLst/>
          </a:prstGeom>
          <a:noFill/>
          <a:ln w="9525" cap="flat" cmpd="sng">
            <a:solidFill>
              <a:srgbClr val="434343"/>
            </a:solidFill>
            <a:prstDash val="solid"/>
            <a:round/>
            <a:headEnd type="none" w="med" len="med"/>
            <a:tailEnd type="none" w="med" len="med"/>
          </a:ln>
        </p:spPr>
      </p:cxnSp>
      <p:sp>
        <p:nvSpPr>
          <p:cNvPr id="74" name="Google Shape;74;p14"/>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75" name="Google Shape;75;p1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chemeClr val="dk1"/>
                </a:solidFill>
                <a:latin typeface="Poppins Medium"/>
                <a:ea typeface="Poppins Medium"/>
                <a:cs typeface="Poppins Medium"/>
                <a:sym typeface="Poppins Medium"/>
              </a:defRPr>
            </a:lvl1pPr>
            <a:lvl2pPr lvl="1" algn="r" rtl="0">
              <a:buNone/>
              <a:defRPr sz="4100">
                <a:solidFill>
                  <a:schemeClr val="dk1"/>
                </a:solidFill>
                <a:latin typeface="Poppins Medium"/>
                <a:ea typeface="Poppins Medium"/>
                <a:cs typeface="Poppins Medium"/>
                <a:sym typeface="Poppins Medium"/>
              </a:defRPr>
            </a:lvl2pPr>
            <a:lvl3pPr lvl="2" algn="r" rtl="0">
              <a:buNone/>
              <a:defRPr sz="4100">
                <a:solidFill>
                  <a:schemeClr val="dk1"/>
                </a:solidFill>
                <a:latin typeface="Poppins Medium"/>
                <a:ea typeface="Poppins Medium"/>
                <a:cs typeface="Poppins Medium"/>
                <a:sym typeface="Poppins Medium"/>
              </a:defRPr>
            </a:lvl3pPr>
            <a:lvl4pPr lvl="3" algn="r" rtl="0">
              <a:buNone/>
              <a:defRPr sz="4100">
                <a:solidFill>
                  <a:schemeClr val="dk1"/>
                </a:solidFill>
                <a:latin typeface="Poppins Medium"/>
                <a:ea typeface="Poppins Medium"/>
                <a:cs typeface="Poppins Medium"/>
                <a:sym typeface="Poppins Medium"/>
              </a:defRPr>
            </a:lvl4pPr>
            <a:lvl5pPr lvl="4" algn="r" rtl="0">
              <a:buNone/>
              <a:defRPr sz="4100">
                <a:solidFill>
                  <a:schemeClr val="dk1"/>
                </a:solidFill>
                <a:latin typeface="Poppins Medium"/>
                <a:ea typeface="Poppins Medium"/>
                <a:cs typeface="Poppins Medium"/>
                <a:sym typeface="Poppins Medium"/>
              </a:defRPr>
            </a:lvl5pPr>
            <a:lvl6pPr lvl="5" algn="r" rtl="0">
              <a:buNone/>
              <a:defRPr sz="4100">
                <a:solidFill>
                  <a:schemeClr val="dk1"/>
                </a:solidFill>
                <a:latin typeface="Poppins Medium"/>
                <a:ea typeface="Poppins Medium"/>
                <a:cs typeface="Poppins Medium"/>
                <a:sym typeface="Poppins Medium"/>
              </a:defRPr>
            </a:lvl6pPr>
            <a:lvl7pPr lvl="6" algn="r" rtl="0">
              <a:buNone/>
              <a:defRPr sz="4100">
                <a:solidFill>
                  <a:schemeClr val="dk1"/>
                </a:solidFill>
                <a:latin typeface="Poppins Medium"/>
                <a:ea typeface="Poppins Medium"/>
                <a:cs typeface="Poppins Medium"/>
                <a:sym typeface="Poppins Medium"/>
              </a:defRPr>
            </a:lvl7pPr>
            <a:lvl8pPr lvl="7" algn="r" rtl="0">
              <a:buNone/>
              <a:defRPr sz="4100">
                <a:solidFill>
                  <a:schemeClr val="dk1"/>
                </a:solidFill>
                <a:latin typeface="Poppins Medium"/>
                <a:ea typeface="Poppins Medium"/>
                <a:cs typeface="Poppins Medium"/>
                <a:sym typeface="Poppins Medium"/>
              </a:defRPr>
            </a:lvl8pPr>
            <a:lvl9pPr lvl="8" algn="r" rtl="0">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76" name="Google Shape;76;p14"/>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80000"/>
              </a:lnSpc>
              <a:spcBef>
                <a:spcPts val="0"/>
              </a:spcBef>
              <a:spcAft>
                <a:spcPts val="0"/>
              </a:spcAft>
              <a:buNone/>
              <a:defRPr sz="4000">
                <a:solidFill>
                  <a:schemeClr val="dk1"/>
                </a:solidFill>
                <a:latin typeface="Poppins Medium"/>
                <a:ea typeface="Poppins Medium"/>
                <a:cs typeface="Poppins Medium"/>
                <a:sym typeface="Poppins Medium"/>
              </a:defRPr>
            </a:lvl1pPr>
            <a:lvl2pPr lvl="1" rtl="0">
              <a:lnSpc>
                <a:spcPct val="80000"/>
              </a:lnSpc>
              <a:spcBef>
                <a:spcPts val="0"/>
              </a:spcBef>
              <a:spcAft>
                <a:spcPts val="0"/>
              </a:spcAft>
              <a:buSzPts val="1400"/>
              <a:buNone/>
              <a:defRPr/>
            </a:lvl2pPr>
            <a:lvl3pPr lvl="2" rtl="0">
              <a:lnSpc>
                <a:spcPct val="80000"/>
              </a:lnSpc>
              <a:spcBef>
                <a:spcPts val="0"/>
              </a:spcBef>
              <a:spcAft>
                <a:spcPts val="0"/>
              </a:spcAft>
              <a:buSzPts val="1400"/>
              <a:buNone/>
              <a:defRPr/>
            </a:lvl3pPr>
            <a:lvl4pPr lvl="3" rtl="0">
              <a:lnSpc>
                <a:spcPct val="80000"/>
              </a:lnSpc>
              <a:spcBef>
                <a:spcPts val="0"/>
              </a:spcBef>
              <a:spcAft>
                <a:spcPts val="0"/>
              </a:spcAft>
              <a:buSzPts val="1400"/>
              <a:buNone/>
              <a:defRPr/>
            </a:lvl4pPr>
            <a:lvl5pPr lvl="4" rtl="0">
              <a:lnSpc>
                <a:spcPct val="80000"/>
              </a:lnSpc>
              <a:spcBef>
                <a:spcPts val="0"/>
              </a:spcBef>
              <a:spcAft>
                <a:spcPts val="0"/>
              </a:spcAft>
              <a:buSzPts val="1400"/>
              <a:buNone/>
              <a:defRPr/>
            </a:lvl5pPr>
            <a:lvl6pPr lvl="5" rtl="0">
              <a:lnSpc>
                <a:spcPct val="80000"/>
              </a:lnSpc>
              <a:spcBef>
                <a:spcPts val="0"/>
              </a:spcBef>
              <a:spcAft>
                <a:spcPts val="0"/>
              </a:spcAft>
              <a:buSzPts val="1400"/>
              <a:buNone/>
              <a:defRPr/>
            </a:lvl6pPr>
            <a:lvl7pPr lvl="6" rtl="0">
              <a:lnSpc>
                <a:spcPct val="80000"/>
              </a:lnSpc>
              <a:spcBef>
                <a:spcPts val="0"/>
              </a:spcBef>
              <a:spcAft>
                <a:spcPts val="0"/>
              </a:spcAft>
              <a:buSzPts val="1400"/>
              <a:buNone/>
              <a:defRPr/>
            </a:lvl7pPr>
            <a:lvl8pPr lvl="7" rtl="0">
              <a:lnSpc>
                <a:spcPct val="80000"/>
              </a:lnSpc>
              <a:spcBef>
                <a:spcPts val="0"/>
              </a:spcBef>
              <a:spcAft>
                <a:spcPts val="0"/>
              </a:spcAft>
              <a:buSzPts val="1400"/>
              <a:buNone/>
              <a:defRPr/>
            </a:lvl8pPr>
            <a:lvl9pPr lvl="8" rtl="0">
              <a:lnSpc>
                <a:spcPct val="80000"/>
              </a:lnSpc>
              <a:spcBef>
                <a:spcPts val="0"/>
              </a:spcBef>
              <a:spcAft>
                <a:spcPts val="0"/>
              </a:spcAft>
              <a:buSzPts val="1400"/>
              <a:buNone/>
              <a:defRPr/>
            </a:lvl9pPr>
          </a:lstStyle>
          <a:p>
            <a:endParaRPr/>
          </a:p>
        </p:txBody>
      </p:sp>
      <p:sp>
        <p:nvSpPr>
          <p:cNvPr id="77" name="Google Shape;77;p14"/>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seño personalizado 4 1">
  <p:cSld name="CUSTOM_3_1">
    <p:bg>
      <p:bgPr>
        <a:solidFill>
          <a:srgbClr val="FDB913"/>
        </a:solidFill>
        <a:effectLst/>
      </p:bgPr>
    </p:bg>
    <p:spTree>
      <p:nvGrpSpPr>
        <p:cNvPr id="1" name="Shape 78"/>
        <p:cNvGrpSpPr/>
        <p:nvPr/>
      </p:nvGrpSpPr>
      <p:grpSpPr>
        <a:xfrm>
          <a:off x="0" y="0"/>
          <a:ext cx="0" cy="0"/>
          <a:chOff x="0" y="0"/>
          <a:chExt cx="0" cy="0"/>
        </a:xfrm>
      </p:grpSpPr>
      <p:cxnSp>
        <p:nvCxnSpPr>
          <p:cNvPr id="79" name="Google Shape;79;p15"/>
          <p:cNvCxnSpPr/>
          <p:nvPr/>
        </p:nvCxnSpPr>
        <p:spPr>
          <a:xfrm rot="10800000">
            <a:off x="50500" y="358675"/>
            <a:ext cx="9108000" cy="0"/>
          </a:xfrm>
          <a:prstGeom prst="straightConnector1">
            <a:avLst/>
          </a:prstGeom>
          <a:noFill/>
          <a:ln w="9525" cap="flat" cmpd="sng">
            <a:solidFill>
              <a:srgbClr val="434343"/>
            </a:solidFill>
            <a:prstDash val="solid"/>
            <a:round/>
            <a:headEnd type="none" w="med" len="med"/>
            <a:tailEnd type="none" w="med" len="med"/>
          </a:ln>
        </p:spPr>
      </p:cxnSp>
      <p:sp>
        <p:nvSpPr>
          <p:cNvPr id="80" name="Google Shape;80;p15"/>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81" name="Google Shape;81;p1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chemeClr val="dk1"/>
                </a:solidFill>
                <a:latin typeface="Poppins Medium"/>
                <a:ea typeface="Poppins Medium"/>
                <a:cs typeface="Poppins Medium"/>
                <a:sym typeface="Poppins Medium"/>
              </a:defRPr>
            </a:lvl1pPr>
            <a:lvl2pPr lvl="1" algn="r" rtl="0">
              <a:buNone/>
              <a:defRPr sz="4100">
                <a:solidFill>
                  <a:schemeClr val="dk1"/>
                </a:solidFill>
                <a:latin typeface="Poppins Medium"/>
                <a:ea typeface="Poppins Medium"/>
                <a:cs typeface="Poppins Medium"/>
                <a:sym typeface="Poppins Medium"/>
              </a:defRPr>
            </a:lvl2pPr>
            <a:lvl3pPr lvl="2" algn="r" rtl="0">
              <a:buNone/>
              <a:defRPr sz="4100">
                <a:solidFill>
                  <a:schemeClr val="dk1"/>
                </a:solidFill>
                <a:latin typeface="Poppins Medium"/>
                <a:ea typeface="Poppins Medium"/>
                <a:cs typeface="Poppins Medium"/>
                <a:sym typeface="Poppins Medium"/>
              </a:defRPr>
            </a:lvl3pPr>
            <a:lvl4pPr lvl="3" algn="r" rtl="0">
              <a:buNone/>
              <a:defRPr sz="4100">
                <a:solidFill>
                  <a:schemeClr val="dk1"/>
                </a:solidFill>
                <a:latin typeface="Poppins Medium"/>
                <a:ea typeface="Poppins Medium"/>
                <a:cs typeface="Poppins Medium"/>
                <a:sym typeface="Poppins Medium"/>
              </a:defRPr>
            </a:lvl4pPr>
            <a:lvl5pPr lvl="4" algn="r" rtl="0">
              <a:buNone/>
              <a:defRPr sz="4100">
                <a:solidFill>
                  <a:schemeClr val="dk1"/>
                </a:solidFill>
                <a:latin typeface="Poppins Medium"/>
                <a:ea typeface="Poppins Medium"/>
                <a:cs typeface="Poppins Medium"/>
                <a:sym typeface="Poppins Medium"/>
              </a:defRPr>
            </a:lvl5pPr>
            <a:lvl6pPr lvl="5" algn="r" rtl="0">
              <a:buNone/>
              <a:defRPr sz="4100">
                <a:solidFill>
                  <a:schemeClr val="dk1"/>
                </a:solidFill>
                <a:latin typeface="Poppins Medium"/>
                <a:ea typeface="Poppins Medium"/>
                <a:cs typeface="Poppins Medium"/>
                <a:sym typeface="Poppins Medium"/>
              </a:defRPr>
            </a:lvl6pPr>
            <a:lvl7pPr lvl="6" algn="r" rtl="0">
              <a:buNone/>
              <a:defRPr sz="4100">
                <a:solidFill>
                  <a:schemeClr val="dk1"/>
                </a:solidFill>
                <a:latin typeface="Poppins Medium"/>
                <a:ea typeface="Poppins Medium"/>
                <a:cs typeface="Poppins Medium"/>
                <a:sym typeface="Poppins Medium"/>
              </a:defRPr>
            </a:lvl7pPr>
            <a:lvl8pPr lvl="7" algn="r" rtl="0">
              <a:buNone/>
              <a:defRPr sz="4100">
                <a:solidFill>
                  <a:schemeClr val="dk1"/>
                </a:solidFill>
                <a:latin typeface="Poppins Medium"/>
                <a:ea typeface="Poppins Medium"/>
                <a:cs typeface="Poppins Medium"/>
                <a:sym typeface="Poppins Medium"/>
              </a:defRPr>
            </a:lvl8pPr>
            <a:lvl9pPr lvl="8" algn="r" rtl="0">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82" name="Google Shape;82;p15"/>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SzPts val="1400"/>
              <a:buNone/>
              <a:defRPr/>
            </a:lvl2pPr>
            <a:lvl3pPr lvl="2" rtl="0">
              <a:lnSpc>
                <a:spcPct val="90000"/>
              </a:lnSpc>
              <a:spcBef>
                <a:spcPts val="0"/>
              </a:spcBef>
              <a:spcAft>
                <a:spcPts val="0"/>
              </a:spcAft>
              <a:buSzPts val="1400"/>
              <a:buNone/>
              <a:defRPr/>
            </a:lvl3pPr>
            <a:lvl4pPr lvl="3" rtl="0">
              <a:lnSpc>
                <a:spcPct val="90000"/>
              </a:lnSpc>
              <a:spcBef>
                <a:spcPts val="0"/>
              </a:spcBef>
              <a:spcAft>
                <a:spcPts val="0"/>
              </a:spcAft>
              <a:buSzPts val="1400"/>
              <a:buNone/>
              <a:defRPr/>
            </a:lvl4pPr>
            <a:lvl5pPr lvl="4" rtl="0">
              <a:lnSpc>
                <a:spcPct val="90000"/>
              </a:lnSpc>
              <a:spcBef>
                <a:spcPts val="0"/>
              </a:spcBef>
              <a:spcAft>
                <a:spcPts val="0"/>
              </a:spcAft>
              <a:buSzPts val="1400"/>
              <a:buNone/>
              <a:defRPr/>
            </a:lvl5pPr>
            <a:lvl6pPr lvl="5" rtl="0">
              <a:lnSpc>
                <a:spcPct val="90000"/>
              </a:lnSpc>
              <a:spcBef>
                <a:spcPts val="0"/>
              </a:spcBef>
              <a:spcAft>
                <a:spcPts val="0"/>
              </a:spcAft>
              <a:buSzPts val="1400"/>
              <a:buNone/>
              <a:defRPr/>
            </a:lvl6pPr>
            <a:lvl7pPr lvl="6" rtl="0">
              <a:lnSpc>
                <a:spcPct val="90000"/>
              </a:lnSpc>
              <a:spcBef>
                <a:spcPts val="0"/>
              </a:spcBef>
              <a:spcAft>
                <a:spcPts val="0"/>
              </a:spcAft>
              <a:buSzPts val="1400"/>
              <a:buNone/>
              <a:defRPr/>
            </a:lvl7pPr>
            <a:lvl8pPr lvl="7" rtl="0">
              <a:lnSpc>
                <a:spcPct val="90000"/>
              </a:lnSpc>
              <a:spcBef>
                <a:spcPts val="0"/>
              </a:spcBef>
              <a:spcAft>
                <a:spcPts val="0"/>
              </a:spcAft>
              <a:buSzPts val="1400"/>
              <a:buNone/>
              <a:defRPr/>
            </a:lvl8pPr>
            <a:lvl9pPr lvl="8" rtl="0">
              <a:lnSpc>
                <a:spcPct val="90000"/>
              </a:lnSpc>
              <a:spcBef>
                <a:spcPts val="0"/>
              </a:spcBef>
              <a:spcAft>
                <a:spcPts val="0"/>
              </a:spcAft>
              <a:buSzPts val="1400"/>
              <a:buNone/>
              <a:defRPr/>
            </a:lvl9pPr>
          </a:lstStyle>
          <a:p>
            <a:endParaRPr/>
          </a:p>
        </p:txBody>
      </p:sp>
      <p:sp>
        <p:nvSpPr>
          <p:cNvPr id="83" name="Google Shape;83;p15"/>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seño personalizado 4 1 1">
  <p:cSld name="CUSTOM_3_1_1">
    <p:bg>
      <p:bgPr>
        <a:solidFill>
          <a:srgbClr val="FDB913"/>
        </a:solidFill>
        <a:effectLst/>
      </p:bgPr>
    </p:bg>
    <p:spTree>
      <p:nvGrpSpPr>
        <p:cNvPr id="1" name="Shape 84"/>
        <p:cNvGrpSpPr/>
        <p:nvPr/>
      </p:nvGrpSpPr>
      <p:grpSpPr>
        <a:xfrm>
          <a:off x="0" y="0"/>
          <a:ext cx="0" cy="0"/>
          <a:chOff x="0" y="0"/>
          <a:chExt cx="0" cy="0"/>
        </a:xfrm>
      </p:grpSpPr>
      <p:cxnSp>
        <p:nvCxnSpPr>
          <p:cNvPr id="85" name="Google Shape;85;p16"/>
          <p:cNvCxnSpPr/>
          <p:nvPr/>
        </p:nvCxnSpPr>
        <p:spPr>
          <a:xfrm rot="10800000">
            <a:off x="50500" y="358675"/>
            <a:ext cx="9108000" cy="0"/>
          </a:xfrm>
          <a:prstGeom prst="straightConnector1">
            <a:avLst/>
          </a:prstGeom>
          <a:noFill/>
          <a:ln w="9525" cap="flat" cmpd="sng">
            <a:solidFill>
              <a:srgbClr val="434343"/>
            </a:solidFill>
            <a:prstDash val="solid"/>
            <a:round/>
            <a:headEnd type="none" w="med" len="med"/>
            <a:tailEnd type="none" w="med" len="med"/>
          </a:ln>
        </p:spPr>
      </p:cxnSp>
      <p:sp>
        <p:nvSpPr>
          <p:cNvPr id="86" name="Google Shape;86;p16"/>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87" name="Google Shape;87;p16"/>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chemeClr val="dk1"/>
                </a:solidFill>
                <a:latin typeface="Poppins Medium"/>
                <a:ea typeface="Poppins Medium"/>
                <a:cs typeface="Poppins Medium"/>
                <a:sym typeface="Poppins Medium"/>
              </a:defRPr>
            </a:lvl1pPr>
            <a:lvl2pPr lvl="1" algn="r" rtl="0">
              <a:buNone/>
              <a:defRPr sz="4100">
                <a:solidFill>
                  <a:schemeClr val="dk1"/>
                </a:solidFill>
                <a:latin typeface="Poppins Medium"/>
                <a:ea typeface="Poppins Medium"/>
                <a:cs typeface="Poppins Medium"/>
                <a:sym typeface="Poppins Medium"/>
              </a:defRPr>
            </a:lvl2pPr>
            <a:lvl3pPr lvl="2" algn="r" rtl="0">
              <a:buNone/>
              <a:defRPr sz="4100">
                <a:solidFill>
                  <a:schemeClr val="dk1"/>
                </a:solidFill>
                <a:latin typeface="Poppins Medium"/>
                <a:ea typeface="Poppins Medium"/>
                <a:cs typeface="Poppins Medium"/>
                <a:sym typeface="Poppins Medium"/>
              </a:defRPr>
            </a:lvl3pPr>
            <a:lvl4pPr lvl="3" algn="r" rtl="0">
              <a:buNone/>
              <a:defRPr sz="4100">
                <a:solidFill>
                  <a:schemeClr val="dk1"/>
                </a:solidFill>
                <a:latin typeface="Poppins Medium"/>
                <a:ea typeface="Poppins Medium"/>
                <a:cs typeface="Poppins Medium"/>
                <a:sym typeface="Poppins Medium"/>
              </a:defRPr>
            </a:lvl4pPr>
            <a:lvl5pPr lvl="4" algn="r" rtl="0">
              <a:buNone/>
              <a:defRPr sz="4100">
                <a:solidFill>
                  <a:schemeClr val="dk1"/>
                </a:solidFill>
                <a:latin typeface="Poppins Medium"/>
                <a:ea typeface="Poppins Medium"/>
                <a:cs typeface="Poppins Medium"/>
                <a:sym typeface="Poppins Medium"/>
              </a:defRPr>
            </a:lvl5pPr>
            <a:lvl6pPr lvl="5" algn="r" rtl="0">
              <a:buNone/>
              <a:defRPr sz="4100">
                <a:solidFill>
                  <a:schemeClr val="dk1"/>
                </a:solidFill>
                <a:latin typeface="Poppins Medium"/>
                <a:ea typeface="Poppins Medium"/>
                <a:cs typeface="Poppins Medium"/>
                <a:sym typeface="Poppins Medium"/>
              </a:defRPr>
            </a:lvl6pPr>
            <a:lvl7pPr lvl="6" algn="r" rtl="0">
              <a:buNone/>
              <a:defRPr sz="4100">
                <a:solidFill>
                  <a:schemeClr val="dk1"/>
                </a:solidFill>
                <a:latin typeface="Poppins Medium"/>
                <a:ea typeface="Poppins Medium"/>
                <a:cs typeface="Poppins Medium"/>
                <a:sym typeface="Poppins Medium"/>
              </a:defRPr>
            </a:lvl7pPr>
            <a:lvl8pPr lvl="7" algn="r" rtl="0">
              <a:buNone/>
              <a:defRPr sz="4100">
                <a:solidFill>
                  <a:schemeClr val="dk1"/>
                </a:solidFill>
                <a:latin typeface="Poppins Medium"/>
                <a:ea typeface="Poppins Medium"/>
                <a:cs typeface="Poppins Medium"/>
                <a:sym typeface="Poppins Medium"/>
              </a:defRPr>
            </a:lvl8pPr>
            <a:lvl9pPr lvl="8" algn="r" rtl="0">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88" name="Google Shape;88;p16"/>
          <p:cNvSpPr txBox="1">
            <a:spLocks noGrp="1"/>
          </p:cNvSpPr>
          <p:nvPr>
            <p:ph type="title"/>
          </p:nvPr>
        </p:nvSpPr>
        <p:spPr>
          <a:xfrm>
            <a:off x="1366650" y="1456850"/>
            <a:ext cx="6027900" cy="221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None/>
              <a:defRPr sz="29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seño personalizado 5">
  <p:cSld name="CUSTOM_4">
    <p:bg>
      <p:bgPr>
        <a:solidFill>
          <a:srgbClr val="0B9446"/>
        </a:solidFill>
        <a:effectLst/>
      </p:bgPr>
    </p:bg>
    <p:spTree>
      <p:nvGrpSpPr>
        <p:cNvPr id="1" name="Shape 89"/>
        <p:cNvGrpSpPr/>
        <p:nvPr/>
      </p:nvGrpSpPr>
      <p:grpSpPr>
        <a:xfrm>
          <a:off x="0" y="0"/>
          <a:ext cx="0" cy="0"/>
          <a:chOff x="0" y="0"/>
          <a:chExt cx="0" cy="0"/>
        </a:xfrm>
      </p:grpSpPr>
      <p:cxnSp>
        <p:nvCxnSpPr>
          <p:cNvPr id="90" name="Google Shape;90;p17"/>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91" name="Google Shape;91;p17"/>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92" name="Google Shape;92;p1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93" name="Google Shape;93;p17"/>
          <p:cNvSpPr txBox="1">
            <a:spLocks noGrp="1"/>
          </p:cNvSpPr>
          <p:nvPr>
            <p:ph type="title"/>
          </p:nvPr>
        </p:nvSpPr>
        <p:spPr>
          <a:xfrm>
            <a:off x="4723200" y="909750"/>
            <a:ext cx="3817800" cy="3164100"/>
          </a:xfrm>
          <a:prstGeom prst="rect">
            <a:avLst/>
          </a:prstGeom>
          <a:noFill/>
          <a:ln>
            <a:noFill/>
          </a:ln>
        </p:spPr>
        <p:txBody>
          <a:bodyPr spcFirstLastPara="1" wrap="square" lIns="0" tIns="0" rIns="0" bIns="0" anchor="t" anchorCtr="0">
            <a:noAutofit/>
          </a:bodyPr>
          <a:lstStyle>
            <a:lvl1pPr marL="0" marR="0" lvl="0" indent="0" algn="l" rtl="0">
              <a:lnSpc>
                <a:spcPct val="70000"/>
              </a:lnSpc>
              <a:spcBef>
                <a:spcPts val="0"/>
              </a:spcBef>
              <a:spcAft>
                <a:spcPts val="0"/>
              </a:spcAft>
              <a:buNone/>
              <a:defRPr sz="104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seño personalizado 5 2">
  <p:cSld name="CUSTOM_4_2">
    <p:bg>
      <p:bgPr>
        <a:solidFill>
          <a:srgbClr val="0B9446"/>
        </a:solidFill>
        <a:effectLst/>
      </p:bgPr>
    </p:bg>
    <p:spTree>
      <p:nvGrpSpPr>
        <p:cNvPr id="1" name="Shape 94"/>
        <p:cNvGrpSpPr/>
        <p:nvPr/>
      </p:nvGrpSpPr>
      <p:grpSpPr>
        <a:xfrm>
          <a:off x="0" y="0"/>
          <a:ext cx="0" cy="0"/>
          <a:chOff x="0" y="0"/>
          <a:chExt cx="0" cy="0"/>
        </a:xfrm>
      </p:grpSpPr>
      <p:cxnSp>
        <p:nvCxnSpPr>
          <p:cNvPr id="95" name="Google Shape;95;p18"/>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96" name="Google Shape;96;p18"/>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97" name="Google Shape;97;p18"/>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98" name="Google Shape;98;p18"/>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4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99" name="Google Shape;99;p18"/>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seño personalizado 5 1">
  <p:cSld name="CUSTOM_4_1">
    <p:bg>
      <p:bgPr>
        <a:solidFill>
          <a:srgbClr val="0B9446"/>
        </a:solidFill>
        <a:effectLst/>
      </p:bgPr>
    </p:bg>
    <p:spTree>
      <p:nvGrpSpPr>
        <p:cNvPr id="1" name="Shape 100"/>
        <p:cNvGrpSpPr/>
        <p:nvPr/>
      </p:nvGrpSpPr>
      <p:grpSpPr>
        <a:xfrm>
          <a:off x="0" y="0"/>
          <a:ext cx="0" cy="0"/>
          <a:chOff x="0" y="0"/>
          <a:chExt cx="0" cy="0"/>
        </a:xfrm>
      </p:grpSpPr>
      <p:cxnSp>
        <p:nvCxnSpPr>
          <p:cNvPr id="101" name="Google Shape;101;p19"/>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102" name="Google Shape;102;p19"/>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103" name="Google Shape;103;p19"/>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104" name="Google Shape;104;p19"/>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105" name="Google Shape;105;p19"/>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seño personalizado 5 1 1">
  <p:cSld name="CUSTOM_4_1_1">
    <p:bg>
      <p:bgPr>
        <a:solidFill>
          <a:srgbClr val="0B9446"/>
        </a:solidFill>
        <a:effectLst/>
      </p:bgPr>
    </p:bg>
    <p:spTree>
      <p:nvGrpSpPr>
        <p:cNvPr id="1" name="Shape 106"/>
        <p:cNvGrpSpPr/>
        <p:nvPr/>
      </p:nvGrpSpPr>
      <p:grpSpPr>
        <a:xfrm>
          <a:off x="0" y="0"/>
          <a:ext cx="0" cy="0"/>
          <a:chOff x="0" y="0"/>
          <a:chExt cx="0" cy="0"/>
        </a:xfrm>
      </p:grpSpPr>
      <p:cxnSp>
        <p:nvCxnSpPr>
          <p:cNvPr id="107" name="Google Shape;107;p20"/>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108" name="Google Shape;108;p20"/>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109" name="Google Shape;109;p20"/>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110" name="Google Shape;110;p20"/>
          <p:cNvSpPr txBox="1">
            <a:spLocks noGrp="1"/>
          </p:cNvSpPr>
          <p:nvPr>
            <p:ph type="title"/>
          </p:nvPr>
        </p:nvSpPr>
        <p:spPr>
          <a:xfrm>
            <a:off x="1366650" y="1456850"/>
            <a:ext cx="6027900" cy="221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None/>
              <a:defRPr sz="29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seño personalizado 1 2">
  <p:cSld name="CUSTOM_6">
    <p:bg>
      <p:bgPr>
        <a:solidFill>
          <a:srgbClr val="F2F0E8"/>
        </a:solidFill>
        <a:effectLst/>
      </p:bgPr>
    </p:bg>
    <p:spTree>
      <p:nvGrpSpPr>
        <p:cNvPr id="1" name="Shape 13"/>
        <p:cNvGrpSpPr/>
        <p:nvPr/>
      </p:nvGrpSpPr>
      <p:grpSpPr>
        <a:xfrm>
          <a:off x="0" y="0"/>
          <a:ext cx="0" cy="0"/>
          <a:chOff x="0" y="0"/>
          <a:chExt cx="0" cy="0"/>
        </a:xfrm>
      </p:grpSpPr>
      <p:cxnSp>
        <p:nvCxnSpPr>
          <p:cNvPr id="14" name="Google Shape;14;p3"/>
          <p:cNvCxnSpPr/>
          <p:nvPr/>
        </p:nvCxnSpPr>
        <p:spPr>
          <a:xfrm rot="10800000">
            <a:off x="-11300" y="358675"/>
            <a:ext cx="9169800" cy="0"/>
          </a:xfrm>
          <a:prstGeom prst="straightConnector1">
            <a:avLst/>
          </a:prstGeom>
          <a:noFill/>
          <a:ln w="9525" cap="flat" cmpd="sng">
            <a:solidFill>
              <a:srgbClr val="434343"/>
            </a:solidFill>
            <a:prstDash val="solid"/>
            <a:round/>
            <a:headEnd type="none" w="med" len="med"/>
            <a:tailEnd type="none" w="med" len="med"/>
          </a:ln>
        </p:spPr>
      </p:cxnSp>
      <p:sp>
        <p:nvSpPr>
          <p:cNvPr id="15" name="Google Shape;15;p3"/>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16" name="Google Shape;16;p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latin typeface="Poppins Medium"/>
                <a:ea typeface="Poppins Medium"/>
                <a:cs typeface="Poppins Medium"/>
                <a:sym typeface="Poppins Medium"/>
              </a:defRPr>
            </a:lvl1pPr>
            <a:lvl2pPr lvl="1" algn="r" rtl="0">
              <a:buNone/>
              <a:defRPr sz="4100">
                <a:latin typeface="Poppins Medium"/>
                <a:ea typeface="Poppins Medium"/>
                <a:cs typeface="Poppins Medium"/>
                <a:sym typeface="Poppins Medium"/>
              </a:defRPr>
            </a:lvl2pPr>
            <a:lvl3pPr lvl="2" algn="r" rtl="0">
              <a:buNone/>
              <a:defRPr sz="4100">
                <a:latin typeface="Poppins Medium"/>
                <a:ea typeface="Poppins Medium"/>
                <a:cs typeface="Poppins Medium"/>
                <a:sym typeface="Poppins Medium"/>
              </a:defRPr>
            </a:lvl3pPr>
            <a:lvl4pPr lvl="3" algn="r" rtl="0">
              <a:buNone/>
              <a:defRPr sz="4100">
                <a:latin typeface="Poppins Medium"/>
                <a:ea typeface="Poppins Medium"/>
                <a:cs typeface="Poppins Medium"/>
                <a:sym typeface="Poppins Medium"/>
              </a:defRPr>
            </a:lvl4pPr>
            <a:lvl5pPr lvl="4" algn="r" rtl="0">
              <a:buNone/>
              <a:defRPr sz="4100">
                <a:latin typeface="Poppins Medium"/>
                <a:ea typeface="Poppins Medium"/>
                <a:cs typeface="Poppins Medium"/>
                <a:sym typeface="Poppins Medium"/>
              </a:defRPr>
            </a:lvl5pPr>
            <a:lvl6pPr lvl="5" algn="r" rtl="0">
              <a:buNone/>
              <a:defRPr sz="4100">
                <a:latin typeface="Poppins Medium"/>
                <a:ea typeface="Poppins Medium"/>
                <a:cs typeface="Poppins Medium"/>
                <a:sym typeface="Poppins Medium"/>
              </a:defRPr>
            </a:lvl6pPr>
            <a:lvl7pPr lvl="6" algn="r" rtl="0">
              <a:buNone/>
              <a:defRPr sz="4100">
                <a:latin typeface="Poppins Medium"/>
                <a:ea typeface="Poppins Medium"/>
                <a:cs typeface="Poppins Medium"/>
                <a:sym typeface="Poppins Medium"/>
              </a:defRPr>
            </a:lvl7pPr>
            <a:lvl8pPr lvl="7" algn="r" rtl="0">
              <a:buNone/>
              <a:defRPr sz="4100">
                <a:latin typeface="Poppins Medium"/>
                <a:ea typeface="Poppins Medium"/>
                <a:cs typeface="Poppins Medium"/>
                <a:sym typeface="Poppins Medium"/>
              </a:defRPr>
            </a:lvl8pPr>
            <a:lvl9pPr lvl="8" algn="r" rtl="0">
              <a:buNone/>
              <a:defRPr sz="4100">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seño personalizado 1 1">
  <p:cSld name="CUSTOM_5">
    <p:bg>
      <p:bgPr>
        <a:solidFill>
          <a:srgbClr val="F2F0E8"/>
        </a:solidFill>
        <a:effectLst/>
      </p:bgPr>
    </p:bg>
    <p:spTree>
      <p:nvGrpSpPr>
        <p:cNvPr id="1" name="Shape 17"/>
        <p:cNvGrpSpPr/>
        <p:nvPr/>
      </p:nvGrpSpPr>
      <p:grpSpPr>
        <a:xfrm>
          <a:off x="0" y="0"/>
          <a:ext cx="0" cy="0"/>
          <a:chOff x="0" y="0"/>
          <a:chExt cx="0" cy="0"/>
        </a:xfrm>
      </p:grpSpPr>
      <p:cxnSp>
        <p:nvCxnSpPr>
          <p:cNvPr id="18" name="Google Shape;18;p4"/>
          <p:cNvCxnSpPr/>
          <p:nvPr/>
        </p:nvCxnSpPr>
        <p:spPr>
          <a:xfrm rot="10800000">
            <a:off x="-11300" y="358675"/>
            <a:ext cx="9169800" cy="0"/>
          </a:xfrm>
          <a:prstGeom prst="straightConnector1">
            <a:avLst/>
          </a:prstGeom>
          <a:noFill/>
          <a:ln w="9525" cap="flat" cmpd="sng">
            <a:solidFill>
              <a:srgbClr val="434343"/>
            </a:solidFill>
            <a:prstDash val="solid"/>
            <a:round/>
            <a:headEnd type="none" w="med" len="med"/>
            <a:tailEnd type="none" w="med" len="med"/>
          </a:ln>
        </p:spPr>
      </p:cxnSp>
      <p:sp>
        <p:nvSpPr>
          <p:cNvPr id="19" name="Google Shape;19;p4"/>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20" name="Google Shape;20;p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latin typeface="Poppins Medium"/>
                <a:ea typeface="Poppins Medium"/>
                <a:cs typeface="Poppins Medium"/>
                <a:sym typeface="Poppins Medium"/>
              </a:defRPr>
            </a:lvl1pPr>
            <a:lvl2pPr lvl="1" algn="r" rtl="0">
              <a:buNone/>
              <a:defRPr sz="4100">
                <a:latin typeface="Poppins Medium"/>
                <a:ea typeface="Poppins Medium"/>
                <a:cs typeface="Poppins Medium"/>
                <a:sym typeface="Poppins Medium"/>
              </a:defRPr>
            </a:lvl2pPr>
            <a:lvl3pPr lvl="2" algn="r" rtl="0">
              <a:buNone/>
              <a:defRPr sz="4100">
                <a:latin typeface="Poppins Medium"/>
                <a:ea typeface="Poppins Medium"/>
                <a:cs typeface="Poppins Medium"/>
                <a:sym typeface="Poppins Medium"/>
              </a:defRPr>
            </a:lvl3pPr>
            <a:lvl4pPr lvl="3" algn="r" rtl="0">
              <a:buNone/>
              <a:defRPr sz="4100">
                <a:latin typeface="Poppins Medium"/>
                <a:ea typeface="Poppins Medium"/>
                <a:cs typeface="Poppins Medium"/>
                <a:sym typeface="Poppins Medium"/>
              </a:defRPr>
            </a:lvl4pPr>
            <a:lvl5pPr lvl="4" algn="r" rtl="0">
              <a:buNone/>
              <a:defRPr sz="4100">
                <a:latin typeface="Poppins Medium"/>
                <a:ea typeface="Poppins Medium"/>
                <a:cs typeface="Poppins Medium"/>
                <a:sym typeface="Poppins Medium"/>
              </a:defRPr>
            </a:lvl5pPr>
            <a:lvl6pPr lvl="5" algn="r" rtl="0">
              <a:buNone/>
              <a:defRPr sz="4100">
                <a:latin typeface="Poppins Medium"/>
                <a:ea typeface="Poppins Medium"/>
                <a:cs typeface="Poppins Medium"/>
                <a:sym typeface="Poppins Medium"/>
              </a:defRPr>
            </a:lvl6pPr>
            <a:lvl7pPr lvl="6" algn="r" rtl="0">
              <a:buNone/>
              <a:defRPr sz="4100">
                <a:latin typeface="Poppins Medium"/>
                <a:ea typeface="Poppins Medium"/>
                <a:cs typeface="Poppins Medium"/>
                <a:sym typeface="Poppins Medium"/>
              </a:defRPr>
            </a:lvl7pPr>
            <a:lvl8pPr lvl="7" algn="r" rtl="0">
              <a:buNone/>
              <a:defRPr sz="4100">
                <a:latin typeface="Poppins Medium"/>
                <a:ea typeface="Poppins Medium"/>
                <a:cs typeface="Poppins Medium"/>
                <a:sym typeface="Poppins Medium"/>
              </a:defRPr>
            </a:lvl8pPr>
            <a:lvl9pPr lvl="8" algn="r" rtl="0">
              <a:buNone/>
              <a:defRPr sz="4100">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21" name="Google Shape;21;p4"/>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SzPts val="1400"/>
              <a:buNone/>
              <a:defRPr/>
            </a:lvl2pPr>
            <a:lvl3pPr lvl="2" rtl="0">
              <a:lnSpc>
                <a:spcPct val="90000"/>
              </a:lnSpc>
              <a:spcBef>
                <a:spcPts val="0"/>
              </a:spcBef>
              <a:spcAft>
                <a:spcPts val="0"/>
              </a:spcAft>
              <a:buSzPts val="1400"/>
              <a:buNone/>
              <a:defRPr/>
            </a:lvl3pPr>
            <a:lvl4pPr lvl="3" rtl="0">
              <a:lnSpc>
                <a:spcPct val="90000"/>
              </a:lnSpc>
              <a:spcBef>
                <a:spcPts val="0"/>
              </a:spcBef>
              <a:spcAft>
                <a:spcPts val="0"/>
              </a:spcAft>
              <a:buSzPts val="1400"/>
              <a:buNone/>
              <a:defRPr/>
            </a:lvl4pPr>
            <a:lvl5pPr lvl="4" rtl="0">
              <a:lnSpc>
                <a:spcPct val="90000"/>
              </a:lnSpc>
              <a:spcBef>
                <a:spcPts val="0"/>
              </a:spcBef>
              <a:spcAft>
                <a:spcPts val="0"/>
              </a:spcAft>
              <a:buSzPts val="1400"/>
              <a:buNone/>
              <a:defRPr/>
            </a:lvl5pPr>
            <a:lvl6pPr lvl="5" rtl="0">
              <a:lnSpc>
                <a:spcPct val="90000"/>
              </a:lnSpc>
              <a:spcBef>
                <a:spcPts val="0"/>
              </a:spcBef>
              <a:spcAft>
                <a:spcPts val="0"/>
              </a:spcAft>
              <a:buSzPts val="1400"/>
              <a:buNone/>
              <a:defRPr/>
            </a:lvl6pPr>
            <a:lvl7pPr lvl="6" rtl="0">
              <a:lnSpc>
                <a:spcPct val="90000"/>
              </a:lnSpc>
              <a:spcBef>
                <a:spcPts val="0"/>
              </a:spcBef>
              <a:spcAft>
                <a:spcPts val="0"/>
              </a:spcAft>
              <a:buSzPts val="1400"/>
              <a:buNone/>
              <a:defRPr/>
            </a:lvl7pPr>
            <a:lvl8pPr lvl="7" rtl="0">
              <a:lnSpc>
                <a:spcPct val="90000"/>
              </a:lnSpc>
              <a:spcBef>
                <a:spcPts val="0"/>
              </a:spcBef>
              <a:spcAft>
                <a:spcPts val="0"/>
              </a:spcAft>
              <a:buSzPts val="1400"/>
              <a:buNone/>
              <a:defRPr/>
            </a:lvl8pPr>
            <a:lvl9pPr lvl="8" rtl="0">
              <a:lnSpc>
                <a:spcPct val="90000"/>
              </a:lnSpc>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seño personalizado 2">
  <p:cSld name="CUSTOM_1">
    <p:bg>
      <p:bgPr>
        <a:solidFill>
          <a:srgbClr val="0063B0"/>
        </a:solidFill>
        <a:effectLst/>
      </p:bgPr>
    </p:bg>
    <p:spTree>
      <p:nvGrpSpPr>
        <p:cNvPr id="1" name="Shape 23"/>
        <p:cNvGrpSpPr/>
        <p:nvPr/>
      </p:nvGrpSpPr>
      <p:grpSpPr>
        <a:xfrm>
          <a:off x="0" y="0"/>
          <a:ext cx="0" cy="0"/>
          <a:chOff x="0" y="0"/>
          <a:chExt cx="0" cy="0"/>
        </a:xfrm>
      </p:grpSpPr>
      <p:cxnSp>
        <p:nvCxnSpPr>
          <p:cNvPr id="24" name="Google Shape;24;p5"/>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25" name="Google Shape;25;p5"/>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26" name="Google Shape;26;p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27" name="Google Shape;27;p5"/>
          <p:cNvSpPr txBox="1">
            <a:spLocks noGrp="1"/>
          </p:cNvSpPr>
          <p:nvPr>
            <p:ph type="title"/>
          </p:nvPr>
        </p:nvSpPr>
        <p:spPr>
          <a:xfrm>
            <a:off x="4723200" y="909750"/>
            <a:ext cx="3817800" cy="3164100"/>
          </a:xfrm>
          <a:prstGeom prst="rect">
            <a:avLst/>
          </a:prstGeom>
          <a:noFill/>
          <a:ln>
            <a:noFill/>
          </a:ln>
        </p:spPr>
        <p:txBody>
          <a:bodyPr spcFirstLastPara="1" wrap="square" lIns="0" tIns="0" rIns="0" bIns="0" anchor="t" anchorCtr="0">
            <a:noAutofit/>
          </a:bodyPr>
          <a:lstStyle>
            <a:lvl1pPr marL="0" marR="0" lvl="0" indent="0" algn="l" rtl="0">
              <a:lnSpc>
                <a:spcPct val="70000"/>
              </a:lnSpc>
              <a:spcBef>
                <a:spcPts val="0"/>
              </a:spcBef>
              <a:spcAft>
                <a:spcPts val="0"/>
              </a:spcAft>
              <a:buNone/>
              <a:defRPr sz="104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seño personalizado 2 2">
  <p:cSld name="CUSTOM_1_2">
    <p:bg>
      <p:bgPr>
        <a:solidFill>
          <a:srgbClr val="0063B0"/>
        </a:solidFill>
        <a:effectLst/>
      </p:bgPr>
    </p:bg>
    <p:spTree>
      <p:nvGrpSpPr>
        <p:cNvPr id="1" name="Shape 28"/>
        <p:cNvGrpSpPr/>
        <p:nvPr/>
      </p:nvGrpSpPr>
      <p:grpSpPr>
        <a:xfrm>
          <a:off x="0" y="0"/>
          <a:ext cx="0" cy="0"/>
          <a:chOff x="0" y="0"/>
          <a:chExt cx="0" cy="0"/>
        </a:xfrm>
      </p:grpSpPr>
      <p:cxnSp>
        <p:nvCxnSpPr>
          <p:cNvPr id="29" name="Google Shape;29;p6"/>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30" name="Google Shape;30;p6"/>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31" name="Google Shape;31;p6"/>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32" name="Google Shape;32;p6"/>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4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33" name="Google Shape;33;p6"/>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seño personalizado 2 1">
  <p:cSld name="CUSTOM_1_1">
    <p:bg>
      <p:bgPr>
        <a:solidFill>
          <a:srgbClr val="0063B0"/>
        </a:solidFill>
        <a:effectLst/>
      </p:bgPr>
    </p:bg>
    <p:spTree>
      <p:nvGrpSpPr>
        <p:cNvPr id="1" name="Shape 34"/>
        <p:cNvGrpSpPr/>
        <p:nvPr/>
      </p:nvGrpSpPr>
      <p:grpSpPr>
        <a:xfrm>
          <a:off x="0" y="0"/>
          <a:ext cx="0" cy="0"/>
          <a:chOff x="0" y="0"/>
          <a:chExt cx="0" cy="0"/>
        </a:xfrm>
      </p:grpSpPr>
      <p:cxnSp>
        <p:nvCxnSpPr>
          <p:cNvPr id="35" name="Google Shape;35;p7"/>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36" name="Google Shape;36;p7"/>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37" name="Google Shape;37;p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38" name="Google Shape;38;p7"/>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dk2"/>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a:endParaRPr/>
          </a:p>
        </p:txBody>
      </p:sp>
      <p:sp>
        <p:nvSpPr>
          <p:cNvPr id="39" name="Google Shape;39;p7"/>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dk2"/>
              </a:buClr>
              <a:buSzPts val="1400"/>
              <a:buFont typeface="Poppins Light"/>
              <a:buChar char="●"/>
              <a:defRPr sz="900">
                <a:solidFill>
                  <a:schemeClr val="dk2"/>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seño personalizado 2 1 1">
  <p:cSld name="CUSTOM_1_1_1">
    <p:bg>
      <p:bgPr>
        <a:solidFill>
          <a:srgbClr val="0063B0"/>
        </a:solidFill>
        <a:effectLst/>
      </p:bgPr>
    </p:bg>
    <p:spTree>
      <p:nvGrpSpPr>
        <p:cNvPr id="1" name="Shape 40"/>
        <p:cNvGrpSpPr/>
        <p:nvPr/>
      </p:nvGrpSpPr>
      <p:grpSpPr>
        <a:xfrm>
          <a:off x="0" y="0"/>
          <a:ext cx="0" cy="0"/>
          <a:chOff x="0" y="0"/>
          <a:chExt cx="0" cy="0"/>
        </a:xfrm>
      </p:grpSpPr>
      <p:cxnSp>
        <p:nvCxnSpPr>
          <p:cNvPr id="41" name="Google Shape;41;p8"/>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42" name="Google Shape;42;p8"/>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43" name="Google Shape;43;p8"/>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44" name="Google Shape;44;p8"/>
          <p:cNvSpPr txBox="1">
            <a:spLocks noGrp="1"/>
          </p:cNvSpPr>
          <p:nvPr>
            <p:ph type="title"/>
          </p:nvPr>
        </p:nvSpPr>
        <p:spPr>
          <a:xfrm>
            <a:off x="1366650" y="1456850"/>
            <a:ext cx="6027900" cy="221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None/>
              <a:defRPr sz="29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seño personalizado 3">
  <p:cSld name="CUSTOM_2">
    <p:bg>
      <p:bgPr>
        <a:solidFill>
          <a:srgbClr val="E32326"/>
        </a:solidFill>
        <a:effectLst/>
      </p:bgPr>
    </p:bg>
    <p:spTree>
      <p:nvGrpSpPr>
        <p:cNvPr id="1" name="Shape 45"/>
        <p:cNvGrpSpPr/>
        <p:nvPr/>
      </p:nvGrpSpPr>
      <p:grpSpPr>
        <a:xfrm>
          <a:off x="0" y="0"/>
          <a:ext cx="0" cy="0"/>
          <a:chOff x="0" y="0"/>
          <a:chExt cx="0" cy="0"/>
        </a:xfrm>
      </p:grpSpPr>
      <p:cxnSp>
        <p:nvCxnSpPr>
          <p:cNvPr id="46" name="Google Shape;46;p9"/>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47" name="Google Shape;47;p9"/>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48" name="Google Shape;48;p9"/>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49" name="Google Shape;49;p9"/>
          <p:cNvSpPr txBox="1">
            <a:spLocks noGrp="1"/>
          </p:cNvSpPr>
          <p:nvPr>
            <p:ph type="title"/>
          </p:nvPr>
        </p:nvSpPr>
        <p:spPr>
          <a:xfrm>
            <a:off x="4723200" y="909750"/>
            <a:ext cx="3817800" cy="3164100"/>
          </a:xfrm>
          <a:prstGeom prst="rect">
            <a:avLst/>
          </a:prstGeom>
          <a:noFill/>
          <a:ln>
            <a:noFill/>
          </a:ln>
        </p:spPr>
        <p:txBody>
          <a:bodyPr spcFirstLastPara="1" wrap="square" lIns="0" tIns="0" rIns="0" bIns="0" anchor="t" anchorCtr="0">
            <a:noAutofit/>
          </a:bodyPr>
          <a:lstStyle>
            <a:lvl1pPr marL="0" marR="0" lvl="0" indent="0" algn="l" rtl="0">
              <a:lnSpc>
                <a:spcPct val="70000"/>
              </a:lnSpc>
              <a:spcBef>
                <a:spcPts val="0"/>
              </a:spcBef>
              <a:spcAft>
                <a:spcPts val="0"/>
              </a:spcAft>
              <a:buNone/>
              <a:defRPr sz="104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seño personalizado 3 2">
  <p:cSld name="CUSTOM_2_2">
    <p:bg>
      <p:bgPr>
        <a:solidFill>
          <a:srgbClr val="E32326"/>
        </a:solidFill>
        <a:effectLst/>
      </p:bgPr>
    </p:bg>
    <p:spTree>
      <p:nvGrpSpPr>
        <p:cNvPr id="1" name="Shape 50"/>
        <p:cNvGrpSpPr/>
        <p:nvPr/>
      </p:nvGrpSpPr>
      <p:grpSpPr>
        <a:xfrm>
          <a:off x="0" y="0"/>
          <a:ext cx="0" cy="0"/>
          <a:chOff x="0" y="0"/>
          <a:chExt cx="0" cy="0"/>
        </a:xfrm>
      </p:grpSpPr>
      <p:cxnSp>
        <p:nvCxnSpPr>
          <p:cNvPr id="51" name="Google Shape;51;p10"/>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52" name="Google Shape;52;p10"/>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53" name="Google Shape;53;p10"/>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54" name="Google Shape;54;p10"/>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4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55" name="Google Shape;55;p10"/>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7874367" y="4550400"/>
            <a:ext cx="1059900" cy="393600"/>
          </a:xfrm>
          <a:prstGeom prst="rect">
            <a:avLst/>
          </a:prstGeom>
          <a:noFill/>
          <a:ln>
            <a:noFill/>
          </a:ln>
        </p:spPr>
        <p:txBody>
          <a:bodyPr spcFirstLastPara="1" wrap="square" lIns="91425" tIns="91425" rIns="91425" bIns="91425" anchor="ctr" anchorCtr="0">
            <a:noAutofit/>
          </a:bodyPr>
          <a:lstStyle>
            <a:lvl1pPr lvl="0" algn="r">
              <a:buNone/>
              <a:defRPr sz="4100">
                <a:solidFill>
                  <a:schemeClr val="dk1"/>
                </a:solidFill>
                <a:latin typeface="Poppins Medium"/>
                <a:ea typeface="Poppins Medium"/>
                <a:cs typeface="Poppins Medium"/>
                <a:sym typeface="Poppins Medium"/>
              </a:defRPr>
            </a:lvl1pPr>
            <a:lvl2pPr lvl="1" algn="r">
              <a:buNone/>
              <a:defRPr sz="4100">
                <a:solidFill>
                  <a:schemeClr val="dk1"/>
                </a:solidFill>
                <a:latin typeface="Poppins Medium"/>
                <a:ea typeface="Poppins Medium"/>
                <a:cs typeface="Poppins Medium"/>
                <a:sym typeface="Poppins Medium"/>
              </a:defRPr>
            </a:lvl2pPr>
            <a:lvl3pPr lvl="2" algn="r">
              <a:buNone/>
              <a:defRPr sz="4100">
                <a:solidFill>
                  <a:schemeClr val="dk1"/>
                </a:solidFill>
                <a:latin typeface="Poppins Medium"/>
                <a:ea typeface="Poppins Medium"/>
                <a:cs typeface="Poppins Medium"/>
                <a:sym typeface="Poppins Medium"/>
              </a:defRPr>
            </a:lvl3pPr>
            <a:lvl4pPr lvl="3" algn="r">
              <a:buNone/>
              <a:defRPr sz="4100">
                <a:solidFill>
                  <a:schemeClr val="dk1"/>
                </a:solidFill>
                <a:latin typeface="Poppins Medium"/>
                <a:ea typeface="Poppins Medium"/>
                <a:cs typeface="Poppins Medium"/>
                <a:sym typeface="Poppins Medium"/>
              </a:defRPr>
            </a:lvl4pPr>
            <a:lvl5pPr lvl="4" algn="r">
              <a:buNone/>
              <a:defRPr sz="4100">
                <a:solidFill>
                  <a:schemeClr val="dk1"/>
                </a:solidFill>
                <a:latin typeface="Poppins Medium"/>
                <a:ea typeface="Poppins Medium"/>
                <a:cs typeface="Poppins Medium"/>
                <a:sym typeface="Poppins Medium"/>
              </a:defRPr>
            </a:lvl5pPr>
            <a:lvl6pPr lvl="5" algn="r">
              <a:buNone/>
              <a:defRPr sz="4100">
                <a:solidFill>
                  <a:schemeClr val="dk1"/>
                </a:solidFill>
                <a:latin typeface="Poppins Medium"/>
                <a:ea typeface="Poppins Medium"/>
                <a:cs typeface="Poppins Medium"/>
                <a:sym typeface="Poppins Medium"/>
              </a:defRPr>
            </a:lvl6pPr>
            <a:lvl7pPr lvl="6" algn="r">
              <a:buNone/>
              <a:defRPr sz="4100">
                <a:solidFill>
                  <a:schemeClr val="dk1"/>
                </a:solidFill>
                <a:latin typeface="Poppins Medium"/>
                <a:ea typeface="Poppins Medium"/>
                <a:cs typeface="Poppins Medium"/>
                <a:sym typeface="Poppins Medium"/>
              </a:defRPr>
            </a:lvl7pPr>
            <a:lvl8pPr lvl="7" algn="r">
              <a:buNone/>
              <a:defRPr sz="4100">
                <a:solidFill>
                  <a:schemeClr val="dk1"/>
                </a:solidFill>
                <a:latin typeface="Poppins Medium"/>
                <a:ea typeface="Poppins Medium"/>
                <a:cs typeface="Poppins Medium"/>
                <a:sym typeface="Poppins Medium"/>
              </a:defRPr>
            </a:lvl8pPr>
            <a:lvl9pPr lvl="8" algn="r">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22">
          <p15:clr>
            <a:srgbClr val="E46962"/>
          </p15:clr>
        </p15:guide>
        <p15:guide id="2" orient="horz" pos="443">
          <p15:clr>
            <a:srgbClr val="E46962"/>
          </p15:clr>
        </p15:guide>
        <p15:guide id="3" pos="5294">
          <p15:clr>
            <a:srgbClr val="E46962"/>
          </p15:clr>
        </p15:guide>
        <p15:guide id="4" orient="horz" pos="2755">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a:t>
            </a:fld>
            <a:endParaRPr sz="1300"/>
          </a:p>
        </p:txBody>
      </p:sp>
      <p:sp>
        <p:nvSpPr>
          <p:cNvPr id="116" name="Google Shape;116;p21"/>
          <p:cNvSpPr txBox="1">
            <a:spLocks noGrp="1"/>
          </p:cNvSpPr>
          <p:nvPr>
            <p:ph type="title"/>
          </p:nvPr>
        </p:nvSpPr>
        <p:spPr>
          <a:xfrm>
            <a:off x="352400" y="2718050"/>
            <a:ext cx="2720700" cy="509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Welcome!</a:t>
            </a:r>
            <a:endParaRPr/>
          </a:p>
        </p:txBody>
      </p:sp>
      <p:sp>
        <p:nvSpPr>
          <p:cNvPr id="117" name="Google Shape;117;p21"/>
          <p:cNvSpPr txBox="1">
            <a:spLocks noGrp="1"/>
          </p:cNvSpPr>
          <p:nvPr>
            <p:ph type="body" idx="1"/>
          </p:nvPr>
        </p:nvSpPr>
        <p:spPr>
          <a:xfrm>
            <a:off x="352400" y="3495600"/>
            <a:ext cx="3318300" cy="988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100" b="1">
                <a:latin typeface="Poppins"/>
                <a:ea typeface="Poppins"/>
                <a:cs typeface="Poppins"/>
                <a:sym typeface="Poppins"/>
              </a:rPr>
              <a:t>A few notes on how to use this slide deck</a:t>
            </a:r>
            <a:endParaRPr sz="1100" b="1">
              <a:latin typeface="Poppins"/>
              <a:ea typeface="Poppins"/>
              <a:cs typeface="Poppins"/>
              <a:sym typeface="Poppins"/>
            </a:endParaRPr>
          </a:p>
          <a:p>
            <a:pPr marL="0" lvl="0" indent="0" algn="l" rtl="0">
              <a:spcBef>
                <a:spcPts val="0"/>
              </a:spcBef>
              <a:spcAft>
                <a:spcPts val="0"/>
              </a:spcAft>
              <a:buNone/>
            </a:pPr>
            <a:endParaRPr/>
          </a:p>
        </p:txBody>
      </p:sp>
      <p:sp>
        <p:nvSpPr>
          <p:cNvPr id="118" name="Google Shape;118;p21"/>
          <p:cNvSpPr txBox="1">
            <a:spLocks noGrp="1"/>
          </p:cNvSpPr>
          <p:nvPr>
            <p:ph type="body" idx="1"/>
          </p:nvPr>
        </p:nvSpPr>
        <p:spPr>
          <a:xfrm>
            <a:off x="4402925" y="1196525"/>
            <a:ext cx="4365600" cy="71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Editing Slides</a:t>
            </a:r>
            <a:endParaRPr sz="1100" b="1">
              <a:latin typeface="Poppins"/>
              <a:ea typeface="Poppins"/>
              <a:cs typeface="Poppins"/>
              <a:sym typeface="Poppins"/>
            </a:endParaRPr>
          </a:p>
          <a:p>
            <a:pPr marL="0" lvl="0" indent="0" algn="l" rtl="0">
              <a:spcBef>
                <a:spcPts val="0"/>
              </a:spcBef>
              <a:spcAft>
                <a:spcPts val="0"/>
              </a:spcAft>
              <a:buNone/>
            </a:pPr>
            <a:r>
              <a:rPr lang="es"/>
              <a:t>Before your workshop, review each slide and the accompanying speaker notes. Make any necessary edits to best meet the needs of your parent community. </a:t>
            </a:r>
            <a:endParaRPr/>
          </a:p>
          <a:p>
            <a:pPr marL="0" lvl="0" indent="0" algn="l" rtl="0">
              <a:spcBef>
                <a:spcPts val="0"/>
              </a:spcBef>
              <a:spcAft>
                <a:spcPts val="0"/>
              </a:spcAft>
              <a:buNone/>
            </a:pPr>
            <a:endParaRPr/>
          </a:p>
        </p:txBody>
      </p:sp>
      <p:sp>
        <p:nvSpPr>
          <p:cNvPr id="119" name="Google Shape;119;p21"/>
          <p:cNvSpPr/>
          <p:nvPr/>
        </p:nvSpPr>
        <p:spPr>
          <a:xfrm>
            <a:off x="3844838" y="11965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1</a:t>
            </a:r>
            <a:endParaRPr b="1">
              <a:solidFill>
                <a:schemeClr val="lt1"/>
              </a:solidFill>
              <a:latin typeface="Poppins"/>
              <a:ea typeface="Poppins"/>
              <a:cs typeface="Poppins"/>
              <a:sym typeface="Poppins"/>
            </a:endParaRPr>
          </a:p>
        </p:txBody>
      </p:sp>
      <p:sp>
        <p:nvSpPr>
          <p:cNvPr id="120" name="Google Shape;120;p21"/>
          <p:cNvSpPr txBox="1">
            <a:spLocks noGrp="1"/>
          </p:cNvSpPr>
          <p:nvPr>
            <p:ph type="body" idx="1"/>
          </p:nvPr>
        </p:nvSpPr>
        <p:spPr>
          <a:xfrm>
            <a:off x="4402925" y="2131375"/>
            <a:ext cx="4365600" cy="509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Speaker Notes</a:t>
            </a:r>
            <a:endParaRPr sz="1100" b="1">
              <a:latin typeface="Poppins"/>
              <a:ea typeface="Poppins"/>
              <a:cs typeface="Poppins"/>
              <a:sym typeface="Poppins"/>
            </a:endParaRPr>
          </a:p>
          <a:p>
            <a:pPr marL="0" lvl="0" indent="0" algn="l" rtl="0">
              <a:spcBef>
                <a:spcPts val="0"/>
              </a:spcBef>
              <a:spcAft>
                <a:spcPts val="0"/>
              </a:spcAft>
              <a:buNone/>
            </a:pPr>
            <a:r>
              <a:rPr lang="es"/>
              <a:t>There are two parts to the speaker notes for the slides throughout this slide deck. The first part is key points for you to keep in mind as the speaker. The second part is a suggested script. Not all slides contain a suggested script.</a:t>
            </a:r>
            <a:endParaRPr/>
          </a:p>
          <a:p>
            <a:pPr marL="0" lvl="0" indent="0" algn="l" rtl="0">
              <a:spcBef>
                <a:spcPts val="0"/>
              </a:spcBef>
              <a:spcAft>
                <a:spcPts val="0"/>
              </a:spcAft>
              <a:buNone/>
            </a:pPr>
            <a:endParaRPr/>
          </a:p>
        </p:txBody>
      </p:sp>
      <p:sp>
        <p:nvSpPr>
          <p:cNvPr id="121" name="Google Shape;121;p21"/>
          <p:cNvSpPr/>
          <p:nvPr/>
        </p:nvSpPr>
        <p:spPr>
          <a:xfrm>
            <a:off x="3844838" y="213137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2</a:t>
            </a:r>
            <a:endParaRPr b="1">
              <a:solidFill>
                <a:schemeClr val="lt1"/>
              </a:solidFill>
              <a:latin typeface="Poppins"/>
              <a:ea typeface="Poppins"/>
              <a:cs typeface="Poppins"/>
              <a:sym typeface="Poppins"/>
            </a:endParaRPr>
          </a:p>
        </p:txBody>
      </p:sp>
      <p:sp>
        <p:nvSpPr>
          <p:cNvPr id="122" name="Google Shape;122;p21"/>
          <p:cNvSpPr txBox="1">
            <a:spLocks noGrp="1"/>
          </p:cNvSpPr>
          <p:nvPr>
            <p:ph type="body" idx="1"/>
          </p:nvPr>
        </p:nvSpPr>
        <p:spPr>
          <a:xfrm>
            <a:off x="4402925" y="3007800"/>
            <a:ext cx="4365600" cy="71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Online vs. In-Person Presentations</a:t>
            </a:r>
            <a:endParaRPr sz="1100" b="1">
              <a:latin typeface="Poppins"/>
              <a:ea typeface="Poppins"/>
              <a:cs typeface="Poppins"/>
              <a:sym typeface="Poppins"/>
            </a:endParaRPr>
          </a:p>
          <a:p>
            <a:pPr marL="0" lvl="0" indent="0" algn="l" rtl="0">
              <a:spcBef>
                <a:spcPts val="0"/>
              </a:spcBef>
              <a:spcAft>
                <a:spcPts val="0"/>
              </a:spcAft>
              <a:buNone/>
            </a:pPr>
            <a:r>
              <a:rPr lang="es"/>
              <a:t>If presenting in an online format, please modify the slides for a virtual workshop. For example, if the directions suggest participants turn to a partner next to them to share, modify the instructions and put participants into small breakout rooms. </a:t>
            </a:r>
            <a:endParaRPr/>
          </a:p>
          <a:p>
            <a:pPr marL="0" lvl="0" indent="0" algn="l" rtl="0">
              <a:spcBef>
                <a:spcPts val="0"/>
              </a:spcBef>
              <a:spcAft>
                <a:spcPts val="0"/>
              </a:spcAft>
              <a:buNone/>
            </a:pPr>
            <a:endParaRPr/>
          </a:p>
        </p:txBody>
      </p:sp>
      <p:sp>
        <p:nvSpPr>
          <p:cNvPr id="123" name="Google Shape;123;p21"/>
          <p:cNvSpPr/>
          <p:nvPr/>
        </p:nvSpPr>
        <p:spPr>
          <a:xfrm>
            <a:off x="3844838" y="3007800"/>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3</a:t>
            </a:r>
            <a:endParaRPr b="1">
              <a:solidFill>
                <a:schemeClr val="lt1"/>
              </a:solidFill>
              <a:latin typeface="Poppins"/>
              <a:ea typeface="Poppins"/>
              <a:cs typeface="Poppins"/>
              <a:sym typeface="Poppins"/>
            </a:endParaRPr>
          </a:p>
        </p:txBody>
      </p:sp>
      <p:sp>
        <p:nvSpPr>
          <p:cNvPr id="124" name="Google Shape;124;p21"/>
          <p:cNvSpPr txBox="1">
            <a:spLocks noGrp="1"/>
          </p:cNvSpPr>
          <p:nvPr>
            <p:ph type="body" idx="1"/>
          </p:nvPr>
        </p:nvSpPr>
        <p:spPr>
          <a:xfrm>
            <a:off x="4402925" y="3985925"/>
            <a:ext cx="4365600" cy="71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Hide or delete this slide before your workshop. </a:t>
            </a:r>
            <a:endParaRPr sz="1100" b="1">
              <a:latin typeface="Poppins"/>
              <a:ea typeface="Poppins"/>
              <a:cs typeface="Poppins"/>
              <a:sym typeface="Poppins"/>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5" name="Google Shape;125;p21"/>
          <p:cNvSpPr/>
          <p:nvPr/>
        </p:nvSpPr>
        <p:spPr>
          <a:xfrm>
            <a:off x="3844838" y="38842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4</a:t>
            </a:r>
            <a:endParaRPr b="1">
              <a:solidFill>
                <a:schemeClr val="lt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9446"/>
        </a:solidFill>
        <a:effectLst/>
      </p:bgPr>
    </p:bg>
    <p:spTree>
      <p:nvGrpSpPr>
        <p:cNvPr id="1" name="Shape 207"/>
        <p:cNvGrpSpPr/>
        <p:nvPr/>
      </p:nvGrpSpPr>
      <p:grpSpPr>
        <a:xfrm>
          <a:off x="0" y="0"/>
          <a:ext cx="0" cy="0"/>
          <a:chOff x="0" y="0"/>
          <a:chExt cx="0" cy="0"/>
        </a:xfrm>
      </p:grpSpPr>
      <p:sp>
        <p:nvSpPr>
          <p:cNvPr id="208" name="Google Shape;208;p30"/>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10</a:t>
            </a:fld>
            <a:endParaRPr sz="1300">
              <a:solidFill>
                <a:schemeClr val="tx1"/>
              </a:solidFill>
            </a:endParaRPr>
          </a:p>
        </p:txBody>
      </p:sp>
      <p:sp>
        <p:nvSpPr>
          <p:cNvPr id="209" name="Google Shape;209;p30"/>
          <p:cNvSpPr txBox="1">
            <a:spLocks noGrp="1"/>
          </p:cNvSpPr>
          <p:nvPr>
            <p:ph type="title"/>
          </p:nvPr>
        </p:nvSpPr>
        <p:spPr>
          <a:xfrm>
            <a:off x="352400" y="1649400"/>
            <a:ext cx="5873700" cy="1844700"/>
          </a:xfrm>
          <a:prstGeom prst="rect">
            <a:avLst/>
          </a:prstGeom>
        </p:spPr>
        <p:txBody>
          <a:bodyPr spcFirstLastPara="1" wrap="square" lIns="0" tIns="0" rIns="0" bIns="0" anchor="t" anchorCtr="0">
            <a:noAutofit/>
          </a:bodyPr>
          <a:lstStyle/>
          <a:p>
            <a:pPr marL="0" lvl="0" indent="0" algn="ctr" rtl="0">
              <a:lnSpc>
                <a:spcPct val="80000"/>
              </a:lnSpc>
              <a:spcBef>
                <a:spcPts val="0"/>
              </a:spcBef>
              <a:spcAft>
                <a:spcPts val="0"/>
              </a:spcAft>
              <a:buNone/>
            </a:pPr>
            <a:r>
              <a:rPr lang="es" sz="5300"/>
              <a:t>Purpose in Parenthood</a:t>
            </a:r>
            <a:endParaRPr sz="5300"/>
          </a:p>
        </p:txBody>
      </p:sp>
      <p:pic>
        <p:nvPicPr>
          <p:cNvPr id="210" name="Google Shape;210;p30"/>
          <p:cNvPicPr preferRelativeResize="0"/>
          <p:nvPr/>
        </p:nvPicPr>
        <p:blipFill>
          <a:blip r:embed="rId3">
            <a:alphaModFix/>
          </a:blip>
          <a:stretch>
            <a:fillRect/>
          </a:stretch>
        </p:blipFill>
        <p:spPr>
          <a:xfrm>
            <a:off x="6226107" y="1649400"/>
            <a:ext cx="2096660" cy="146665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B9446"/>
        </a:solidFill>
        <a:effectLst/>
      </p:bgPr>
    </p:bg>
    <p:spTree>
      <p:nvGrpSpPr>
        <p:cNvPr id="1" name="Shape 214"/>
        <p:cNvGrpSpPr/>
        <p:nvPr/>
      </p:nvGrpSpPr>
      <p:grpSpPr>
        <a:xfrm>
          <a:off x="0" y="0"/>
          <a:ext cx="0" cy="0"/>
          <a:chOff x="0" y="0"/>
          <a:chExt cx="0" cy="0"/>
        </a:xfrm>
      </p:grpSpPr>
      <p:sp>
        <p:nvSpPr>
          <p:cNvPr id="215" name="Google Shape;215;p31"/>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11</a:t>
            </a:fld>
            <a:endParaRPr sz="1300">
              <a:solidFill>
                <a:schemeClr val="tx1"/>
              </a:solidFill>
            </a:endParaRPr>
          </a:p>
        </p:txBody>
      </p:sp>
      <p:sp>
        <p:nvSpPr>
          <p:cNvPr id="216" name="Google Shape;216;p31"/>
          <p:cNvSpPr txBox="1">
            <a:spLocks noGrp="1"/>
          </p:cNvSpPr>
          <p:nvPr>
            <p:ph type="title"/>
          </p:nvPr>
        </p:nvSpPr>
        <p:spPr>
          <a:xfrm>
            <a:off x="352400" y="3348550"/>
            <a:ext cx="4881600" cy="15954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5300"/>
              <a:t>Purpose </a:t>
            </a:r>
            <a:br>
              <a:rPr lang="es" sz="5300"/>
            </a:br>
            <a:r>
              <a:rPr lang="es" sz="5300"/>
              <a:t>in Parenthood</a:t>
            </a:r>
            <a:endParaRPr sz="5300"/>
          </a:p>
        </p:txBody>
      </p:sp>
      <p:sp>
        <p:nvSpPr>
          <p:cNvPr id="217" name="Google Shape;217;p31"/>
          <p:cNvSpPr/>
          <p:nvPr/>
        </p:nvSpPr>
        <p:spPr>
          <a:xfrm>
            <a:off x="6125875" y="70401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8" name="Google Shape;218;p31"/>
          <p:cNvSpPr txBox="1">
            <a:spLocks noGrp="1"/>
          </p:cNvSpPr>
          <p:nvPr>
            <p:ph type="body" idx="1"/>
          </p:nvPr>
        </p:nvSpPr>
        <p:spPr>
          <a:xfrm>
            <a:off x="6125875" y="930625"/>
            <a:ext cx="2577300" cy="141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100" b="1">
                <a:latin typeface="Poppins"/>
                <a:ea typeface="Poppins"/>
                <a:cs typeface="Poppins"/>
                <a:sym typeface="Poppins"/>
              </a:rPr>
              <a:t>Can act as a buffer to decrease fight-or-flight stress responses</a:t>
            </a:r>
            <a:endParaRPr sz="11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None/>
            </a:pPr>
            <a:endParaRPr sz="1100" b="1">
              <a:latin typeface="Poppins"/>
              <a:ea typeface="Poppins"/>
              <a:cs typeface="Poppins"/>
              <a:sym typeface="Poppins"/>
            </a:endParaRPr>
          </a:p>
        </p:txBody>
      </p:sp>
      <p:sp>
        <p:nvSpPr>
          <p:cNvPr id="219" name="Google Shape;219;p31"/>
          <p:cNvSpPr/>
          <p:nvPr/>
        </p:nvSpPr>
        <p:spPr>
          <a:xfrm>
            <a:off x="6125875" y="196551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20" name="Google Shape;220;p31"/>
          <p:cNvCxnSpPr/>
          <p:nvPr/>
        </p:nvCxnSpPr>
        <p:spPr>
          <a:xfrm rot="10800000">
            <a:off x="5832225" y="366800"/>
            <a:ext cx="0" cy="4779300"/>
          </a:xfrm>
          <a:prstGeom prst="straightConnector1">
            <a:avLst/>
          </a:prstGeom>
          <a:noFill/>
          <a:ln w="9525" cap="flat" cmpd="sng">
            <a:solidFill>
              <a:schemeClr val="lt1"/>
            </a:solidFill>
            <a:prstDash val="solid"/>
            <a:round/>
            <a:headEnd type="none" w="med" len="med"/>
            <a:tailEnd type="none" w="med" len="med"/>
          </a:ln>
        </p:spPr>
      </p:cxnSp>
      <p:sp>
        <p:nvSpPr>
          <p:cNvPr id="221" name="Google Shape;221;p31"/>
          <p:cNvSpPr txBox="1">
            <a:spLocks noGrp="1"/>
          </p:cNvSpPr>
          <p:nvPr>
            <p:ph type="body" idx="1"/>
          </p:nvPr>
        </p:nvSpPr>
        <p:spPr>
          <a:xfrm>
            <a:off x="6125875" y="2226025"/>
            <a:ext cx="2577300" cy="141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100" b="1">
                <a:latin typeface="Poppins"/>
                <a:ea typeface="Poppins"/>
                <a:cs typeface="Poppins"/>
                <a:sym typeface="Poppins"/>
              </a:rPr>
              <a:t>Helps parents build their emotional reserves</a:t>
            </a:r>
            <a:endParaRPr sz="11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None/>
            </a:pPr>
            <a:endParaRPr sz="1100" b="1">
              <a:latin typeface="Poppins"/>
              <a:ea typeface="Poppins"/>
              <a:cs typeface="Poppins"/>
              <a:sym typeface="Poppins"/>
            </a:endParaRPr>
          </a:p>
        </p:txBody>
      </p:sp>
      <p:sp>
        <p:nvSpPr>
          <p:cNvPr id="222" name="Google Shape;222;p31"/>
          <p:cNvSpPr/>
          <p:nvPr/>
        </p:nvSpPr>
        <p:spPr>
          <a:xfrm>
            <a:off x="6125875" y="318471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3" name="Google Shape;223;p31"/>
          <p:cNvSpPr txBox="1">
            <a:spLocks noGrp="1"/>
          </p:cNvSpPr>
          <p:nvPr>
            <p:ph type="body" idx="1"/>
          </p:nvPr>
        </p:nvSpPr>
        <p:spPr>
          <a:xfrm>
            <a:off x="6125875" y="3445225"/>
            <a:ext cx="2577300" cy="141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100" b="1">
                <a:latin typeface="Poppins"/>
                <a:ea typeface="Poppins"/>
                <a:cs typeface="Poppins"/>
                <a:sym typeface="Poppins"/>
              </a:rPr>
              <a:t>Benefits children when parents model self-compassion</a:t>
            </a:r>
            <a:endParaRPr sz="11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None/>
            </a:pPr>
            <a:endParaRPr sz="1100" b="1">
              <a:latin typeface="Poppins"/>
              <a:ea typeface="Poppins"/>
              <a:cs typeface="Poppins"/>
              <a:sym typeface="Poppins"/>
            </a:endParaRPr>
          </a:p>
        </p:txBody>
      </p:sp>
      <p:pic>
        <p:nvPicPr>
          <p:cNvPr id="224" name="Google Shape;224;p31"/>
          <p:cNvPicPr preferRelativeResize="0"/>
          <p:nvPr/>
        </p:nvPicPr>
        <p:blipFill>
          <a:blip r:embed="rId3">
            <a:alphaModFix/>
          </a:blip>
          <a:stretch>
            <a:fillRect/>
          </a:stretch>
        </p:blipFill>
        <p:spPr>
          <a:xfrm>
            <a:off x="627319" y="627825"/>
            <a:ext cx="3780527" cy="26445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12</a:t>
            </a:fld>
            <a:endParaRPr sz="1300"/>
          </a:p>
        </p:txBody>
      </p:sp>
      <p:sp>
        <p:nvSpPr>
          <p:cNvPr id="230" name="Google Shape;230;p32"/>
          <p:cNvSpPr txBox="1">
            <a:spLocks noGrp="1"/>
          </p:cNvSpPr>
          <p:nvPr>
            <p:ph type="title"/>
          </p:nvPr>
        </p:nvSpPr>
        <p:spPr>
          <a:xfrm>
            <a:off x="352400" y="627825"/>
            <a:ext cx="5106300" cy="1367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a:t>Nurturing </a:t>
            </a:r>
            <a:endParaRPr/>
          </a:p>
          <a:p>
            <a:pPr marL="0" lvl="0" indent="0" algn="l" rtl="0">
              <a:spcBef>
                <a:spcPts val="0"/>
              </a:spcBef>
              <a:spcAft>
                <a:spcPts val="0"/>
              </a:spcAft>
              <a:buNone/>
            </a:pPr>
            <a:r>
              <a:rPr lang="es"/>
              <a:t>Purpose</a:t>
            </a:r>
            <a:endParaRPr/>
          </a:p>
        </p:txBody>
      </p:sp>
      <p:pic>
        <p:nvPicPr>
          <p:cNvPr id="231" name="Google Shape;231;p32"/>
          <p:cNvPicPr preferRelativeResize="0"/>
          <p:nvPr/>
        </p:nvPicPr>
        <p:blipFill>
          <a:blip r:embed="rId3">
            <a:alphaModFix/>
          </a:blip>
          <a:stretch>
            <a:fillRect/>
          </a:stretch>
        </p:blipFill>
        <p:spPr>
          <a:xfrm flipH="1">
            <a:off x="4925649" y="2200625"/>
            <a:ext cx="1410626" cy="2121175"/>
          </a:xfrm>
          <a:prstGeom prst="rect">
            <a:avLst/>
          </a:prstGeom>
          <a:noFill/>
          <a:ln>
            <a:noFill/>
          </a:ln>
        </p:spPr>
      </p:pic>
      <p:pic>
        <p:nvPicPr>
          <p:cNvPr id="232" name="Google Shape;232;p32"/>
          <p:cNvPicPr preferRelativeResize="0"/>
          <p:nvPr/>
        </p:nvPicPr>
        <p:blipFill>
          <a:blip r:embed="rId4">
            <a:alphaModFix/>
          </a:blip>
          <a:stretch>
            <a:fillRect/>
          </a:stretch>
        </p:blipFill>
        <p:spPr>
          <a:xfrm rot="10800000">
            <a:off x="5014600" y="505551"/>
            <a:ext cx="2872100" cy="1527274"/>
          </a:xfrm>
          <a:prstGeom prst="rect">
            <a:avLst/>
          </a:prstGeom>
          <a:noFill/>
          <a:ln>
            <a:noFill/>
          </a:ln>
        </p:spPr>
      </p:pic>
      <p:pic>
        <p:nvPicPr>
          <p:cNvPr id="233" name="Google Shape;233;p32"/>
          <p:cNvPicPr preferRelativeResize="0"/>
          <p:nvPr/>
        </p:nvPicPr>
        <p:blipFill>
          <a:blip r:embed="rId5">
            <a:alphaModFix/>
          </a:blip>
          <a:stretch>
            <a:fillRect/>
          </a:stretch>
        </p:blipFill>
        <p:spPr>
          <a:xfrm>
            <a:off x="6591000" y="2734988"/>
            <a:ext cx="2336895" cy="1494651"/>
          </a:xfrm>
          <a:prstGeom prst="rect">
            <a:avLst/>
          </a:prstGeom>
          <a:noFill/>
          <a:ln>
            <a:noFill/>
          </a:ln>
        </p:spPr>
      </p:pic>
      <p:pic>
        <p:nvPicPr>
          <p:cNvPr id="234" name="Google Shape;234;p32"/>
          <p:cNvPicPr preferRelativeResize="0"/>
          <p:nvPr/>
        </p:nvPicPr>
        <p:blipFill>
          <a:blip r:embed="rId6">
            <a:alphaModFix/>
          </a:blip>
          <a:stretch>
            <a:fillRect/>
          </a:stretch>
        </p:blipFill>
        <p:spPr>
          <a:xfrm>
            <a:off x="581000" y="1875400"/>
            <a:ext cx="3346473" cy="1186200"/>
          </a:xfrm>
          <a:prstGeom prst="rect">
            <a:avLst/>
          </a:prstGeom>
          <a:noFill/>
          <a:ln>
            <a:noFill/>
          </a:ln>
        </p:spPr>
      </p:pic>
      <p:sp>
        <p:nvSpPr>
          <p:cNvPr id="235" name="Google Shape;235;p32"/>
          <p:cNvSpPr txBox="1"/>
          <p:nvPr/>
        </p:nvSpPr>
        <p:spPr>
          <a:xfrm>
            <a:off x="727925" y="1899700"/>
            <a:ext cx="3087000" cy="11862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dk1"/>
                </a:solidFill>
                <a:latin typeface="Poppins"/>
                <a:ea typeface="Poppins"/>
                <a:cs typeface="Poppins"/>
                <a:sym typeface="Poppins"/>
              </a:rPr>
              <a:t>Best Possible Self</a:t>
            </a:r>
            <a:endParaRPr sz="1300">
              <a:solidFill>
                <a:schemeClr val="dk1"/>
              </a:solidFill>
              <a:latin typeface="Poppins Light"/>
              <a:ea typeface="Poppins Light"/>
              <a:cs typeface="Poppins Light"/>
              <a:sym typeface="Poppins Light"/>
            </a:endParaRPr>
          </a:p>
        </p:txBody>
      </p:sp>
      <p:sp>
        <p:nvSpPr>
          <p:cNvPr id="236" name="Google Shape;236;p32"/>
          <p:cNvSpPr txBox="1"/>
          <p:nvPr/>
        </p:nvSpPr>
        <p:spPr>
          <a:xfrm>
            <a:off x="5224463" y="627825"/>
            <a:ext cx="2337000" cy="11862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rgbClr val="F2F0E8"/>
                </a:solidFill>
                <a:latin typeface="Poppins"/>
                <a:ea typeface="Poppins"/>
                <a:cs typeface="Poppins"/>
                <a:sym typeface="Poppins"/>
              </a:rPr>
              <a:t>The Magic Wand</a:t>
            </a:r>
            <a:endParaRPr>
              <a:solidFill>
                <a:srgbClr val="F2F0E8"/>
              </a:solidFill>
              <a:latin typeface="Poppins Light"/>
              <a:ea typeface="Poppins Light"/>
              <a:cs typeface="Poppins Light"/>
              <a:sym typeface="Poppins Light"/>
            </a:endParaRPr>
          </a:p>
        </p:txBody>
      </p:sp>
      <p:sp>
        <p:nvSpPr>
          <p:cNvPr id="237" name="Google Shape;237;p32"/>
          <p:cNvSpPr txBox="1"/>
          <p:nvPr/>
        </p:nvSpPr>
        <p:spPr>
          <a:xfrm>
            <a:off x="5085481" y="2509300"/>
            <a:ext cx="1011600" cy="15522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lt1"/>
                </a:solidFill>
                <a:latin typeface="Poppins"/>
                <a:ea typeface="Poppins"/>
                <a:cs typeface="Poppins"/>
                <a:sym typeface="Poppins"/>
              </a:rPr>
              <a:t>Recognize your strengths</a:t>
            </a:r>
            <a:endParaRPr b="1">
              <a:solidFill>
                <a:schemeClr val="lt1"/>
              </a:solidFill>
              <a:latin typeface="Poppins"/>
              <a:ea typeface="Poppins"/>
              <a:cs typeface="Poppins"/>
              <a:sym typeface="Poppins"/>
            </a:endParaRPr>
          </a:p>
        </p:txBody>
      </p:sp>
      <p:sp>
        <p:nvSpPr>
          <p:cNvPr id="238" name="Google Shape;238;p32"/>
          <p:cNvSpPr txBox="1"/>
          <p:nvPr/>
        </p:nvSpPr>
        <p:spPr>
          <a:xfrm>
            <a:off x="6878100" y="3002863"/>
            <a:ext cx="1614000" cy="9585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lt1"/>
                </a:solidFill>
                <a:latin typeface="Poppins"/>
                <a:ea typeface="Poppins"/>
                <a:cs typeface="Poppins"/>
                <a:sym typeface="Poppins"/>
              </a:rPr>
              <a:t>Clarify your values</a:t>
            </a:r>
            <a:endParaRPr b="1">
              <a:solidFill>
                <a:schemeClr val="lt1"/>
              </a:solidFill>
              <a:latin typeface="Poppins"/>
              <a:ea typeface="Poppins"/>
              <a:cs typeface="Poppins"/>
              <a:sym typeface="Poppins"/>
            </a:endParaRPr>
          </a:p>
        </p:txBody>
      </p:sp>
      <p:pic>
        <p:nvPicPr>
          <p:cNvPr id="239" name="Google Shape;239;p32"/>
          <p:cNvPicPr preferRelativeResize="0"/>
          <p:nvPr/>
        </p:nvPicPr>
        <p:blipFill>
          <a:blip r:embed="rId7">
            <a:alphaModFix/>
          </a:blip>
          <a:stretch>
            <a:fillRect/>
          </a:stretch>
        </p:blipFill>
        <p:spPr>
          <a:xfrm>
            <a:off x="2562525" y="3313225"/>
            <a:ext cx="2108399" cy="1367099"/>
          </a:xfrm>
          <a:prstGeom prst="rect">
            <a:avLst/>
          </a:prstGeom>
          <a:noFill/>
          <a:ln>
            <a:noFill/>
          </a:ln>
        </p:spPr>
      </p:pic>
      <p:sp>
        <p:nvSpPr>
          <p:cNvPr id="240" name="Google Shape;240;p32"/>
          <p:cNvSpPr txBox="1"/>
          <p:nvPr/>
        </p:nvSpPr>
        <p:spPr>
          <a:xfrm>
            <a:off x="2597148" y="3371025"/>
            <a:ext cx="1992600" cy="9585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lt1"/>
                </a:solidFill>
                <a:latin typeface="Poppins"/>
                <a:ea typeface="Poppins"/>
                <a:cs typeface="Poppins"/>
                <a:sym typeface="Poppins"/>
              </a:rPr>
              <a:t>Read</a:t>
            </a:r>
            <a:endParaRPr>
              <a:solidFill>
                <a:schemeClr val="lt1"/>
              </a:solidFill>
              <a:latin typeface="Poppins Light"/>
              <a:ea typeface="Poppins Light"/>
              <a:cs typeface="Poppins Light"/>
              <a:sym typeface="Poppins Light"/>
            </a:endParaRPr>
          </a:p>
        </p:txBody>
      </p:sp>
      <p:pic>
        <p:nvPicPr>
          <p:cNvPr id="241" name="Google Shape;241;p32"/>
          <p:cNvPicPr preferRelativeResize="0"/>
          <p:nvPr/>
        </p:nvPicPr>
        <p:blipFill>
          <a:blip r:embed="rId8">
            <a:alphaModFix/>
          </a:blip>
          <a:stretch>
            <a:fillRect/>
          </a:stretch>
        </p:blipFill>
        <p:spPr>
          <a:xfrm>
            <a:off x="238648" y="3207365"/>
            <a:ext cx="2108440" cy="1807775"/>
          </a:xfrm>
          <a:prstGeom prst="rect">
            <a:avLst/>
          </a:prstGeom>
          <a:noFill/>
          <a:ln>
            <a:noFill/>
          </a:ln>
        </p:spPr>
      </p:pic>
      <p:sp>
        <p:nvSpPr>
          <p:cNvPr id="242" name="Google Shape;242;p32"/>
          <p:cNvSpPr txBox="1"/>
          <p:nvPr/>
        </p:nvSpPr>
        <p:spPr>
          <a:xfrm>
            <a:off x="477300" y="3764863"/>
            <a:ext cx="1614000" cy="9585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lt1"/>
                </a:solidFill>
                <a:latin typeface="Poppins"/>
                <a:ea typeface="Poppins"/>
                <a:cs typeface="Poppins"/>
                <a:sym typeface="Poppins"/>
              </a:rPr>
              <a:t>Tell your story</a:t>
            </a:r>
            <a:endParaRPr b="1">
              <a:solidFill>
                <a:schemeClr val="lt1"/>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13</a:t>
            </a:fld>
            <a:endParaRPr sz="1300"/>
          </a:p>
        </p:txBody>
      </p:sp>
      <p:sp>
        <p:nvSpPr>
          <p:cNvPr id="248" name="Google Shape;248;p33"/>
          <p:cNvSpPr txBox="1">
            <a:spLocks noGrp="1"/>
          </p:cNvSpPr>
          <p:nvPr>
            <p:ph type="title"/>
          </p:nvPr>
        </p:nvSpPr>
        <p:spPr>
          <a:xfrm>
            <a:off x="352400" y="627825"/>
            <a:ext cx="84552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a:t>Practicing Purpose in Parenthood: </a:t>
            </a:r>
            <a:endParaRPr/>
          </a:p>
          <a:p>
            <a:pPr marL="0" lvl="0" indent="0" algn="l" rtl="0">
              <a:lnSpc>
                <a:spcPct val="80000"/>
              </a:lnSpc>
              <a:spcBef>
                <a:spcPts val="0"/>
              </a:spcBef>
              <a:spcAft>
                <a:spcPts val="0"/>
              </a:spcAft>
              <a:buNone/>
            </a:pPr>
            <a:endParaRPr sz="1200"/>
          </a:p>
          <a:p>
            <a:pPr marL="0" lvl="0" indent="0" algn="l" rtl="0">
              <a:lnSpc>
                <a:spcPct val="80000"/>
              </a:lnSpc>
              <a:spcBef>
                <a:spcPts val="0"/>
              </a:spcBef>
              <a:spcAft>
                <a:spcPts val="0"/>
              </a:spcAft>
              <a:buNone/>
            </a:pPr>
            <a:r>
              <a:rPr lang="es" sz="2200"/>
              <a:t>Life Crafting</a:t>
            </a:r>
            <a:endParaRPr sz="2200"/>
          </a:p>
        </p:txBody>
      </p:sp>
      <p:sp>
        <p:nvSpPr>
          <p:cNvPr id="249" name="Google Shape;249;p33"/>
          <p:cNvSpPr txBox="1">
            <a:spLocks noGrp="1"/>
          </p:cNvSpPr>
          <p:nvPr>
            <p:ph type="body" idx="1"/>
          </p:nvPr>
        </p:nvSpPr>
        <p:spPr>
          <a:xfrm>
            <a:off x="352400" y="1965425"/>
            <a:ext cx="6330900" cy="3936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r>
              <a:rPr lang="es" sz="1800">
                <a:latin typeface="Poppins"/>
                <a:ea typeface="Poppins"/>
                <a:cs typeface="Poppins"/>
                <a:sym typeface="Poppins"/>
              </a:rPr>
              <a:t>Why Try It? </a:t>
            </a:r>
            <a:endParaRPr sz="1400">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800" b="1">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s" sz="1600" b="1">
                <a:latin typeface="Poppins"/>
                <a:ea typeface="Poppins"/>
                <a:cs typeface="Poppins"/>
                <a:sym typeface="Poppins"/>
              </a:rPr>
              <a:t>Reflecting on your values and goals can:</a:t>
            </a:r>
            <a:endParaRPr sz="1600" b="1">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p:txBody>
      </p:sp>
      <p:sp>
        <p:nvSpPr>
          <p:cNvPr id="250" name="Google Shape;250;p33"/>
          <p:cNvSpPr/>
          <p:nvPr/>
        </p:nvSpPr>
        <p:spPr>
          <a:xfrm>
            <a:off x="352400" y="32139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251" name="Google Shape;251;p33"/>
          <p:cNvSpPr txBox="1">
            <a:spLocks noGrp="1"/>
          </p:cNvSpPr>
          <p:nvPr>
            <p:ph type="body" idx="1"/>
          </p:nvPr>
        </p:nvSpPr>
        <p:spPr>
          <a:xfrm>
            <a:off x="892500" y="3260475"/>
            <a:ext cx="7346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Help you renew passions or see new ones</a:t>
            </a:r>
            <a:endParaRPr sz="1400"/>
          </a:p>
          <a:p>
            <a:pPr marL="0" lvl="0" indent="0" algn="l" rtl="0">
              <a:lnSpc>
                <a:spcPct val="110000"/>
              </a:lnSpc>
              <a:spcBef>
                <a:spcPts val="0"/>
              </a:spcBef>
              <a:spcAft>
                <a:spcPts val="0"/>
              </a:spcAft>
              <a:buNone/>
            </a:pPr>
            <a:endParaRPr sz="1100"/>
          </a:p>
        </p:txBody>
      </p:sp>
      <p:sp>
        <p:nvSpPr>
          <p:cNvPr id="252" name="Google Shape;252;p33"/>
          <p:cNvSpPr/>
          <p:nvPr/>
        </p:nvSpPr>
        <p:spPr>
          <a:xfrm>
            <a:off x="352400" y="39141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253" name="Google Shape;253;p33"/>
          <p:cNvSpPr txBox="1">
            <a:spLocks noGrp="1"/>
          </p:cNvSpPr>
          <p:nvPr>
            <p:ph type="body" idx="1"/>
          </p:nvPr>
        </p:nvSpPr>
        <p:spPr>
          <a:xfrm>
            <a:off x="885175" y="3986275"/>
            <a:ext cx="54861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Assist in making sense of your priorities in life</a:t>
            </a:r>
            <a:endParaRPr sz="1400"/>
          </a:p>
          <a:p>
            <a:pPr marL="0" lvl="0" indent="0" algn="l" rtl="0">
              <a:lnSpc>
                <a:spcPct val="110000"/>
              </a:lnSpc>
              <a:spcBef>
                <a:spcPts val="0"/>
              </a:spcBef>
              <a:spcAft>
                <a:spcPts val="0"/>
              </a:spcAft>
              <a:buNone/>
            </a:pPr>
            <a:endParaRPr sz="1100"/>
          </a:p>
        </p:txBody>
      </p:sp>
      <p:sp>
        <p:nvSpPr>
          <p:cNvPr id="254" name="Google Shape;254;p33"/>
          <p:cNvSpPr/>
          <p:nvPr/>
        </p:nvSpPr>
        <p:spPr>
          <a:xfrm>
            <a:off x="373650" y="45558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255" name="Google Shape;255;p33"/>
          <p:cNvSpPr txBox="1">
            <a:spLocks noGrp="1"/>
          </p:cNvSpPr>
          <p:nvPr>
            <p:ph type="body" idx="1"/>
          </p:nvPr>
        </p:nvSpPr>
        <p:spPr>
          <a:xfrm>
            <a:off x="885175" y="4635875"/>
            <a:ext cx="7346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Support your mental health and goal attainment</a:t>
            </a:r>
            <a:endParaRPr sz="1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0E8"/>
        </a:solidFill>
        <a:effectLst/>
      </p:bgPr>
    </p:bg>
    <p:spTree>
      <p:nvGrpSpPr>
        <p:cNvPr id="1" name="Shape 259"/>
        <p:cNvGrpSpPr/>
        <p:nvPr/>
      </p:nvGrpSpPr>
      <p:grpSpPr>
        <a:xfrm>
          <a:off x="0" y="0"/>
          <a:ext cx="0" cy="0"/>
          <a:chOff x="0" y="0"/>
          <a:chExt cx="0" cy="0"/>
        </a:xfrm>
      </p:grpSpPr>
      <p:sp>
        <p:nvSpPr>
          <p:cNvPr id="260" name="Google Shape;260;p3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14</a:t>
            </a:fld>
            <a:endParaRPr sz="1300">
              <a:solidFill>
                <a:schemeClr val="dk1"/>
              </a:solidFill>
            </a:endParaRPr>
          </a:p>
        </p:txBody>
      </p:sp>
      <p:sp>
        <p:nvSpPr>
          <p:cNvPr id="261" name="Google Shape;261;p34"/>
          <p:cNvSpPr txBox="1">
            <a:spLocks noGrp="1"/>
          </p:cNvSpPr>
          <p:nvPr>
            <p:ph type="body" idx="1"/>
          </p:nvPr>
        </p:nvSpPr>
        <p:spPr>
          <a:xfrm>
            <a:off x="4660825" y="995525"/>
            <a:ext cx="4273500" cy="355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s" sz="1800">
                <a:solidFill>
                  <a:schemeClr val="dk1"/>
                </a:solidFill>
                <a:latin typeface="Poppins"/>
                <a:ea typeface="Poppins"/>
                <a:cs typeface="Poppins"/>
                <a:sym typeface="Poppins"/>
              </a:rPr>
              <a:t>How To Do It: </a:t>
            </a:r>
            <a:endParaRPr sz="1200" b="1">
              <a:solidFill>
                <a:schemeClr val="dk1"/>
              </a:solidFill>
              <a:latin typeface="Poppins"/>
              <a:ea typeface="Poppins"/>
              <a:cs typeface="Poppins"/>
              <a:sym typeface="Poppins"/>
            </a:endParaRPr>
          </a:p>
          <a:p>
            <a:pPr marL="457200" lvl="0" indent="-349250" algn="l" rtl="0">
              <a:spcBef>
                <a:spcPts val="120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Identify your values and passions</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Reflect on your ideal future</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Write down how you’ll achieve those goals</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Make a public commitment</a:t>
            </a: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0" lvl="0" indent="0" algn="l" rtl="0">
              <a:spcBef>
                <a:spcPts val="0"/>
              </a:spcBef>
              <a:spcAft>
                <a:spcPts val="0"/>
              </a:spcAft>
              <a:buNone/>
            </a:pPr>
            <a:endParaRPr sz="1400">
              <a:solidFill>
                <a:schemeClr val="dk1"/>
              </a:solidFill>
              <a:latin typeface="Poppins"/>
              <a:ea typeface="Poppins"/>
              <a:cs typeface="Poppins"/>
              <a:sym typeface="Poppins"/>
            </a:endParaRPr>
          </a:p>
        </p:txBody>
      </p:sp>
      <p:pic>
        <p:nvPicPr>
          <p:cNvPr id="262" name="Google Shape;262;p34"/>
          <p:cNvPicPr preferRelativeResize="0"/>
          <p:nvPr/>
        </p:nvPicPr>
        <p:blipFill>
          <a:blip r:embed="rId3">
            <a:alphaModFix/>
          </a:blip>
          <a:stretch>
            <a:fillRect/>
          </a:stretch>
        </p:blipFill>
        <p:spPr>
          <a:xfrm>
            <a:off x="253900" y="2241200"/>
            <a:ext cx="3410400" cy="2309200"/>
          </a:xfrm>
          <a:prstGeom prst="rect">
            <a:avLst/>
          </a:prstGeom>
          <a:noFill/>
          <a:ln>
            <a:noFill/>
          </a:ln>
        </p:spPr>
      </p:pic>
      <p:sp>
        <p:nvSpPr>
          <p:cNvPr id="263" name="Google Shape;263;p34"/>
          <p:cNvSpPr txBox="1">
            <a:spLocks noGrp="1"/>
          </p:cNvSpPr>
          <p:nvPr>
            <p:ph type="title"/>
          </p:nvPr>
        </p:nvSpPr>
        <p:spPr>
          <a:xfrm>
            <a:off x="344400" y="404200"/>
            <a:ext cx="4874400" cy="1436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Clr>
                <a:schemeClr val="dk1"/>
              </a:buClr>
              <a:buSzPts val="1100"/>
              <a:buFont typeface="Arial"/>
              <a:buNone/>
            </a:pPr>
            <a:r>
              <a:rPr lang="es" sz="2400">
                <a:solidFill>
                  <a:schemeClr val="dk1"/>
                </a:solidFill>
              </a:rPr>
              <a:t>Practicing Purpose in Parenthood:</a:t>
            </a:r>
            <a:r>
              <a:rPr lang="es" sz="3000">
                <a:solidFill>
                  <a:schemeClr val="dk1"/>
                </a:solidFill>
              </a:rPr>
              <a:t> </a:t>
            </a:r>
            <a:endParaRPr sz="3000">
              <a:solidFill>
                <a:schemeClr val="dk1"/>
              </a:solidFill>
            </a:endParaRPr>
          </a:p>
          <a:p>
            <a:pPr marL="0" lvl="0" indent="0" algn="l" rtl="0">
              <a:lnSpc>
                <a:spcPct val="80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80000"/>
              </a:lnSpc>
              <a:spcBef>
                <a:spcPts val="0"/>
              </a:spcBef>
              <a:spcAft>
                <a:spcPts val="0"/>
              </a:spcAft>
              <a:buNone/>
            </a:pPr>
            <a:r>
              <a:rPr lang="es" sz="1600">
                <a:solidFill>
                  <a:schemeClr val="dk1"/>
                </a:solidFill>
              </a:rPr>
              <a:t>Life Crafting</a:t>
            </a: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9446"/>
        </a:solidFill>
        <a:effectLst/>
      </p:bgPr>
    </p:bg>
    <p:spTree>
      <p:nvGrpSpPr>
        <p:cNvPr id="1" name="Shape 267"/>
        <p:cNvGrpSpPr/>
        <p:nvPr/>
      </p:nvGrpSpPr>
      <p:grpSpPr>
        <a:xfrm>
          <a:off x="0" y="0"/>
          <a:ext cx="0" cy="0"/>
          <a:chOff x="0" y="0"/>
          <a:chExt cx="0" cy="0"/>
        </a:xfrm>
      </p:grpSpPr>
      <p:sp>
        <p:nvSpPr>
          <p:cNvPr id="268" name="Google Shape;268;p3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15</a:t>
            </a:fld>
            <a:endParaRPr sz="1300">
              <a:solidFill>
                <a:schemeClr val="tx1"/>
              </a:solidFill>
            </a:endParaRPr>
          </a:p>
        </p:txBody>
      </p:sp>
      <p:sp>
        <p:nvSpPr>
          <p:cNvPr id="269" name="Google Shape;269;p35"/>
          <p:cNvSpPr txBox="1">
            <a:spLocks noGrp="1"/>
          </p:cNvSpPr>
          <p:nvPr>
            <p:ph type="title"/>
          </p:nvPr>
        </p:nvSpPr>
        <p:spPr>
          <a:xfrm>
            <a:off x="1366650" y="1456850"/>
            <a:ext cx="6027900" cy="2215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
              <a:t>Reflect - Pair - Share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3B0"/>
        </a:solidFill>
        <a:effectLst/>
      </p:bgPr>
    </p:bg>
    <p:spTree>
      <p:nvGrpSpPr>
        <p:cNvPr id="1" name="Shape 273"/>
        <p:cNvGrpSpPr/>
        <p:nvPr/>
      </p:nvGrpSpPr>
      <p:grpSpPr>
        <a:xfrm>
          <a:off x="0" y="0"/>
          <a:ext cx="0" cy="0"/>
          <a:chOff x="0" y="0"/>
          <a:chExt cx="0" cy="0"/>
        </a:xfrm>
      </p:grpSpPr>
      <p:sp>
        <p:nvSpPr>
          <p:cNvPr id="274" name="Google Shape;274;p36"/>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16</a:t>
            </a:fld>
            <a:endParaRPr sz="1300">
              <a:solidFill>
                <a:schemeClr val="tx1"/>
              </a:solidFill>
            </a:endParaRPr>
          </a:p>
        </p:txBody>
      </p:sp>
      <p:sp>
        <p:nvSpPr>
          <p:cNvPr id="275" name="Google Shape;275;p36"/>
          <p:cNvSpPr txBox="1">
            <a:spLocks noGrp="1"/>
          </p:cNvSpPr>
          <p:nvPr>
            <p:ph type="title"/>
          </p:nvPr>
        </p:nvSpPr>
        <p:spPr>
          <a:xfrm>
            <a:off x="461975" y="1643850"/>
            <a:ext cx="5427600" cy="1855800"/>
          </a:xfrm>
          <a:prstGeom prst="rect">
            <a:avLst/>
          </a:prstGeom>
        </p:spPr>
        <p:txBody>
          <a:bodyPr spcFirstLastPara="1" wrap="square" lIns="0" tIns="0" rIns="0" bIns="0" anchor="t" anchorCtr="0">
            <a:noAutofit/>
          </a:bodyPr>
          <a:lstStyle/>
          <a:p>
            <a:pPr marL="0" lvl="0" indent="0" algn="ctr" rtl="0">
              <a:lnSpc>
                <a:spcPct val="80000"/>
              </a:lnSpc>
              <a:spcBef>
                <a:spcPts val="0"/>
              </a:spcBef>
              <a:spcAft>
                <a:spcPts val="0"/>
              </a:spcAft>
              <a:buNone/>
            </a:pPr>
            <a:r>
              <a:rPr lang="es" sz="5300"/>
              <a:t>Purpose in Childhood</a:t>
            </a:r>
            <a:endParaRPr sz="5300"/>
          </a:p>
          <a:p>
            <a:pPr marL="0" lvl="0" indent="0" algn="l" rtl="0">
              <a:lnSpc>
                <a:spcPct val="80000"/>
              </a:lnSpc>
              <a:spcBef>
                <a:spcPts val="0"/>
              </a:spcBef>
              <a:spcAft>
                <a:spcPts val="0"/>
              </a:spcAft>
              <a:buNone/>
            </a:pPr>
            <a:endParaRPr sz="5300"/>
          </a:p>
        </p:txBody>
      </p:sp>
      <p:pic>
        <p:nvPicPr>
          <p:cNvPr id="276" name="Google Shape;276;p36"/>
          <p:cNvPicPr preferRelativeResize="0"/>
          <p:nvPr/>
        </p:nvPicPr>
        <p:blipFill>
          <a:blip r:embed="rId3">
            <a:alphaModFix/>
          </a:blip>
          <a:stretch>
            <a:fillRect/>
          </a:stretch>
        </p:blipFill>
        <p:spPr>
          <a:xfrm>
            <a:off x="5889575" y="1643852"/>
            <a:ext cx="2011584" cy="12132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3B0"/>
        </a:solidFill>
        <a:effectLst/>
      </p:bgPr>
    </p:bg>
    <p:spTree>
      <p:nvGrpSpPr>
        <p:cNvPr id="1" name="Shape 280"/>
        <p:cNvGrpSpPr/>
        <p:nvPr/>
      </p:nvGrpSpPr>
      <p:grpSpPr>
        <a:xfrm>
          <a:off x="0" y="0"/>
          <a:ext cx="0" cy="0"/>
          <a:chOff x="0" y="0"/>
          <a:chExt cx="0" cy="0"/>
        </a:xfrm>
      </p:grpSpPr>
      <p:sp>
        <p:nvSpPr>
          <p:cNvPr id="281" name="Google Shape;281;p3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17</a:t>
            </a:fld>
            <a:endParaRPr sz="1300">
              <a:solidFill>
                <a:schemeClr val="tx1"/>
              </a:solidFill>
            </a:endParaRPr>
          </a:p>
        </p:txBody>
      </p:sp>
      <p:sp>
        <p:nvSpPr>
          <p:cNvPr id="282" name="Google Shape;282;p37"/>
          <p:cNvSpPr txBox="1">
            <a:spLocks noGrp="1"/>
          </p:cNvSpPr>
          <p:nvPr>
            <p:ph type="title"/>
          </p:nvPr>
        </p:nvSpPr>
        <p:spPr>
          <a:xfrm>
            <a:off x="352400" y="2941675"/>
            <a:ext cx="5106300" cy="18558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5300"/>
              <a:t>Purpose</a:t>
            </a:r>
            <a:br>
              <a:rPr lang="es" sz="5300"/>
            </a:br>
            <a:r>
              <a:rPr lang="es" sz="5300"/>
              <a:t>in Childhood</a:t>
            </a:r>
            <a:endParaRPr sz="5300"/>
          </a:p>
          <a:p>
            <a:pPr marL="0" lvl="0" indent="0" algn="l" rtl="0">
              <a:lnSpc>
                <a:spcPct val="80000"/>
              </a:lnSpc>
              <a:spcBef>
                <a:spcPts val="0"/>
              </a:spcBef>
              <a:spcAft>
                <a:spcPts val="0"/>
              </a:spcAft>
              <a:buNone/>
            </a:pPr>
            <a:endParaRPr sz="5300"/>
          </a:p>
        </p:txBody>
      </p:sp>
      <p:sp>
        <p:nvSpPr>
          <p:cNvPr id="283" name="Google Shape;283;p37"/>
          <p:cNvSpPr/>
          <p:nvPr/>
        </p:nvSpPr>
        <p:spPr>
          <a:xfrm>
            <a:off x="6125875" y="100881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4" name="Google Shape;284;p37"/>
          <p:cNvSpPr/>
          <p:nvPr/>
        </p:nvSpPr>
        <p:spPr>
          <a:xfrm>
            <a:off x="6125875" y="198246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5" name="Google Shape;285;p37"/>
          <p:cNvSpPr/>
          <p:nvPr/>
        </p:nvSpPr>
        <p:spPr>
          <a:xfrm>
            <a:off x="6125875" y="326091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86" name="Google Shape;286;p37"/>
          <p:cNvCxnSpPr/>
          <p:nvPr/>
        </p:nvCxnSpPr>
        <p:spPr>
          <a:xfrm rot="10800000">
            <a:off x="5832225" y="366800"/>
            <a:ext cx="0" cy="4779300"/>
          </a:xfrm>
          <a:prstGeom prst="straightConnector1">
            <a:avLst/>
          </a:prstGeom>
          <a:noFill/>
          <a:ln w="9525" cap="flat" cmpd="sng">
            <a:solidFill>
              <a:schemeClr val="lt1"/>
            </a:solidFill>
            <a:prstDash val="solid"/>
            <a:round/>
            <a:headEnd type="none" w="med" len="med"/>
            <a:tailEnd type="none" w="med" len="med"/>
          </a:ln>
        </p:spPr>
      </p:cxnSp>
      <p:sp>
        <p:nvSpPr>
          <p:cNvPr id="287" name="Google Shape;287;p37"/>
          <p:cNvSpPr txBox="1"/>
          <p:nvPr/>
        </p:nvSpPr>
        <p:spPr>
          <a:xfrm>
            <a:off x="6125875" y="1194150"/>
            <a:ext cx="3000000" cy="5910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s" sz="1200" b="1">
                <a:solidFill>
                  <a:schemeClr val="lt1"/>
                </a:solidFill>
                <a:latin typeface="Poppins"/>
                <a:ea typeface="Poppins"/>
                <a:cs typeface="Poppins"/>
                <a:sym typeface="Poppins"/>
              </a:rPr>
              <a:t>The process of finding our purpose begins when we’re teens</a:t>
            </a:r>
            <a:endParaRPr sz="1500" b="1"/>
          </a:p>
        </p:txBody>
      </p:sp>
      <p:sp>
        <p:nvSpPr>
          <p:cNvPr id="288" name="Google Shape;288;p37"/>
          <p:cNvSpPr txBox="1"/>
          <p:nvPr/>
        </p:nvSpPr>
        <p:spPr>
          <a:xfrm>
            <a:off x="6125875" y="2167800"/>
            <a:ext cx="3000000" cy="8127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s" sz="1200" b="1">
                <a:solidFill>
                  <a:schemeClr val="lt1"/>
                </a:solidFill>
                <a:latin typeface="Poppins"/>
                <a:ea typeface="Poppins"/>
                <a:cs typeface="Poppins"/>
                <a:sym typeface="Poppins"/>
              </a:rPr>
              <a:t>Discovering a sense of purpose may help teens overcome difficult situations</a:t>
            </a:r>
            <a:endParaRPr sz="1500" b="1"/>
          </a:p>
        </p:txBody>
      </p:sp>
      <p:sp>
        <p:nvSpPr>
          <p:cNvPr id="289" name="Google Shape;289;p37"/>
          <p:cNvSpPr txBox="1"/>
          <p:nvPr/>
        </p:nvSpPr>
        <p:spPr>
          <a:xfrm>
            <a:off x="6125875" y="3460725"/>
            <a:ext cx="3000000" cy="8127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s" sz="1200" b="1">
                <a:solidFill>
                  <a:schemeClr val="lt1"/>
                </a:solidFill>
                <a:latin typeface="Poppins"/>
                <a:ea typeface="Poppins"/>
                <a:cs typeface="Poppins"/>
                <a:sym typeface="Poppins"/>
              </a:rPr>
              <a:t>Mentorship is an important part of teens discovering a sense of purpose</a:t>
            </a:r>
            <a:endParaRPr sz="1500" b="1"/>
          </a:p>
        </p:txBody>
      </p:sp>
      <p:pic>
        <p:nvPicPr>
          <p:cNvPr id="290" name="Google Shape;290;p37"/>
          <p:cNvPicPr preferRelativeResize="0"/>
          <p:nvPr/>
        </p:nvPicPr>
        <p:blipFill>
          <a:blip r:embed="rId3">
            <a:alphaModFix/>
          </a:blip>
          <a:stretch>
            <a:fillRect/>
          </a:stretch>
        </p:blipFill>
        <p:spPr>
          <a:xfrm>
            <a:off x="713500" y="704024"/>
            <a:ext cx="3533023" cy="21309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8"/>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18</a:t>
            </a:fld>
            <a:endParaRPr sz="1300"/>
          </a:p>
        </p:txBody>
      </p:sp>
      <p:sp>
        <p:nvSpPr>
          <p:cNvPr id="296" name="Google Shape;296;p38"/>
          <p:cNvSpPr txBox="1">
            <a:spLocks noGrp="1"/>
          </p:cNvSpPr>
          <p:nvPr>
            <p:ph type="title"/>
          </p:nvPr>
        </p:nvSpPr>
        <p:spPr>
          <a:xfrm>
            <a:off x="352400" y="627825"/>
            <a:ext cx="85818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3800"/>
              <a:t>Practicing Purpose in Adolescence: </a:t>
            </a:r>
            <a:endParaRPr sz="3800"/>
          </a:p>
          <a:p>
            <a:pPr marL="0" lvl="0" indent="0" algn="l" rtl="0">
              <a:lnSpc>
                <a:spcPct val="80000"/>
              </a:lnSpc>
              <a:spcBef>
                <a:spcPts val="0"/>
              </a:spcBef>
              <a:spcAft>
                <a:spcPts val="0"/>
              </a:spcAft>
              <a:buNone/>
            </a:pPr>
            <a:endParaRPr sz="1000"/>
          </a:p>
          <a:p>
            <a:pPr marL="0" lvl="0" indent="0" algn="l" rtl="0">
              <a:lnSpc>
                <a:spcPct val="80000"/>
              </a:lnSpc>
              <a:spcBef>
                <a:spcPts val="0"/>
              </a:spcBef>
              <a:spcAft>
                <a:spcPts val="0"/>
              </a:spcAft>
              <a:buNone/>
            </a:pPr>
            <a:r>
              <a:rPr lang="es" sz="2200"/>
              <a:t>Talk with Teens about Purpose</a:t>
            </a:r>
            <a:endParaRPr sz="2200"/>
          </a:p>
        </p:txBody>
      </p:sp>
      <p:sp>
        <p:nvSpPr>
          <p:cNvPr id="297" name="Google Shape;297;p38"/>
          <p:cNvSpPr txBox="1">
            <a:spLocks noGrp="1"/>
          </p:cNvSpPr>
          <p:nvPr>
            <p:ph type="body" idx="1"/>
          </p:nvPr>
        </p:nvSpPr>
        <p:spPr>
          <a:xfrm>
            <a:off x="352400" y="1796425"/>
            <a:ext cx="7068000" cy="21129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r>
              <a:rPr lang="es" sz="1800">
                <a:latin typeface="Poppins"/>
                <a:ea typeface="Poppins"/>
                <a:cs typeface="Poppins"/>
                <a:sym typeface="Poppins"/>
              </a:rPr>
              <a:t>Why Try It? </a:t>
            </a:r>
            <a:endParaRPr sz="18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600" b="1">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p:txBody>
      </p:sp>
      <p:sp>
        <p:nvSpPr>
          <p:cNvPr id="298" name="Google Shape;298;p38"/>
          <p:cNvSpPr/>
          <p:nvPr/>
        </p:nvSpPr>
        <p:spPr>
          <a:xfrm>
            <a:off x="352400" y="30615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299" name="Google Shape;299;p38"/>
          <p:cNvSpPr txBox="1">
            <a:spLocks noGrp="1"/>
          </p:cNvSpPr>
          <p:nvPr>
            <p:ph type="body" idx="1"/>
          </p:nvPr>
        </p:nvSpPr>
        <p:spPr>
          <a:xfrm>
            <a:off x="816300" y="3108075"/>
            <a:ext cx="73548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Youth with a greater sense of purpose have greater coping skills, resilience, and well-being. </a:t>
            </a:r>
            <a:endParaRPr sz="1400"/>
          </a:p>
          <a:p>
            <a:pPr marL="0" lvl="0" indent="0" algn="l" rtl="0">
              <a:lnSpc>
                <a:spcPct val="110000"/>
              </a:lnSpc>
              <a:spcBef>
                <a:spcPts val="0"/>
              </a:spcBef>
              <a:spcAft>
                <a:spcPts val="0"/>
              </a:spcAft>
              <a:buNone/>
            </a:pPr>
            <a:endParaRPr sz="1100"/>
          </a:p>
        </p:txBody>
      </p:sp>
      <p:sp>
        <p:nvSpPr>
          <p:cNvPr id="300" name="Google Shape;300;p38"/>
          <p:cNvSpPr/>
          <p:nvPr/>
        </p:nvSpPr>
        <p:spPr>
          <a:xfrm>
            <a:off x="352400" y="36855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301" name="Google Shape;301;p38"/>
          <p:cNvSpPr txBox="1">
            <a:spLocks noGrp="1"/>
          </p:cNvSpPr>
          <p:nvPr>
            <p:ph type="body" idx="1"/>
          </p:nvPr>
        </p:nvSpPr>
        <p:spPr>
          <a:xfrm>
            <a:off x="816300" y="3757675"/>
            <a:ext cx="71313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More purposeful adults have better physical and psychological health.</a:t>
            </a:r>
            <a:endParaRPr sz="1600"/>
          </a:p>
          <a:p>
            <a:pPr marL="0" lvl="0" indent="0" algn="l" rtl="0">
              <a:lnSpc>
                <a:spcPct val="110000"/>
              </a:lnSpc>
              <a:spcBef>
                <a:spcPts val="0"/>
              </a:spcBef>
              <a:spcAft>
                <a:spcPts val="0"/>
              </a:spcAft>
              <a:buNone/>
            </a:pPr>
            <a:endParaRPr sz="1100"/>
          </a:p>
        </p:txBody>
      </p:sp>
      <p:sp>
        <p:nvSpPr>
          <p:cNvPr id="302" name="Google Shape;302;p38"/>
          <p:cNvSpPr/>
          <p:nvPr/>
        </p:nvSpPr>
        <p:spPr>
          <a:xfrm>
            <a:off x="352400" y="43094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303" name="Google Shape;303;p38"/>
          <p:cNvSpPr txBox="1">
            <a:spLocks noGrp="1"/>
          </p:cNvSpPr>
          <p:nvPr>
            <p:ph type="body" idx="1"/>
          </p:nvPr>
        </p:nvSpPr>
        <p:spPr>
          <a:xfrm>
            <a:off x="816300" y="4309475"/>
            <a:ext cx="6947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You are in a unique position to help your child cultivate a sense of purpose.</a:t>
            </a: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0E8"/>
        </a:solidFill>
        <a:effectLst/>
      </p:bgPr>
    </p:bg>
    <p:spTree>
      <p:nvGrpSpPr>
        <p:cNvPr id="1" name="Shape 307"/>
        <p:cNvGrpSpPr/>
        <p:nvPr/>
      </p:nvGrpSpPr>
      <p:grpSpPr>
        <a:xfrm>
          <a:off x="0" y="0"/>
          <a:ext cx="0" cy="0"/>
          <a:chOff x="0" y="0"/>
          <a:chExt cx="0" cy="0"/>
        </a:xfrm>
      </p:grpSpPr>
      <p:sp>
        <p:nvSpPr>
          <p:cNvPr id="308" name="Google Shape;308;p39"/>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19</a:t>
            </a:fld>
            <a:endParaRPr sz="1300">
              <a:solidFill>
                <a:schemeClr val="dk1"/>
              </a:solidFill>
            </a:endParaRPr>
          </a:p>
        </p:txBody>
      </p:sp>
      <p:sp>
        <p:nvSpPr>
          <p:cNvPr id="309" name="Google Shape;309;p39"/>
          <p:cNvSpPr txBox="1">
            <a:spLocks noGrp="1"/>
          </p:cNvSpPr>
          <p:nvPr>
            <p:ph type="body" idx="1"/>
          </p:nvPr>
        </p:nvSpPr>
        <p:spPr>
          <a:xfrm>
            <a:off x="4455400" y="1293225"/>
            <a:ext cx="4479000" cy="3651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s" sz="1800">
                <a:solidFill>
                  <a:schemeClr val="dk1"/>
                </a:solidFill>
                <a:latin typeface="Poppins"/>
                <a:ea typeface="Poppins"/>
                <a:cs typeface="Poppins"/>
                <a:sym typeface="Poppins"/>
              </a:rPr>
              <a:t>How To Do It: </a:t>
            </a:r>
            <a:endParaRPr sz="1800">
              <a:solidFill>
                <a:schemeClr val="dk1"/>
              </a:solidFill>
              <a:latin typeface="Poppins"/>
              <a:ea typeface="Poppins"/>
              <a:cs typeface="Poppins"/>
              <a:sym typeface="Poppins"/>
            </a:endParaRPr>
          </a:p>
          <a:p>
            <a:pPr marL="457200" lvl="0" indent="-349250" algn="l" rtl="0">
              <a:spcBef>
                <a:spcPts val="120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Discuss</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Seek input</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Think far out</a:t>
            </a: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0" lvl="0" indent="0" algn="l" rtl="0">
              <a:spcBef>
                <a:spcPts val="0"/>
              </a:spcBef>
              <a:spcAft>
                <a:spcPts val="0"/>
              </a:spcAft>
              <a:buNone/>
            </a:pP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0" lvl="0" indent="0" algn="l" rtl="0">
              <a:spcBef>
                <a:spcPts val="0"/>
              </a:spcBef>
              <a:spcAft>
                <a:spcPts val="0"/>
              </a:spcAft>
              <a:buNone/>
            </a:pPr>
            <a:endParaRPr sz="1400">
              <a:solidFill>
                <a:schemeClr val="dk1"/>
              </a:solidFill>
              <a:latin typeface="Poppins"/>
              <a:ea typeface="Poppins"/>
              <a:cs typeface="Poppins"/>
              <a:sym typeface="Poppins"/>
            </a:endParaRPr>
          </a:p>
        </p:txBody>
      </p:sp>
      <p:pic>
        <p:nvPicPr>
          <p:cNvPr id="310" name="Google Shape;310;p39"/>
          <p:cNvPicPr preferRelativeResize="0"/>
          <p:nvPr/>
        </p:nvPicPr>
        <p:blipFill>
          <a:blip r:embed="rId3">
            <a:alphaModFix/>
          </a:blip>
          <a:stretch>
            <a:fillRect/>
          </a:stretch>
        </p:blipFill>
        <p:spPr>
          <a:xfrm>
            <a:off x="344400" y="1794350"/>
            <a:ext cx="3634025" cy="2460626"/>
          </a:xfrm>
          <a:prstGeom prst="rect">
            <a:avLst/>
          </a:prstGeom>
          <a:noFill/>
          <a:ln>
            <a:noFill/>
          </a:ln>
        </p:spPr>
      </p:pic>
      <p:sp>
        <p:nvSpPr>
          <p:cNvPr id="311" name="Google Shape;311;p39"/>
          <p:cNvSpPr txBox="1">
            <a:spLocks noGrp="1"/>
          </p:cNvSpPr>
          <p:nvPr>
            <p:ph type="title"/>
          </p:nvPr>
        </p:nvSpPr>
        <p:spPr>
          <a:xfrm>
            <a:off x="344400" y="404200"/>
            <a:ext cx="8455200" cy="10752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2400">
                <a:solidFill>
                  <a:schemeClr val="dk1"/>
                </a:solidFill>
              </a:rPr>
              <a:t>Practicing Purpose in Adolescence:</a:t>
            </a:r>
            <a:endParaRPr sz="2400">
              <a:solidFill>
                <a:schemeClr val="dk1"/>
              </a:solidFill>
            </a:endParaRPr>
          </a:p>
          <a:p>
            <a:pPr marL="0" lvl="0" indent="0" algn="l" rtl="0">
              <a:lnSpc>
                <a:spcPct val="115000"/>
              </a:lnSpc>
              <a:spcBef>
                <a:spcPts val="0"/>
              </a:spcBef>
              <a:spcAft>
                <a:spcPts val="1200"/>
              </a:spcAft>
              <a:buClr>
                <a:schemeClr val="dk1"/>
              </a:buClr>
              <a:buSzPts val="1100"/>
              <a:buFont typeface="Arial"/>
              <a:buNone/>
            </a:pPr>
            <a:r>
              <a:rPr lang="es" sz="1700">
                <a:solidFill>
                  <a:schemeClr val="dk1"/>
                </a:solidFill>
                <a:latin typeface="Poppins"/>
                <a:ea typeface="Poppins"/>
                <a:cs typeface="Poppins"/>
                <a:sym typeface="Poppins"/>
              </a:rPr>
              <a:t>Talk with Teens about Purpose</a:t>
            </a:r>
            <a:endParaRPr sz="15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32326"/>
        </a:solidFill>
        <a:effectLst/>
      </p:bgPr>
    </p:bg>
    <p:spTree>
      <p:nvGrpSpPr>
        <p:cNvPr id="1" name="Shape 129"/>
        <p:cNvGrpSpPr/>
        <p:nvPr/>
      </p:nvGrpSpPr>
      <p:grpSpPr>
        <a:xfrm>
          <a:off x="0" y="0"/>
          <a:ext cx="0" cy="0"/>
          <a:chOff x="0" y="0"/>
          <a:chExt cx="0" cy="0"/>
        </a:xfrm>
      </p:grpSpPr>
      <p:sp>
        <p:nvSpPr>
          <p:cNvPr id="130" name="Google Shape;130;p2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2</a:t>
            </a:fld>
            <a:endParaRPr sz="1300">
              <a:solidFill>
                <a:schemeClr val="tx1"/>
              </a:solidFill>
            </a:endParaRPr>
          </a:p>
        </p:txBody>
      </p:sp>
      <p:pic>
        <p:nvPicPr>
          <p:cNvPr id="131" name="Google Shape;131;p22"/>
          <p:cNvPicPr preferRelativeResize="0"/>
          <p:nvPr/>
        </p:nvPicPr>
        <p:blipFill rotWithShape="1">
          <a:blip r:embed="rId3">
            <a:alphaModFix/>
          </a:blip>
          <a:srcRect l="351" r="-844"/>
          <a:stretch/>
        </p:blipFill>
        <p:spPr>
          <a:xfrm>
            <a:off x="0" y="989450"/>
            <a:ext cx="9143997" cy="3110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B9446"/>
        </a:solidFill>
        <a:effectLst/>
      </p:bgPr>
    </p:bg>
    <p:spTree>
      <p:nvGrpSpPr>
        <p:cNvPr id="1" name="Shape 315"/>
        <p:cNvGrpSpPr/>
        <p:nvPr/>
      </p:nvGrpSpPr>
      <p:grpSpPr>
        <a:xfrm>
          <a:off x="0" y="0"/>
          <a:ext cx="0" cy="0"/>
          <a:chOff x="0" y="0"/>
          <a:chExt cx="0" cy="0"/>
        </a:xfrm>
      </p:grpSpPr>
      <p:sp>
        <p:nvSpPr>
          <p:cNvPr id="316" name="Google Shape;316;p40"/>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20</a:t>
            </a:fld>
            <a:endParaRPr sz="1300">
              <a:solidFill>
                <a:schemeClr val="tx1"/>
              </a:solidFill>
            </a:endParaRPr>
          </a:p>
        </p:txBody>
      </p:sp>
      <p:sp>
        <p:nvSpPr>
          <p:cNvPr id="317" name="Google Shape;317;p40"/>
          <p:cNvSpPr txBox="1">
            <a:spLocks noGrp="1"/>
          </p:cNvSpPr>
          <p:nvPr>
            <p:ph type="title"/>
          </p:nvPr>
        </p:nvSpPr>
        <p:spPr>
          <a:xfrm>
            <a:off x="1366650" y="1456850"/>
            <a:ext cx="6027900" cy="2215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
              <a:t>Reflect - Pair - Share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B913"/>
        </a:solidFill>
        <a:effectLst/>
      </p:bgPr>
    </p:bg>
    <p:spTree>
      <p:nvGrpSpPr>
        <p:cNvPr id="1" name="Shape 321"/>
        <p:cNvGrpSpPr/>
        <p:nvPr/>
      </p:nvGrpSpPr>
      <p:grpSpPr>
        <a:xfrm>
          <a:off x="0" y="0"/>
          <a:ext cx="0" cy="0"/>
          <a:chOff x="0" y="0"/>
          <a:chExt cx="0" cy="0"/>
        </a:xfrm>
      </p:grpSpPr>
      <p:sp>
        <p:nvSpPr>
          <p:cNvPr id="322" name="Google Shape;322;p41"/>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21</a:t>
            </a:fld>
            <a:endParaRPr sz="1300">
              <a:solidFill>
                <a:schemeClr val="dk1"/>
              </a:solidFill>
            </a:endParaRPr>
          </a:p>
        </p:txBody>
      </p:sp>
      <p:sp>
        <p:nvSpPr>
          <p:cNvPr id="323" name="Google Shape;323;p41"/>
          <p:cNvSpPr txBox="1">
            <a:spLocks noGrp="1"/>
          </p:cNvSpPr>
          <p:nvPr>
            <p:ph type="title"/>
          </p:nvPr>
        </p:nvSpPr>
        <p:spPr>
          <a:xfrm>
            <a:off x="1366650" y="1456850"/>
            <a:ext cx="6027900" cy="2215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
                <a:solidFill>
                  <a:srgbClr val="000000"/>
                </a:solidFill>
              </a:rPr>
              <a:t>Questions</a:t>
            </a:r>
            <a:endParaRPr>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22</a:t>
            </a:fld>
            <a:endParaRPr sz="1300">
              <a:solidFill>
                <a:schemeClr val="dk1"/>
              </a:solidFill>
            </a:endParaRPr>
          </a:p>
        </p:txBody>
      </p:sp>
      <p:sp>
        <p:nvSpPr>
          <p:cNvPr id="329" name="Google Shape;329;p42"/>
          <p:cNvSpPr txBox="1">
            <a:spLocks noGrp="1"/>
          </p:cNvSpPr>
          <p:nvPr>
            <p:ph type="title"/>
          </p:nvPr>
        </p:nvSpPr>
        <p:spPr>
          <a:xfrm>
            <a:off x="1434950" y="627825"/>
            <a:ext cx="2580900" cy="1079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Closing Activity</a:t>
            </a:r>
            <a:endParaRPr/>
          </a:p>
        </p:txBody>
      </p:sp>
      <p:pic>
        <p:nvPicPr>
          <p:cNvPr id="330" name="Google Shape;330;p42"/>
          <p:cNvPicPr preferRelativeResize="0"/>
          <p:nvPr/>
        </p:nvPicPr>
        <p:blipFill>
          <a:blip r:embed="rId3">
            <a:alphaModFix/>
          </a:blip>
          <a:stretch>
            <a:fillRect/>
          </a:stretch>
        </p:blipFill>
        <p:spPr>
          <a:xfrm>
            <a:off x="352400" y="704036"/>
            <a:ext cx="886225" cy="875075"/>
          </a:xfrm>
          <a:prstGeom prst="rect">
            <a:avLst/>
          </a:prstGeom>
          <a:noFill/>
          <a:ln>
            <a:noFill/>
          </a:ln>
        </p:spPr>
      </p:pic>
      <p:pic>
        <p:nvPicPr>
          <p:cNvPr id="331" name="Google Shape;331;p42"/>
          <p:cNvPicPr preferRelativeResize="0"/>
          <p:nvPr/>
        </p:nvPicPr>
        <p:blipFill>
          <a:blip r:embed="rId4">
            <a:alphaModFix/>
          </a:blip>
          <a:stretch>
            <a:fillRect/>
          </a:stretch>
        </p:blipFill>
        <p:spPr>
          <a:xfrm>
            <a:off x="3754025" y="1716575"/>
            <a:ext cx="4120350" cy="2976625"/>
          </a:xfrm>
          <a:prstGeom prst="rect">
            <a:avLst/>
          </a:prstGeom>
          <a:noFill/>
          <a:ln>
            <a:noFill/>
          </a:ln>
        </p:spPr>
      </p:pic>
      <p:sp>
        <p:nvSpPr>
          <p:cNvPr id="332" name="Google Shape;332;p42"/>
          <p:cNvSpPr txBox="1">
            <a:spLocks noGrp="1"/>
          </p:cNvSpPr>
          <p:nvPr>
            <p:ph type="body" idx="1"/>
          </p:nvPr>
        </p:nvSpPr>
        <p:spPr>
          <a:xfrm>
            <a:off x="4400000" y="2280225"/>
            <a:ext cx="2853900" cy="7293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s" sz="2000">
                <a:solidFill>
                  <a:schemeClr val="lt1"/>
                </a:solidFill>
                <a:latin typeface="Poppins"/>
                <a:ea typeface="Poppins"/>
                <a:cs typeface="Poppins"/>
                <a:sym typeface="Poppins"/>
              </a:rPr>
              <a:t>What is one word that describes your learnings from today’s workshop?</a:t>
            </a:r>
            <a:endParaRPr sz="20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20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20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12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1200">
              <a:solidFill>
                <a:schemeClr val="lt1"/>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23</a:t>
            </a:fld>
            <a:endParaRPr sz="1300">
              <a:solidFill>
                <a:schemeClr val="dk1"/>
              </a:solidFill>
            </a:endParaRPr>
          </a:p>
        </p:txBody>
      </p:sp>
      <p:sp>
        <p:nvSpPr>
          <p:cNvPr id="338" name="Google Shape;338;p43"/>
          <p:cNvSpPr txBox="1">
            <a:spLocks noGrp="1"/>
          </p:cNvSpPr>
          <p:nvPr>
            <p:ph type="title"/>
          </p:nvPr>
        </p:nvSpPr>
        <p:spPr>
          <a:xfrm>
            <a:off x="513050" y="1183325"/>
            <a:ext cx="4557600" cy="144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5300"/>
              <a:t>Thank You!</a:t>
            </a:r>
            <a:endParaRPr sz="5300"/>
          </a:p>
        </p:txBody>
      </p:sp>
      <p:sp>
        <p:nvSpPr>
          <p:cNvPr id="339" name="Google Shape;339;p43"/>
          <p:cNvSpPr txBox="1">
            <a:spLocks noGrp="1"/>
          </p:cNvSpPr>
          <p:nvPr>
            <p:ph type="body" idx="1"/>
          </p:nvPr>
        </p:nvSpPr>
        <p:spPr>
          <a:xfrm>
            <a:off x="878800" y="3925725"/>
            <a:ext cx="1617900" cy="5856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400" b="1">
                <a:latin typeface="Poppins"/>
                <a:ea typeface="Poppins"/>
                <a:cs typeface="Poppins"/>
                <a:sym typeface="Poppins"/>
              </a:rPr>
              <a:t>Your name here</a:t>
            </a:r>
            <a:endParaRPr sz="14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s"/>
              <a:t>Your Title</a:t>
            </a:r>
            <a:endParaRPr/>
          </a:p>
          <a:p>
            <a:pPr marL="0" lvl="0" indent="0" algn="l" rtl="0">
              <a:spcBef>
                <a:spcPts val="0"/>
              </a:spcBef>
              <a:spcAft>
                <a:spcPts val="0"/>
              </a:spcAft>
              <a:buNone/>
            </a:pPr>
            <a:r>
              <a:rPr lang="es"/>
              <a:t>Some contact information</a:t>
            </a:r>
            <a:endParaRPr/>
          </a:p>
        </p:txBody>
      </p:sp>
      <p:sp>
        <p:nvSpPr>
          <p:cNvPr id="340" name="Google Shape;340;p43"/>
          <p:cNvSpPr txBox="1">
            <a:spLocks noGrp="1"/>
          </p:cNvSpPr>
          <p:nvPr>
            <p:ph type="body" idx="1"/>
          </p:nvPr>
        </p:nvSpPr>
        <p:spPr>
          <a:xfrm>
            <a:off x="3452750" y="3925725"/>
            <a:ext cx="1617900" cy="585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400" b="1">
                <a:latin typeface="Poppins"/>
                <a:ea typeface="Poppins"/>
                <a:cs typeface="Poppins"/>
                <a:sym typeface="Poppins"/>
              </a:rPr>
              <a:t>Your name here</a:t>
            </a:r>
            <a:endParaRPr sz="1400" b="1">
              <a:latin typeface="Poppins"/>
              <a:ea typeface="Poppins"/>
              <a:cs typeface="Poppins"/>
              <a:sym typeface="Poppins"/>
            </a:endParaRPr>
          </a:p>
          <a:p>
            <a:pPr marL="0" lvl="0" indent="0" algn="l" rtl="0">
              <a:spcBef>
                <a:spcPts val="0"/>
              </a:spcBef>
              <a:spcAft>
                <a:spcPts val="0"/>
              </a:spcAft>
              <a:buNone/>
            </a:pPr>
            <a:r>
              <a:rPr lang="es"/>
              <a:t>Your Title</a:t>
            </a:r>
            <a:endParaRPr/>
          </a:p>
          <a:p>
            <a:pPr marL="0" lvl="0" indent="0" algn="l" rtl="0">
              <a:spcBef>
                <a:spcPts val="0"/>
              </a:spcBef>
              <a:spcAft>
                <a:spcPts val="0"/>
              </a:spcAft>
              <a:buNone/>
            </a:pPr>
            <a:r>
              <a:rPr lang="es"/>
              <a:t>Some contact information</a:t>
            </a:r>
            <a:endParaRPr/>
          </a:p>
        </p:txBody>
      </p:sp>
      <p:sp>
        <p:nvSpPr>
          <p:cNvPr id="341" name="Google Shape;341;p43"/>
          <p:cNvSpPr/>
          <p:nvPr/>
        </p:nvSpPr>
        <p:spPr>
          <a:xfrm>
            <a:off x="302213" y="39257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1</a:t>
            </a:r>
            <a:endParaRPr b="1">
              <a:solidFill>
                <a:schemeClr val="lt1"/>
              </a:solidFill>
              <a:latin typeface="Poppins"/>
              <a:ea typeface="Poppins"/>
              <a:cs typeface="Poppins"/>
              <a:sym typeface="Poppins"/>
            </a:endParaRPr>
          </a:p>
        </p:txBody>
      </p:sp>
      <p:sp>
        <p:nvSpPr>
          <p:cNvPr id="342" name="Google Shape;342;p43"/>
          <p:cNvSpPr/>
          <p:nvPr/>
        </p:nvSpPr>
        <p:spPr>
          <a:xfrm>
            <a:off x="2830588" y="39257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2</a:t>
            </a:r>
            <a:endParaRPr b="1">
              <a:solidFill>
                <a:schemeClr val="lt1"/>
              </a:solidFill>
              <a:latin typeface="Poppins"/>
              <a:ea typeface="Poppins"/>
              <a:cs typeface="Poppins"/>
              <a:sym typeface="Poppins"/>
            </a:endParaRPr>
          </a:p>
        </p:txBody>
      </p:sp>
      <p:pic>
        <p:nvPicPr>
          <p:cNvPr id="343" name="Google Shape;343;p43"/>
          <p:cNvPicPr preferRelativeResize="0"/>
          <p:nvPr/>
        </p:nvPicPr>
        <p:blipFill>
          <a:blip r:embed="rId3">
            <a:alphaModFix/>
          </a:blip>
          <a:stretch>
            <a:fillRect/>
          </a:stretch>
        </p:blipFill>
        <p:spPr>
          <a:xfrm>
            <a:off x="4791749" y="1411398"/>
            <a:ext cx="4087276" cy="21634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B913"/>
        </a:solidFill>
        <a:effectLst/>
      </p:bgPr>
    </p:bg>
    <p:spTree>
      <p:nvGrpSpPr>
        <p:cNvPr id="1" name="Shape 135"/>
        <p:cNvGrpSpPr/>
        <p:nvPr/>
      </p:nvGrpSpPr>
      <p:grpSpPr>
        <a:xfrm>
          <a:off x="0" y="0"/>
          <a:ext cx="0" cy="0"/>
          <a:chOff x="0" y="0"/>
          <a:chExt cx="0" cy="0"/>
        </a:xfrm>
      </p:grpSpPr>
      <p:sp>
        <p:nvSpPr>
          <p:cNvPr id="136" name="Google Shape;136;p2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3</a:t>
            </a:fld>
            <a:endParaRPr sz="1300">
              <a:solidFill>
                <a:schemeClr val="tx1"/>
              </a:solidFill>
            </a:endParaRPr>
          </a:p>
        </p:txBody>
      </p:sp>
      <p:sp>
        <p:nvSpPr>
          <p:cNvPr id="137" name="Google Shape;137;p23"/>
          <p:cNvSpPr txBox="1">
            <a:spLocks noGrp="1"/>
          </p:cNvSpPr>
          <p:nvPr>
            <p:ph type="title"/>
          </p:nvPr>
        </p:nvSpPr>
        <p:spPr>
          <a:xfrm>
            <a:off x="4649500" y="909750"/>
            <a:ext cx="4272600" cy="2379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dirty="0"/>
              <a:t>pur- pose-</a:t>
            </a:r>
            <a:endParaRPr dirty="0"/>
          </a:p>
        </p:txBody>
      </p:sp>
      <p:sp>
        <p:nvSpPr>
          <p:cNvPr id="138" name="Google Shape;138;p23"/>
          <p:cNvSpPr txBox="1"/>
          <p:nvPr/>
        </p:nvSpPr>
        <p:spPr>
          <a:xfrm>
            <a:off x="4601050" y="3414325"/>
            <a:ext cx="3119100" cy="1136100"/>
          </a:xfrm>
          <a:prstGeom prst="rect">
            <a:avLst/>
          </a:prstGeom>
          <a:noFill/>
          <a:ln>
            <a:noFill/>
          </a:ln>
        </p:spPr>
        <p:txBody>
          <a:bodyPr spcFirstLastPara="1" wrap="square" lIns="0" tIns="0" rIns="0" bIns="0" anchor="t" anchorCtr="0">
            <a:noAutofit/>
          </a:bodyPr>
          <a:lstStyle/>
          <a:p>
            <a:pPr marL="0" lvl="0" indent="0" algn="l" rtl="0">
              <a:lnSpc>
                <a:spcPct val="65000"/>
              </a:lnSpc>
              <a:spcBef>
                <a:spcPts val="0"/>
              </a:spcBef>
              <a:spcAft>
                <a:spcPts val="0"/>
              </a:spcAft>
              <a:buNone/>
            </a:pPr>
            <a:endParaRPr sz="10400">
              <a:solidFill>
                <a:schemeClr val="lt1"/>
              </a:solidFill>
              <a:latin typeface="Poppins Medium"/>
              <a:ea typeface="Poppins Medium"/>
              <a:cs typeface="Poppins Medium"/>
              <a:sym typeface="Poppins Medium"/>
            </a:endParaRPr>
          </a:p>
        </p:txBody>
      </p:sp>
      <p:pic>
        <p:nvPicPr>
          <p:cNvPr id="139" name="Google Shape;139;p23"/>
          <p:cNvPicPr preferRelativeResize="0"/>
          <p:nvPr/>
        </p:nvPicPr>
        <p:blipFill>
          <a:blip r:embed="rId3">
            <a:alphaModFix/>
          </a:blip>
          <a:stretch>
            <a:fillRect/>
          </a:stretch>
        </p:blipFill>
        <p:spPr>
          <a:xfrm>
            <a:off x="675250" y="704025"/>
            <a:ext cx="3048413" cy="3887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4</a:t>
            </a:fld>
            <a:endParaRPr sz="1300">
              <a:solidFill>
                <a:schemeClr val="dk1"/>
              </a:solidFill>
            </a:endParaRPr>
          </a:p>
        </p:txBody>
      </p:sp>
      <p:sp>
        <p:nvSpPr>
          <p:cNvPr id="145" name="Google Shape;145;p24"/>
          <p:cNvSpPr txBox="1">
            <a:spLocks noGrp="1"/>
          </p:cNvSpPr>
          <p:nvPr>
            <p:ph type="title"/>
          </p:nvPr>
        </p:nvSpPr>
        <p:spPr>
          <a:xfrm>
            <a:off x="352400" y="627825"/>
            <a:ext cx="5106300" cy="1124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Today’s </a:t>
            </a:r>
            <a:br>
              <a:rPr lang="es"/>
            </a:br>
            <a:r>
              <a:rPr lang="es"/>
              <a:t>Workshop Facilitator(s):</a:t>
            </a:r>
            <a:endParaRPr/>
          </a:p>
        </p:txBody>
      </p:sp>
      <p:sp>
        <p:nvSpPr>
          <p:cNvPr id="146" name="Google Shape;146;p24"/>
          <p:cNvSpPr txBox="1">
            <a:spLocks noGrp="1"/>
          </p:cNvSpPr>
          <p:nvPr>
            <p:ph type="body" idx="1"/>
          </p:nvPr>
        </p:nvSpPr>
        <p:spPr>
          <a:xfrm>
            <a:off x="878800" y="3011325"/>
            <a:ext cx="1617900" cy="5856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400" b="1">
                <a:latin typeface="Poppins"/>
                <a:ea typeface="Poppins"/>
                <a:cs typeface="Poppins"/>
                <a:sym typeface="Poppins"/>
              </a:rPr>
              <a:t>Your name here</a:t>
            </a:r>
            <a:endParaRPr sz="14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s"/>
              <a:t>Your Title</a:t>
            </a:r>
            <a:endParaRPr/>
          </a:p>
          <a:p>
            <a:pPr marL="0" lvl="0" indent="0" algn="l" rtl="0">
              <a:spcBef>
                <a:spcPts val="0"/>
              </a:spcBef>
              <a:spcAft>
                <a:spcPts val="0"/>
              </a:spcAft>
              <a:buNone/>
            </a:pPr>
            <a:r>
              <a:rPr lang="es"/>
              <a:t>Some contact information</a:t>
            </a:r>
            <a:endParaRPr/>
          </a:p>
        </p:txBody>
      </p:sp>
      <p:cxnSp>
        <p:nvCxnSpPr>
          <p:cNvPr id="147" name="Google Shape;147;p24"/>
          <p:cNvCxnSpPr/>
          <p:nvPr/>
        </p:nvCxnSpPr>
        <p:spPr>
          <a:xfrm rot="10800000">
            <a:off x="-11300" y="2773650"/>
            <a:ext cx="9169800" cy="0"/>
          </a:xfrm>
          <a:prstGeom prst="straightConnector1">
            <a:avLst/>
          </a:prstGeom>
          <a:noFill/>
          <a:ln w="9525" cap="flat" cmpd="sng">
            <a:solidFill>
              <a:srgbClr val="434343"/>
            </a:solidFill>
            <a:prstDash val="solid"/>
            <a:round/>
            <a:headEnd type="none" w="med" len="med"/>
            <a:tailEnd type="none" w="med" len="med"/>
          </a:ln>
        </p:spPr>
      </p:cxnSp>
      <p:cxnSp>
        <p:nvCxnSpPr>
          <p:cNvPr id="148" name="Google Shape;148;p24"/>
          <p:cNvCxnSpPr/>
          <p:nvPr/>
        </p:nvCxnSpPr>
        <p:spPr>
          <a:xfrm rot="10800000">
            <a:off x="-11300" y="3834600"/>
            <a:ext cx="9169800" cy="0"/>
          </a:xfrm>
          <a:prstGeom prst="straightConnector1">
            <a:avLst/>
          </a:prstGeom>
          <a:noFill/>
          <a:ln w="9525" cap="flat" cmpd="sng">
            <a:solidFill>
              <a:srgbClr val="434343"/>
            </a:solidFill>
            <a:prstDash val="solid"/>
            <a:round/>
            <a:headEnd type="none" w="med" len="med"/>
            <a:tailEnd type="none" w="med" len="med"/>
          </a:ln>
        </p:spPr>
      </p:cxnSp>
      <p:sp>
        <p:nvSpPr>
          <p:cNvPr id="149" name="Google Shape;149;p24"/>
          <p:cNvSpPr txBox="1">
            <a:spLocks noGrp="1"/>
          </p:cNvSpPr>
          <p:nvPr>
            <p:ph type="body" idx="1"/>
          </p:nvPr>
        </p:nvSpPr>
        <p:spPr>
          <a:xfrm>
            <a:off x="3452750" y="3011325"/>
            <a:ext cx="1617900" cy="585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400" b="1">
                <a:latin typeface="Poppins"/>
                <a:ea typeface="Poppins"/>
                <a:cs typeface="Poppins"/>
                <a:sym typeface="Poppins"/>
              </a:rPr>
              <a:t>Your name here</a:t>
            </a:r>
            <a:endParaRPr sz="1400" b="1">
              <a:latin typeface="Poppins"/>
              <a:ea typeface="Poppins"/>
              <a:cs typeface="Poppins"/>
              <a:sym typeface="Poppins"/>
            </a:endParaRPr>
          </a:p>
          <a:p>
            <a:pPr marL="0" lvl="0" indent="0" algn="l" rtl="0">
              <a:spcBef>
                <a:spcPts val="0"/>
              </a:spcBef>
              <a:spcAft>
                <a:spcPts val="0"/>
              </a:spcAft>
              <a:buNone/>
            </a:pPr>
            <a:r>
              <a:rPr lang="es"/>
              <a:t>Your Title</a:t>
            </a:r>
            <a:endParaRPr/>
          </a:p>
          <a:p>
            <a:pPr marL="0" lvl="0" indent="0" algn="l" rtl="0">
              <a:spcBef>
                <a:spcPts val="0"/>
              </a:spcBef>
              <a:spcAft>
                <a:spcPts val="0"/>
              </a:spcAft>
              <a:buNone/>
            </a:pPr>
            <a:r>
              <a:rPr lang="es"/>
              <a:t>Some contact information</a:t>
            </a:r>
            <a:endParaRPr/>
          </a:p>
        </p:txBody>
      </p:sp>
      <p:pic>
        <p:nvPicPr>
          <p:cNvPr id="150" name="Google Shape;150;p24"/>
          <p:cNvPicPr preferRelativeResize="0"/>
          <p:nvPr/>
        </p:nvPicPr>
        <p:blipFill>
          <a:blip r:embed="rId3">
            <a:alphaModFix/>
          </a:blip>
          <a:stretch>
            <a:fillRect/>
          </a:stretch>
        </p:blipFill>
        <p:spPr>
          <a:xfrm>
            <a:off x="5615000" y="1239325"/>
            <a:ext cx="2975626" cy="1588050"/>
          </a:xfrm>
          <a:prstGeom prst="rect">
            <a:avLst/>
          </a:prstGeom>
          <a:noFill/>
          <a:ln>
            <a:noFill/>
          </a:ln>
        </p:spPr>
      </p:pic>
      <p:sp>
        <p:nvSpPr>
          <p:cNvPr id="151" name="Google Shape;151;p24"/>
          <p:cNvSpPr/>
          <p:nvPr/>
        </p:nvSpPr>
        <p:spPr>
          <a:xfrm>
            <a:off x="302213" y="30113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1</a:t>
            </a:r>
            <a:endParaRPr b="1">
              <a:solidFill>
                <a:schemeClr val="lt1"/>
              </a:solidFill>
              <a:latin typeface="Poppins"/>
              <a:ea typeface="Poppins"/>
              <a:cs typeface="Poppins"/>
              <a:sym typeface="Poppins"/>
            </a:endParaRPr>
          </a:p>
        </p:txBody>
      </p:sp>
      <p:sp>
        <p:nvSpPr>
          <p:cNvPr id="152" name="Google Shape;152;p24"/>
          <p:cNvSpPr/>
          <p:nvPr/>
        </p:nvSpPr>
        <p:spPr>
          <a:xfrm>
            <a:off x="2830588" y="30113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2</a:t>
            </a:r>
            <a:endParaRPr b="1">
              <a:solidFill>
                <a:schemeClr val="lt1"/>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3B0"/>
        </a:solidFill>
        <a:effectLst/>
      </p:bgPr>
    </p:bg>
    <p:spTree>
      <p:nvGrpSpPr>
        <p:cNvPr id="1" name="Shape 156"/>
        <p:cNvGrpSpPr/>
        <p:nvPr/>
      </p:nvGrpSpPr>
      <p:grpSpPr>
        <a:xfrm>
          <a:off x="0" y="0"/>
          <a:ext cx="0" cy="0"/>
          <a:chOff x="0" y="0"/>
          <a:chExt cx="0" cy="0"/>
        </a:xfrm>
      </p:grpSpPr>
      <p:sp>
        <p:nvSpPr>
          <p:cNvPr id="157" name="Google Shape;157;p2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rgbClr val="F2F0E8"/>
                </a:solidFill>
              </a:rPr>
              <a:t>5</a:t>
            </a:fld>
            <a:endParaRPr sz="1300">
              <a:solidFill>
                <a:schemeClr val="tx1"/>
              </a:solidFill>
            </a:endParaRPr>
          </a:p>
        </p:txBody>
      </p:sp>
      <p:sp>
        <p:nvSpPr>
          <p:cNvPr id="158" name="Google Shape;158;p25"/>
          <p:cNvSpPr txBox="1">
            <a:spLocks noGrp="1"/>
          </p:cNvSpPr>
          <p:nvPr>
            <p:ph type="title"/>
          </p:nvPr>
        </p:nvSpPr>
        <p:spPr>
          <a:xfrm>
            <a:off x="352400" y="627825"/>
            <a:ext cx="4324200" cy="499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Today’s </a:t>
            </a:r>
            <a:br>
              <a:rPr lang="es"/>
            </a:br>
            <a:r>
              <a:rPr lang="es"/>
              <a:t>agenda:</a:t>
            </a:r>
            <a:endParaRPr/>
          </a:p>
        </p:txBody>
      </p:sp>
      <p:sp>
        <p:nvSpPr>
          <p:cNvPr id="159" name="Google Shape;159;p25"/>
          <p:cNvSpPr txBox="1">
            <a:spLocks noGrp="1"/>
          </p:cNvSpPr>
          <p:nvPr>
            <p:ph type="body" idx="1"/>
          </p:nvPr>
        </p:nvSpPr>
        <p:spPr>
          <a:xfrm>
            <a:off x="856025" y="2512750"/>
            <a:ext cx="2376900" cy="11565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s" sz="1100"/>
              <a:t>Welcoming Activity</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r>
              <a:rPr lang="es" sz="1100"/>
              <a:t>What is Purpose?</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Clr>
                <a:schemeClr val="dk1"/>
              </a:buClr>
              <a:buSzPts val="1100"/>
              <a:buFont typeface="Arial"/>
              <a:buNone/>
            </a:pPr>
            <a:r>
              <a:rPr lang="es" sz="1100"/>
              <a:t>Purpose in Parenthood</a:t>
            </a:r>
            <a:endParaRPr sz="1100"/>
          </a:p>
          <a:p>
            <a:pPr marL="0" lvl="0" indent="0" algn="l" rtl="0">
              <a:lnSpc>
                <a:spcPct val="150000"/>
              </a:lnSpc>
              <a:spcBef>
                <a:spcPts val="0"/>
              </a:spcBef>
              <a:spcAft>
                <a:spcPts val="0"/>
              </a:spcAft>
              <a:buClr>
                <a:schemeClr val="dk1"/>
              </a:buClr>
              <a:buSzPts val="1100"/>
              <a:buFont typeface="Arial"/>
              <a:buNone/>
            </a:pPr>
            <a:endParaRPr sz="1100"/>
          </a:p>
          <a:p>
            <a:pPr marL="0" lvl="0" indent="0" algn="l" rtl="0">
              <a:lnSpc>
                <a:spcPct val="150000"/>
              </a:lnSpc>
              <a:spcBef>
                <a:spcPts val="0"/>
              </a:spcBef>
              <a:spcAft>
                <a:spcPts val="0"/>
              </a:spcAft>
              <a:buNone/>
            </a:pPr>
            <a:endParaRPr sz="1100"/>
          </a:p>
        </p:txBody>
      </p:sp>
      <p:sp>
        <p:nvSpPr>
          <p:cNvPr id="160" name="Google Shape;160;p25"/>
          <p:cNvSpPr/>
          <p:nvPr/>
        </p:nvSpPr>
        <p:spPr>
          <a:xfrm>
            <a:off x="315200" y="2332325"/>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1</a:t>
            </a:r>
            <a:endParaRPr b="1">
              <a:solidFill>
                <a:srgbClr val="0063B0"/>
              </a:solidFill>
              <a:latin typeface="Poppins"/>
              <a:ea typeface="Poppins"/>
              <a:cs typeface="Poppins"/>
              <a:sym typeface="Poppins"/>
            </a:endParaRPr>
          </a:p>
        </p:txBody>
      </p:sp>
      <p:sp>
        <p:nvSpPr>
          <p:cNvPr id="161" name="Google Shape;161;p25"/>
          <p:cNvSpPr txBox="1">
            <a:spLocks noGrp="1"/>
          </p:cNvSpPr>
          <p:nvPr>
            <p:ph type="body" idx="1"/>
          </p:nvPr>
        </p:nvSpPr>
        <p:spPr>
          <a:xfrm>
            <a:off x="4267125" y="2512750"/>
            <a:ext cx="4043700" cy="18078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s" sz="1100"/>
              <a:t>Purpose in Childhood</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r>
              <a:rPr lang="es" sz="1100"/>
              <a:t>Questions</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r>
              <a:rPr lang="es" sz="1100"/>
              <a:t>Closing Activity</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endParaRPr sz="1100"/>
          </a:p>
        </p:txBody>
      </p:sp>
      <p:sp>
        <p:nvSpPr>
          <p:cNvPr id="162" name="Google Shape;162;p25"/>
          <p:cNvSpPr/>
          <p:nvPr/>
        </p:nvSpPr>
        <p:spPr>
          <a:xfrm>
            <a:off x="315200" y="2857000"/>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2</a:t>
            </a:r>
            <a:endParaRPr b="1">
              <a:solidFill>
                <a:srgbClr val="0063B0"/>
              </a:solidFill>
              <a:latin typeface="Poppins"/>
              <a:ea typeface="Poppins"/>
              <a:cs typeface="Poppins"/>
              <a:sym typeface="Poppins"/>
            </a:endParaRPr>
          </a:p>
        </p:txBody>
      </p:sp>
      <p:sp>
        <p:nvSpPr>
          <p:cNvPr id="163" name="Google Shape;163;p25"/>
          <p:cNvSpPr/>
          <p:nvPr/>
        </p:nvSpPr>
        <p:spPr>
          <a:xfrm>
            <a:off x="315200" y="3381675"/>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3</a:t>
            </a:r>
            <a:endParaRPr b="1">
              <a:solidFill>
                <a:srgbClr val="0063B0"/>
              </a:solidFill>
              <a:latin typeface="Poppins"/>
              <a:ea typeface="Poppins"/>
              <a:cs typeface="Poppins"/>
              <a:sym typeface="Poppins"/>
            </a:endParaRPr>
          </a:p>
        </p:txBody>
      </p:sp>
      <p:sp>
        <p:nvSpPr>
          <p:cNvPr id="164" name="Google Shape;164;p25"/>
          <p:cNvSpPr/>
          <p:nvPr/>
        </p:nvSpPr>
        <p:spPr>
          <a:xfrm>
            <a:off x="3732525" y="2332325"/>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4</a:t>
            </a:r>
            <a:endParaRPr b="1">
              <a:solidFill>
                <a:srgbClr val="0063B0"/>
              </a:solidFill>
              <a:latin typeface="Poppins"/>
              <a:ea typeface="Poppins"/>
              <a:cs typeface="Poppins"/>
              <a:sym typeface="Poppins"/>
            </a:endParaRPr>
          </a:p>
        </p:txBody>
      </p:sp>
      <p:sp>
        <p:nvSpPr>
          <p:cNvPr id="165" name="Google Shape;165;p25"/>
          <p:cNvSpPr/>
          <p:nvPr/>
        </p:nvSpPr>
        <p:spPr>
          <a:xfrm>
            <a:off x="3732525" y="2857000"/>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5</a:t>
            </a:r>
            <a:endParaRPr b="1">
              <a:solidFill>
                <a:srgbClr val="0063B0"/>
              </a:solidFill>
              <a:latin typeface="Poppins"/>
              <a:ea typeface="Poppins"/>
              <a:cs typeface="Poppins"/>
              <a:sym typeface="Poppins"/>
            </a:endParaRPr>
          </a:p>
        </p:txBody>
      </p:sp>
      <p:sp>
        <p:nvSpPr>
          <p:cNvPr id="166" name="Google Shape;166;p25"/>
          <p:cNvSpPr/>
          <p:nvPr/>
        </p:nvSpPr>
        <p:spPr>
          <a:xfrm>
            <a:off x="3732525" y="3381675"/>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6</a:t>
            </a:r>
            <a:endParaRPr b="1">
              <a:solidFill>
                <a:srgbClr val="0063B0"/>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6</a:t>
            </a:fld>
            <a:endParaRPr sz="1300">
              <a:solidFill>
                <a:schemeClr val="dk1"/>
              </a:solidFill>
            </a:endParaRPr>
          </a:p>
        </p:txBody>
      </p:sp>
      <p:sp>
        <p:nvSpPr>
          <p:cNvPr id="172" name="Google Shape;172;p26"/>
          <p:cNvSpPr txBox="1">
            <a:spLocks noGrp="1"/>
          </p:cNvSpPr>
          <p:nvPr>
            <p:ph type="title"/>
          </p:nvPr>
        </p:nvSpPr>
        <p:spPr>
          <a:xfrm>
            <a:off x="1434950" y="627825"/>
            <a:ext cx="2580900" cy="1079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Welcome </a:t>
            </a:r>
            <a:br>
              <a:rPr lang="es"/>
            </a:br>
            <a:r>
              <a:rPr lang="es"/>
              <a:t>Activity</a:t>
            </a:r>
            <a:endParaRPr/>
          </a:p>
        </p:txBody>
      </p:sp>
      <p:sp>
        <p:nvSpPr>
          <p:cNvPr id="173" name="Google Shape;173;p26"/>
          <p:cNvSpPr txBox="1">
            <a:spLocks noGrp="1"/>
          </p:cNvSpPr>
          <p:nvPr>
            <p:ph type="body" idx="1"/>
          </p:nvPr>
        </p:nvSpPr>
        <p:spPr>
          <a:xfrm>
            <a:off x="1477950" y="1707525"/>
            <a:ext cx="1214400" cy="21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500">
                <a:latin typeface="Poppins"/>
                <a:ea typeface="Poppins"/>
                <a:cs typeface="Poppins"/>
                <a:sym typeface="Poppins"/>
              </a:rPr>
              <a:t>Ice Breaker</a:t>
            </a:r>
            <a:endParaRPr sz="1500">
              <a:latin typeface="Poppins"/>
              <a:ea typeface="Poppins"/>
              <a:cs typeface="Poppins"/>
              <a:sym typeface="Poppins"/>
            </a:endParaRPr>
          </a:p>
        </p:txBody>
      </p:sp>
      <p:pic>
        <p:nvPicPr>
          <p:cNvPr id="174" name="Google Shape;174;p26"/>
          <p:cNvPicPr preferRelativeResize="0"/>
          <p:nvPr/>
        </p:nvPicPr>
        <p:blipFill>
          <a:blip r:embed="rId3">
            <a:alphaModFix/>
          </a:blip>
          <a:stretch>
            <a:fillRect/>
          </a:stretch>
        </p:blipFill>
        <p:spPr>
          <a:xfrm>
            <a:off x="352400" y="704036"/>
            <a:ext cx="886225" cy="875075"/>
          </a:xfrm>
          <a:prstGeom prst="rect">
            <a:avLst/>
          </a:prstGeom>
          <a:noFill/>
          <a:ln>
            <a:noFill/>
          </a:ln>
        </p:spPr>
      </p:pic>
      <p:pic>
        <p:nvPicPr>
          <p:cNvPr id="175" name="Google Shape;175;p26"/>
          <p:cNvPicPr preferRelativeResize="0"/>
          <p:nvPr/>
        </p:nvPicPr>
        <p:blipFill>
          <a:blip r:embed="rId4">
            <a:alphaModFix/>
          </a:blip>
          <a:stretch>
            <a:fillRect/>
          </a:stretch>
        </p:blipFill>
        <p:spPr>
          <a:xfrm>
            <a:off x="3754025" y="1716575"/>
            <a:ext cx="4120350" cy="2976625"/>
          </a:xfrm>
          <a:prstGeom prst="rect">
            <a:avLst/>
          </a:prstGeom>
          <a:noFill/>
          <a:ln>
            <a:noFill/>
          </a:ln>
        </p:spPr>
      </p:pic>
      <p:sp>
        <p:nvSpPr>
          <p:cNvPr id="176" name="Google Shape;176;p26"/>
          <p:cNvSpPr txBox="1">
            <a:spLocks noGrp="1"/>
          </p:cNvSpPr>
          <p:nvPr>
            <p:ph type="body" idx="1"/>
          </p:nvPr>
        </p:nvSpPr>
        <p:spPr>
          <a:xfrm>
            <a:off x="4400000" y="2051625"/>
            <a:ext cx="2853900" cy="7293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s" sz="2000">
                <a:solidFill>
                  <a:schemeClr val="lt1"/>
                </a:solidFill>
                <a:latin typeface="Poppins"/>
                <a:ea typeface="Poppins"/>
                <a:cs typeface="Poppins"/>
                <a:sym typeface="Poppins"/>
              </a:rPr>
              <a:t>When your child is an adult, what do you want them to remember about you?</a:t>
            </a:r>
            <a:endParaRPr sz="1200">
              <a:solidFill>
                <a:schemeClr val="lt1"/>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B913"/>
        </a:solidFill>
        <a:effectLst/>
      </p:bgPr>
    </p:bg>
    <p:spTree>
      <p:nvGrpSpPr>
        <p:cNvPr id="1" name="Shape 180"/>
        <p:cNvGrpSpPr/>
        <p:nvPr/>
      </p:nvGrpSpPr>
      <p:grpSpPr>
        <a:xfrm>
          <a:off x="0" y="0"/>
          <a:ext cx="0" cy="0"/>
          <a:chOff x="0" y="0"/>
          <a:chExt cx="0" cy="0"/>
        </a:xfrm>
      </p:grpSpPr>
      <p:sp>
        <p:nvSpPr>
          <p:cNvPr id="181" name="Google Shape;181;p2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7</a:t>
            </a:fld>
            <a:endParaRPr sz="1300">
              <a:solidFill>
                <a:schemeClr val="dk1"/>
              </a:solidFill>
            </a:endParaRPr>
          </a:p>
        </p:txBody>
      </p:sp>
      <p:sp>
        <p:nvSpPr>
          <p:cNvPr id="182" name="Google Shape;182;p27"/>
          <p:cNvSpPr txBox="1">
            <a:spLocks noGrp="1"/>
          </p:cNvSpPr>
          <p:nvPr>
            <p:ph type="title"/>
          </p:nvPr>
        </p:nvSpPr>
        <p:spPr>
          <a:xfrm>
            <a:off x="1366650" y="1456850"/>
            <a:ext cx="6027900" cy="2215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
                <a:solidFill>
                  <a:srgbClr val="000000"/>
                </a:solidFill>
              </a:rPr>
              <a:t>What is Purpose?</a:t>
            </a:r>
            <a:endParaRPr>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8</a:t>
            </a:fld>
            <a:endParaRPr sz="1300"/>
          </a:p>
        </p:txBody>
      </p:sp>
      <p:sp>
        <p:nvSpPr>
          <p:cNvPr id="188" name="Google Shape;188;p28"/>
          <p:cNvSpPr txBox="1">
            <a:spLocks noGrp="1"/>
          </p:cNvSpPr>
          <p:nvPr>
            <p:ph type="title"/>
          </p:nvPr>
        </p:nvSpPr>
        <p:spPr>
          <a:xfrm>
            <a:off x="352400" y="627825"/>
            <a:ext cx="62391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a:t>What is </a:t>
            </a:r>
            <a:br>
              <a:rPr lang="es"/>
            </a:br>
            <a:r>
              <a:rPr lang="es"/>
              <a:t>Purpose?</a:t>
            </a:r>
            <a:endParaRPr/>
          </a:p>
        </p:txBody>
      </p:sp>
      <p:sp>
        <p:nvSpPr>
          <p:cNvPr id="189" name="Google Shape;189;p28"/>
          <p:cNvSpPr txBox="1">
            <a:spLocks noGrp="1"/>
          </p:cNvSpPr>
          <p:nvPr>
            <p:ph type="body" idx="1"/>
          </p:nvPr>
        </p:nvSpPr>
        <p:spPr>
          <a:xfrm>
            <a:off x="352400" y="2399200"/>
            <a:ext cx="4614300" cy="13671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1700">
                <a:latin typeface="Poppins"/>
                <a:ea typeface="Poppins"/>
                <a:cs typeface="Poppins"/>
                <a:sym typeface="Poppins"/>
              </a:rPr>
              <a:t>Purpose: an intention to achieve a long-term goal that is both personally meaningful and makes a positive impact on the world</a:t>
            </a:r>
            <a:endParaRPr sz="1700">
              <a:latin typeface="Poppins"/>
              <a:ea typeface="Poppins"/>
              <a:cs typeface="Poppins"/>
              <a:sym typeface="Poppins"/>
            </a:endParaRPr>
          </a:p>
          <a:p>
            <a:pPr marL="0" lvl="0" indent="0" algn="l" rtl="0">
              <a:lnSpc>
                <a:spcPct val="100000"/>
              </a:lnSpc>
              <a:spcBef>
                <a:spcPts val="0"/>
              </a:spcBef>
              <a:spcAft>
                <a:spcPts val="0"/>
              </a:spcAft>
              <a:buNone/>
            </a:pPr>
            <a:endParaRPr sz="1400"/>
          </a:p>
        </p:txBody>
      </p:sp>
      <p:pic>
        <p:nvPicPr>
          <p:cNvPr id="190" name="Google Shape;190;p28"/>
          <p:cNvPicPr preferRelativeResize="0"/>
          <p:nvPr/>
        </p:nvPicPr>
        <p:blipFill>
          <a:blip r:embed="rId3">
            <a:alphaModFix/>
          </a:blip>
          <a:stretch>
            <a:fillRect/>
          </a:stretch>
        </p:blipFill>
        <p:spPr>
          <a:xfrm>
            <a:off x="5337203" y="801426"/>
            <a:ext cx="2928868" cy="37489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9"/>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9</a:t>
            </a:fld>
            <a:endParaRPr sz="1300"/>
          </a:p>
        </p:txBody>
      </p:sp>
      <p:sp>
        <p:nvSpPr>
          <p:cNvPr id="196" name="Google Shape;196;p29"/>
          <p:cNvSpPr txBox="1">
            <a:spLocks noGrp="1"/>
          </p:cNvSpPr>
          <p:nvPr>
            <p:ph type="title"/>
          </p:nvPr>
        </p:nvSpPr>
        <p:spPr>
          <a:xfrm>
            <a:off x="352400" y="802450"/>
            <a:ext cx="52755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a:t>What is </a:t>
            </a:r>
            <a:br>
              <a:rPr lang="es"/>
            </a:br>
            <a:r>
              <a:rPr lang="es"/>
              <a:t>Purpose?</a:t>
            </a:r>
            <a:endParaRPr/>
          </a:p>
        </p:txBody>
      </p:sp>
      <p:sp>
        <p:nvSpPr>
          <p:cNvPr id="197" name="Google Shape;197;p29"/>
          <p:cNvSpPr txBox="1">
            <a:spLocks noGrp="1"/>
          </p:cNvSpPr>
          <p:nvPr>
            <p:ph type="body" idx="1"/>
          </p:nvPr>
        </p:nvSpPr>
        <p:spPr>
          <a:xfrm>
            <a:off x="352400" y="1994925"/>
            <a:ext cx="4043700" cy="1931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1400">
                <a:latin typeface="Poppins"/>
                <a:ea typeface="Poppins"/>
                <a:cs typeface="Poppins"/>
                <a:sym typeface="Poppins"/>
              </a:rPr>
              <a:t>Having a greater sense of purpose provides:</a:t>
            </a:r>
            <a:endParaRPr/>
          </a:p>
        </p:txBody>
      </p:sp>
      <p:sp>
        <p:nvSpPr>
          <p:cNvPr id="198" name="Google Shape;198;p29"/>
          <p:cNvSpPr/>
          <p:nvPr/>
        </p:nvSpPr>
        <p:spPr>
          <a:xfrm>
            <a:off x="352400" y="24351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199" name="Google Shape;199;p29"/>
          <p:cNvSpPr txBox="1">
            <a:spLocks noGrp="1"/>
          </p:cNvSpPr>
          <p:nvPr>
            <p:ph type="body" idx="1"/>
          </p:nvPr>
        </p:nvSpPr>
        <p:spPr>
          <a:xfrm>
            <a:off x="816300" y="2481675"/>
            <a:ext cx="4439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200" b="1">
                <a:latin typeface="Poppins"/>
                <a:ea typeface="Poppins"/>
                <a:cs typeface="Poppins"/>
                <a:sym typeface="Poppins"/>
              </a:rPr>
              <a:t>Resiliency during more challenging times </a:t>
            </a:r>
            <a:endParaRPr sz="1200" b="1">
              <a:latin typeface="Poppins"/>
              <a:ea typeface="Poppins"/>
              <a:cs typeface="Poppins"/>
              <a:sym typeface="Poppins"/>
            </a:endParaRPr>
          </a:p>
          <a:p>
            <a:pPr marL="0" lvl="0" indent="0" algn="l" rtl="0">
              <a:lnSpc>
                <a:spcPct val="110000"/>
              </a:lnSpc>
              <a:spcBef>
                <a:spcPts val="0"/>
              </a:spcBef>
              <a:spcAft>
                <a:spcPts val="0"/>
              </a:spcAft>
              <a:buNone/>
            </a:pPr>
            <a:endParaRPr sz="1100"/>
          </a:p>
        </p:txBody>
      </p:sp>
      <p:sp>
        <p:nvSpPr>
          <p:cNvPr id="200" name="Google Shape;200;p29"/>
          <p:cNvSpPr/>
          <p:nvPr/>
        </p:nvSpPr>
        <p:spPr>
          <a:xfrm>
            <a:off x="352400" y="29997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201" name="Google Shape;201;p29"/>
          <p:cNvSpPr txBox="1">
            <a:spLocks noGrp="1"/>
          </p:cNvSpPr>
          <p:nvPr>
            <p:ph type="body" idx="1"/>
          </p:nvPr>
        </p:nvSpPr>
        <p:spPr>
          <a:xfrm>
            <a:off x="816300" y="3071875"/>
            <a:ext cx="47400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200" b="1">
                <a:latin typeface="Poppins"/>
                <a:ea typeface="Poppins"/>
                <a:cs typeface="Poppins"/>
                <a:sym typeface="Poppins"/>
              </a:rPr>
              <a:t>Better health and cognitive functioning</a:t>
            </a:r>
            <a:endParaRPr sz="1200" b="1">
              <a:latin typeface="Poppins"/>
              <a:ea typeface="Poppins"/>
              <a:cs typeface="Poppins"/>
              <a:sym typeface="Poppins"/>
            </a:endParaRPr>
          </a:p>
          <a:p>
            <a:pPr marL="0" lvl="0" indent="0" algn="l" rtl="0">
              <a:lnSpc>
                <a:spcPct val="110000"/>
              </a:lnSpc>
              <a:spcBef>
                <a:spcPts val="0"/>
              </a:spcBef>
              <a:spcAft>
                <a:spcPts val="0"/>
              </a:spcAft>
              <a:buNone/>
            </a:pPr>
            <a:endParaRPr sz="1100"/>
          </a:p>
        </p:txBody>
      </p:sp>
      <p:sp>
        <p:nvSpPr>
          <p:cNvPr id="202" name="Google Shape;202;p29"/>
          <p:cNvSpPr/>
          <p:nvPr/>
        </p:nvSpPr>
        <p:spPr>
          <a:xfrm>
            <a:off x="352400" y="35642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203" name="Google Shape;203;p29"/>
          <p:cNvSpPr txBox="1">
            <a:spLocks noGrp="1"/>
          </p:cNvSpPr>
          <p:nvPr>
            <p:ph type="body" idx="1"/>
          </p:nvPr>
        </p:nvSpPr>
        <p:spPr>
          <a:xfrm>
            <a:off x="816300" y="3615475"/>
            <a:ext cx="64035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200" b="1">
                <a:latin typeface="Poppins"/>
                <a:ea typeface="Poppins"/>
                <a:cs typeface="Poppins"/>
                <a:sym typeface="Poppins"/>
              </a:rPr>
              <a:t>Longer lives</a:t>
            </a:r>
            <a:endParaRPr sz="1200" b="1">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2F0E8"/>
      </a:lt1>
      <a:dk2>
        <a:srgbClr val="F2F0E8"/>
      </a:dk2>
      <a:lt2>
        <a:srgbClr val="0063B0"/>
      </a:lt2>
      <a:accent1>
        <a:srgbClr val="0063B0"/>
      </a:accent1>
      <a:accent2>
        <a:srgbClr val="E32326"/>
      </a:accent2>
      <a:accent3>
        <a:srgbClr val="E32326"/>
      </a:accent3>
      <a:accent4>
        <a:srgbClr val="0B9446"/>
      </a:accent4>
      <a:accent5>
        <a:srgbClr val="0B9446"/>
      </a:accent5>
      <a:accent6>
        <a:srgbClr val="FDB913"/>
      </a:accent6>
      <a:hlink>
        <a:srgbClr val="FDB91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3188</Words>
  <Application>Microsoft Macintosh PowerPoint</Application>
  <PresentationFormat>On-screen Show (16:9)</PresentationFormat>
  <Paragraphs>304</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Poppins Light</vt:lpstr>
      <vt:lpstr>Poppins</vt:lpstr>
      <vt:lpstr>Arial</vt:lpstr>
      <vt:lpstr>Poppins Medium</vt:lpstr>
      <vt:lpstr>Simple Light</vt:lpstr>
      <vt:lpstr>Welcome!</vt:lpstr>
      <vt:lpstr>PowerPoint Presentation</vt:lpstr>
      <vt:lpstr>pur- pose-</vt:lpstr>
      <vt:lpstr>Today’s  Workshop Facilitator(s):</vt:lpstr>
      <vt:lpstr>Today’s  agenda:</vt:lpstr>
      <vt:lpstr>Welcome  Activity</vt:lpstr>
      <vt:lpstr>What is Purpose?</vt:lpstr>
      <vt:lpstr>What is  Purpose?</vt:lpstr>
      <vt:lpstr>What is  Purpose?</vt:lpstr>
      <vt:lpstr>Purpose in Parenthood</vt:lpstr>
      <vt:lpstr>Purpose  in Parenthood</vt:lpstr>
      <vt:lpstr>Nurturing  Purpose</vt:lpstr>
      <vt:lpstr>Practicing Purpose in Parenthood:   Life Crafting</vt:lpstr>
      <vt:lpstr>Practicing Purpose in Parenthood:   Life Crafting</vt:lpstr>
      <vt:lpstr>Reflect - Pair - Share</vt:lpstr>
      <vt:lpstr>Purpose in Childhood </vt:lpstr>
      <vt:lpstr>Purpose in Childhood </vt:lpstr>
      <vt:lpstr>Practicing Purpose in Adolescence:   Talk with Teens about Purpose</vt:lpstr>
      <vt:lpstr>Practicing Purpose in Adolescence: Talk with Teens about Purpose</vt:lpstr>
      <vt:lpstr>Reflect - Pair - Share</vt:lpstr>
      <vt:lpstr>Questions</vt:lpstr>
      <vt:lpstr>Closing Activity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Megan Bander</cp:lastModifiedBy>
  <cp:revision>1</cp:revision>
  <dcterms:modified xsi:type="dcterms:W3CDTF">2024-08-29T17:14:22Z</dcterms:modified>
</cp:coreProperties>
</file>