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Poppins"/>
      <p:regular r:id="rId30"/>
      <p:bold r:id="rId31"/>
      <p:italic r:id="rId32"/>
      <p:boldItalic r:id="rId33"/>
    </p:embeddedFont>
    <p:embeddedFont>
      <p:font typeface="Poppins Light"/>
      <p:regular r:id="rId34"/>
      <p:bold r:id="rId35"/>
      <p:italic r:id="rId36"/>
      <p:boldItalic r:id="rId37"/>
    </p:embeddedFont>
    <p:embeddedFont>
      <p:font typeface="Poppins Medium"/>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Medium-italic.fntdata"/><Relationship Id="rId20" Type="http://schemas.openxmlformats.org/officeDocument/2006/relationships/slide" Target="slides/slide16.xml"/><Relationship Id="rId41" Type="http://schemas.openxmlformats.org/officeDocument/2006/relationships/font" Target="fonts/PoppinsMedium-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PoppinsLight-bold.fntdata"/><Relationship Id="rId12" Type="http://schemas.openxmlformats.org/officeDocument/2006/relationships/slide" Target="slides/slide8.xml"/><Relationship Id="rId34" Type="http://schemas.openxmlformats.org/officeDocument/2006/relationships/font" Target="fonts/PoppinsLight-regular.fntdata"/><Relationship Id="rId15" Type="http://schemas.openxmlformats.org/officeDocument/2006/relationships/slide" Target="slides/slide11.xml"/><Relationship Id="rId37" Type="http://schemas.openxmlformats.org/officeDocument/2006/relationships/font" Target="fonts/PoppinsLight-boldItalic.fntdata"/><Relationship Id="rId14" Type="http://schemas.openxmlformats.org/officeDocument/2006/relationships/slide" Target="slides/slide10.xml"/><Relationship Id="rId36" Type="http://schemas.openxmlformats.org/officeDocument/2006/relationships/font" Target="fonts/PoppinsLight-italic.fntdata"/><Relationship Id="rId17" Type="http://schemas.openxmlformats.org/officeDocument/2006/relationships/slide" Target="slides/slide13.xml"/><Relationship Id="rId39" Type="http://schemas.openxmlformats.org/officeDocument/2006/relationships/font" Target="fonts/PoppinsMedium-bold.fntdata"/><Relationship Id="rId16" Type="http://schemas.openxmlformats.org/officeDocument/2006/relationships/slide" Target="slides/slide12.xml"/><Relationship Id="rId38" Type="http://schemas.openxmlformats.org/officeDocument/2006/relationships/font" Target="fonts/PoppinsMedium-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ee7fd3df67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ee7fd3df6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Note</a:t>
            </a:r>
            <a:r>
              <a:rPr lang="es">
                <a:solidFill>
                  <a:schemeClr val="dk1"/>
                </a:solidFill>
              </a:rPr>
              <a:t>: This slide should not be included in the workshop presentation. Hide or delete this slide before your workshop.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fdcadd23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7fdcadd23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e7fd3df67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e7fd3df67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Explain why fostering empathy is important for parents and caregivers. Be sure to include:</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Empathy helps parents understand their child’s perspective and anticipate their needs.</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Adolescents with more empathic parents have been found to better regulate their emotions.</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More empathic parents have greater self-esteem and life purpose than parents with less empathy.</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One organization found that practicing perspective taking in more challenging times helps parents and caregivers learn to empathize with their co-parent, de-escalate feelings of rage, and help them communicate more mindfully.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Now that we’ve talked about why empathy is important in general, why is important for you as a parent or caregiver? As we just discussed, practicing empathy allows you to nurture social connections, including those with your child. Empathy helps you understand your child’s perspective and to anticipate their needs. In one study, researchers found that more empathetic parents have greater self-esteem and life purpose, and adolescents with more empathetic parents are better able to regulate their emotions. </a:t>
            </a:r>
            <a:endParaRPr>
              <a:solidFill>
                <a:schemeClr val="dk1"/>
              </a:solidFill>
            </a:endParaRPr>
          </a:p>
          <a:p>
            <a:pPr indent="0" lvl="0" marL="0" rtl="0" algn="l">
              <a:spcBef>
                <a:spcPts val="1200"/>
              </a:spcBef>
              <a:spcAft>
                <a:spcPts val="0"/>
              </a:spcAft>
              <a:buClr>
                <a:schemeClr val="dk1"/>
              </a:buClr>
              <a:buSzPts val="1100"/>
              <a:buFont typeface="Arial"/>
              <a:buNone/>
            </a:pPr>
            <a:r>
              <a:rPr lang="es">
                <a:solidFill>
                  <a:schemeClr val="dk1"/>
                </a:solidFill>
              </a:rPr>
              <a:t>In addition, we can all agree that parenting can be difficult at times. In those more difficult times, one organization that offers parenting support found that practicing perspective taking during more challenging times can help you learn to empathize with a co-parent, can help de-escalate feelings of anger or rage, and can help you communicate more mindfully with others.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120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ee7fd3df6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ee7fd3df6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Share practical tips on nurturing empathy in our own lives. Be sure to include the following tips:</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Believe empathy can be learned.</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Get out of your own head.</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Be mindful.</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Pursue diverse friendships.</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Get creative.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We now understand why fostering empathy is important, but you may be wondering, “Now what? How do we foster empathy?” We have a few tips for you on nurturing empathy in ourselves and our children.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Believe empathy can be learned</a:t>
            </a:r>
            <a:r>
              <a:rPr lang="es">
                <a:solidFill>
                  <a:schemeClr val="dk1"/>
                </a:solidFill>
              </a:rPr>
              <a:t>: Studies show that people who think their empathy levels are changeable put more effort into being empathic, listening to others, and helping, even when it’s challenging.</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Get out of your own head</a:t>
            </a:r>
            <a:r>
              <a:rPr lang="es">
                <a:solidFill>
                  <a:schemeClr val="dk1"/>
                </a:solidFill>
              </a:rPr>
              <a:t>: Research shows that actively imagining what someone else might be experiencing can increase levels of empathy. One way to practice this is to read more fiction, as people who read fiction are more attuned to others’ emotions and intentions.</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Be mindful</a:t>
            </a:r>
            <a:r>
              <a:rPr lang="es">
                <a:solidFill>
                  <a:schemeClr val="dk1"/>
                </a:solidFill>
              </a:rPr>
              <a:t>: Practicing mindfulness helps us take other people's perspectives yet not feel overwhelmed when we encounter their negative emotions.</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Pursue diverse friendships</a:t>
            </a:r>
            <a:r>
              <a:rPr lang="es">
                <a:solidFill>
                  <a:schemeClr val="dk1"/>
                </a:solidFill>
              </a:rPr>
              <a:t>: Taking time to get to know people who are different from us makes it easier for us to empathize with them and reduces prejudice towards others of that group.</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Get creative:</a:t>
            </a:r>
            <a:r>
              <a:rPr lang="es">
                <a:solidFill>
                  <a:schemeClr val="dk1"/>
                </a:solidFill>
              </a:rPr>
              <a:t> Engage in creative group activities like joining a band or playing games together. Research shows that playing music together boosts empathy in kids, and that when we compete against others, like when playing games, our brains are trying to understand the other person’s thoughts and intentions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fdcadd23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7fdcadd23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Explain how </a:t>
            </a:r>
            <a:r>
              <a:rPr i="1" lang="es">
                <a:solidFill>
                  <a:schemeClr val="dk1"/>
                </a:solidFill>
              </a:rPr>
              <a:t>Active Listening</a:t>
            </a:r>
            <a:r>
              <a:rPr lang="es">
                <a:solidFill>
                  <a:schemeClr val="dk1"/>
                </a:solidFill>
              </a:rPr>
              <a:t> is a useful practice and why they should try it.  Be sure to include:</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Expressing interest in what the other person has to say and making others feel heard fosters empathy.</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Practicing active listening helps listeners understand others’ perspectives and can help speakers feel understood.</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Active listening can also prevent miscommunication and make relationships more satisfying.</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In addition to the previous tips on nurturing empathy, we also have a practice for you to try called </a:t>
            </a:r>
            <a:r>
              <a:rPr i="1" lang="es">
                <a:solidFill>
                  <a:schemeClr val="dk1"/>
                </a:solidFill>
              </a:rPr>
              <a:t>Active Listening.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This practice doesn’t take long; we’re actually going to take a few minutes and try the practice here today. This </a:t>
            </a:r>
            <a:r>
              <a:rPr i="1" lang="es">
                <a:solidFill>
                  <a:schemeClr val="dk1"/>
                </a:solidFill>
              </a:rPr>
              <a:t>Active Listening</a:t>
            </a:r>
            <a:r>
              <a:rPr lang="es">
                <a:solidFill>
                  <a:schemeClr val="dk1"/>
                </a:solidFill>
              </a:rPr>
              <a:t> practice only takes a few minutes and allows you to connect with a partner through empathy and understanding. Expressing active interest in what the other person has to say and making others feel heard fosters empathy and connection.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Practicing active listening helps listeners better understand others’ perspectives and can help speakers feel understood and less threatened. It can prevent miscommunication and can ultimately make relationships more satisfying by improving communication.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e7fd3df67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e7fd3df67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Walk participants through </a:t>
            </a:r>
            <a:r>
              <a:rPr i="1" lang="es">
                <a:solidFill>
                  <a:schemeClr val="dk1"/>
                </a:solidFill>
              </a:rPr>
              <a:t>Active Listening </a:t>
            </a:r>
            <a:r>
              <a:rPr lang="es">
                <a:solidFill>
                  <a:schemeClr val="dk1"/>
                </a:solidFill>
              </a:rPr>
              <a:t>practice.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Now, find a quiet place in this space to talk with your conversation partner without interruption or distraction. You will invite this person to share what’s on their mind, and as they do so, try keep the following things in mind:</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Paraphrase</a:t>
            </a:r>
            <a:r>
              <a:rPr lang="es">
                <a:solidFill>
                  <a:schemeClr val="dk1"/>
                </a:solidFill>
              </a:rPr>
              <a:t>: You can say, “What I hear you saying is…” or “If I understand you right…”</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Ask questions</a:t>
            </a:r>
            <a:r>
              <a:rPr lang="es">
                <a:solidFill>
                  <a:schemeClr val="dk1"/>
                </a:solidFill>
              </a:rPr>
              <a:t>: Instead of jumping to conclusions about what the other person means, ask questions to clarify what they mean. </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Express empathy</a:t>
            </a:r>
            <a:r>
              <a:rPr lang="es">
                <a:solidFill>
                  <a:schemeClr val="dk1"/>
                </a:solidFill>
              </a:rPr>
              <a:t>: If the speaker expresses a certain emotion, try to consider why they might feel that way and respond with understanding.</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Use engaged body language</a:t>
            </a:r>
            <a:r>
              <a:rPr lang="es">
                <a:solidFill>
                  <a:schemeClr val="dk1"/>
                </a:solidFill>
              </a:rPr>
              <a:t>: You can make eye contact, nod, and maintain a relaxed body posture to show your conversation partner you’re engaged and interested in what they are saying. </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Avoid judgement:</a:t>
            </a:r>
            <a:r>
              <a:rPr lang="es">
                <a:solidFill>
                  <a:schemeClr val="dk1"/>
                </a:solidFill>
              </a:rPr>
              <a:t> You want to understand and accept the other person’s perspective, even if you disagree with it. </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Avoid giving advice</a:t>
            </a:r>
            <a:r>
              <a:rPr lang="es">
                <a:solidFill>
                  <a:schemeClr val="dk1"/>
                </a:solidFill>
              </a:rPr>
              <a:t>: It’s easier and more effective to problem-solve after you each understand the other person’s perspective. </a:t>
            </a:r>
            <a:endParaRPr>
              <a:solidFill>
                <a:schemeClr val="dk1"/>
              </a:solidFill>
            </a:endParaRPr>
          </a:p>
          <a:p>
            <a:pPr indent="-298450" lvl="0" marL="457200" rtl="0" algn="l">
              <a:spcBef>
                <a:spcPts val="0"/>
              </a:spcBef>
              <a:spcAft>
                <a:spcPts val="0"/>
              </a:spcAft>
              <a:buClr>
                <a:schemeClr val="dk1"/>
              </a:buClr>
              <a:buSzPts val="1100"/>
              <a:buChar char="-"/>
            </a:pPr>
            <a:r>
              <a:rPr b="1" lang="es">
                <a:solidFill>
                  <a:schemeClr val="dk1"/>
                </a:solidFill>
              </a:rPr>
              <a:t>Take turns</a:t>
            </a:r>
            <a:r>
              <a:rPr lang="es">
                <a:solidFill>
                  <a:schemeClr val="dk1"/>
                </a:solidFill>
              </a:rPr>
              <a:t>: Once the other person has had a chance to speak, ask if it’s OK for you to share your thoughts and feelings and then express yourself as clearly as possible using “I” statements.</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fdcadd23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7fdcadd23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Now that you have tried practicing empathy in the context of parenthood, I want to give you all a some time to reflect. First you’re going to take a minute and reflect on your experience trying this practice. Think about how you felt, what felt useful to you, or maybe what you might do differently the next time you practice this. Then, you’ll turn to a partner next to you and share your reflections. Finally, we’ll have time for a couple people to share their reflections with the group.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fdcadd23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fdcadd23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1bf03c441f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1bf03c441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Explain why fostering empathy is important for children. Be sure to include:</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Humans experience affective empathy from infancy.</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Cognitive empathy emerges later in development, around three to four years of age, and then continues to develop their empathic abilities</a:t>
            </a:r>
            <a:endParaRPr>
              <a:solidFill>
                <a:schemeClr val="dk1"/>
              </a:solidFill>
            </a:endParaRPr>
          </a:p>
          <a:p>
            <a:pPr indent="0" lvl="0" marL="914400" rtl="0" algn="l">
              <a:spcBef>
                <a:spcPts val="0"/>
              </a:spcBef>
              <a:spcAft>
                <a:spcPts val="0"/>
              </a:spcAft>
              <a:buClr>
                <a:schemeClr val="dk1"/>
              </a:buClr>
              <a:buSzPts val="1100"/>
              <a:buFont typeface="Arial"/>
              <a:buNone/>
            </a:pPr>
            <a:r>
              <a:rPr lang="es">
                <a:solidFill>
                  <a:schemeClr val="dk1"/>
                </a:solidFill>
              </a:rPr>
              <a:t>throughout childhood and adolescence.</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Many different elements can impact a child’s sense of empathy.</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Evidence suggests that teaching children empathy skills helps them socially and morally.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Thank you all for participating and being open to the last practice. Now let’s explore the role empathy plays in childhood. As we discussed earlier, empathy helps nurture social connections and can reduce prejudice, but what is the importance of empathy in childhood?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Research shows that we begin to experience affective empathy - or the sensations and feelings we get in response to others’ emotions - from infancy. Babies can actually sense your emotions and will mirror those emotions, they can differentiate between happy and sad faces, and they respond differently to different vocal emotions. Around three to four years of age, right around the time children develop the understanding that other people experience the world differently than they do, they begin to develop cognitive empathy - or the ability to identify and understand other people’s emotions. We continue to develop both kinds of empathy throughout childhood and adolescence.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Many different elements can impact your child’s sense of empathy. For example, a 2022 article found that children with autism may have an easier time</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with affective empathy than with cognitive empathy, research has shown that children in lower socioeconomic classes are more accurate in judging the emotions of other people than people with higher socioeconomic status, and a recent study found that children from multiethnic and/or multi-faith families may have stronger empathy and conflict-resolution skills.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Evidence also suggests that teaching children empathy skills helps them socially and morally, leading to less bullying and makings kids kinder and more inclusive to their peers.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7fdcadd23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7fdcadd23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*Note: there are two activities for practicing empathy in childhood. This slide is for </a:t>
            </a:r>
            <a:r>
              <a:rPr b="1" i="1" lang="es">
                <a:solidFill>
                  <a:schemeClr val="dk1"/>
                </a:solidFill>
              </a:rPr>
              <a:t>Talk With Kids About Emotions</a:t>
            </a:r>
            <a:r>
              <a:rPr b="1" lang="es">
                <a:solidFill>
                  <a:schemeClr val="dk1"/>
                </a:solidFill>
              </a:rPr>
              <a:t>. Please choose the appropriate one to share with your parent community and hide the slides for the other activity. </a:t>
            </a:r>
            <a:endParaRPr b="1">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Walk participants through </a:t>
            </a:r>
            <a:r>
              <a:rPr i="1" lang="es">
                <a:solidFill>
                  <a:schemeClr val="dk1"/>
                </a:solidFill>
              </a:rPr>
              <a:t>Talk With Kids About Emotions</a:t>
            </a:r>
            <a:r>
              <a:rPr lang="es">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During this practice with your child, you will help them understand other people’s feelings through emotion labeling, or directly pointing out and naming feelings so your child can build their emotion vocabulary. You can do this in a variety of different contexts, so they can begin to understand that emotions are complex and nuanced. The next time you notice someone experiencing big feelings nearby - this can be a friend, a family member, or someone out in public - try this with your child:</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Describe the emotions that person might be feeling: For example, you could say, “I heard that Jaime’s dog was sick and died. They might be feeling sad and overwhelmed right now.”</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Invite your child to name other related feelings: You could say something like, “What other emotions do you think they might be feeling?”</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Encourage your child to reflect on and share their experiences with similar emotions: You could ask, “Have you ever felt that way? What happened?”</a:t>
            </a:r>
            <a:endParaRPr b="1">
              <a:solidFill>
                <a:schemeClr val="dk1"/>
              </a:solidFill>
            </a:endParaRPr>
          </a:p>
          <a:p>
            <a:pPr indent="0" lvl="0" marL="0" rtl="0" algn="l">
              <a:spcBef>
                <a:spcPts val="0"/>
              </a:spcBef>
              <a:spcAft>
                <a:spcPts val="120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7fdcadd23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7fdcadd23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Note: there are two activities for practicing empathy in childhood. This slide is for </a:t>
            </a:r>
            <a:r>
              <a:rPr b="1" i="1" lang="es">
                <a:solidFill>
                  <a:schemeClr val="dk1"/>
                </a:solidFill>
              </a:rPr>
              <a:t>Talk With Kids About Emotions</a:t>
            </a:r>
            <a:r>
              <a:rPr b="1" lang="es">
                <a:solidFill>
                  <a:schemeClr val="dk1"/>
                </a:solidFill>
              </a:rPr>
              <a:t>. Please choose the appropriate one to share with your parent community and hide the slides for the other activity. </a:t>
            </a:r>
            <a:endParaRPr b="1">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Walk participants through </a:t>
            </a:r>
            <a:r>
              <a:rPr i="1" lang="es">
                <a:solidFill>
                  <a:schemeClr val="dk1"/>
                </a:solidFill>
              </a:rPr>
              <a:t>Talk With Kids About Emotions</a:t>
            </a:r>
            <a:r>
              <a:rPr lang="es">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During this practice with your child, you will help them understand other people’s feelings through emotion labeling, or directly pointing out and naming feelings so your child can build their emotion vocabulary. You can do this in a variety of different contexts, so they can begin to understand that emotions are complex and nuanced. The next time you notice someone experiencing big feelings nearby - this can be a friend, a family member, or someone out in public - try this with your child:</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Describe the emotions that person might be feeling: For example, you could say, “I heard that Jaime’s dog was sick and died. They might be feeling sad and overwhelmed right now.”</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Invite your child to name other related feelings: You could say something like, “What other emotions do you think they might be feeling?”</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Encourage your child to reflect on and share their experiences with similar emotions: You could ask, “Have you ever felt that way? What happened?”</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1bd8229d8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1bd8229d8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569ffe16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f569ffe16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*Note: there are two activities for practicing empathy in childhood. This slide is for </a:t>
            </a:r>
            <a:r>
              <a:rPr b="1" i="1" lang="es">
                <a:solidFill>
                  <a:schemeClr val="dk1"/>
                </a:solidFill>
              </a:rPr>
              <a:t>Listening to Teens With Love</a:t>
            </a:r>
            <a:r>
              <a:rPr b="1" lang="es">
                <a:solidFill>
                  <a:schemeClr val="dk1"/>
                </a:solidFill>
              </a:rPr>
              <a:t>. Please choose the appropriate one to share with your parent community and hide the slides for the other activity. </a:t>
            </a:r>
            <a:endParaRPr b="1">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Explain how </a:t>
            </a:r>
            <a:r>
              <a:rPr i="1" lang="es">
                <a:solidFill>
                  <a:schemeClr val="dk1"/>
                </a:solidFill>
              </a:rPr>
              <a:t>Listening to Teens With Love</a:t>
            </a:r>
            <a:r>
              <a:rPr lang="es">
                <a:solidFill>
                  <a:schemeClr val="dk1"/>
                </a:solidFill>
              </a:rPr>
              <a:t> is a useful practice and why they should try it. Be sure to share:</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Listening to your teen with empathy and non-judgement can help nurture a sense of intimacy between you and a willingness to disclose to you again.</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When children feel heard, they feel your support and validation, which foster their well-being and improve your relationship.</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When teens can rely on parents to be good listeners, they feel a sense of freedom and confidence in their capacity for self-expression and a greater sense of connection with their parents.</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This practice is for teens.</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And, once again, the question is </a:t>
            </a:r>
            <a:r>
              <a:rPr i="1" lang="es">
                <a:solidFill>
                  <a:schemeClr val="dk1"/>
                </a:solidFill>
              </a:rPr>
              <a:t>how</a:t>
            </a:r>
            <a:r>
              <a:rPr lang="es">
                <a:solidFill>
                  <a:schemeClr val="dk1"/>
                </a:solidFill>
              </a:rPr>
              <a:t> - how can we foster empathy in childhood? For your teenage-aged children, </a:t>
            </a:r>
            <a:r>
              <a:rPr i="1" lang="es">
                <a:solidFill>
                  <a:schemeClr val="dk1"/>
                </a:solidFill>
              </a:rPr>
              <a:t>Listening to Teens With Love</a:t>
            </a:r>
            <a:r>
              <a:rPr lang="es">
                <a:solidFill>
                  <a:schemeClr val="dk1"/>
                </a:solidFill>
              </a:rPr>
              <a:t> is a practice of creating a warm, non-judgmental space for your teens to talk.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It can be difficult communicating with our teens, but listening to your teen with empathy and without judgement can nurture a sense of intimacy and a willingness to share with you again in the future. You can foster their well-being and the relationship between you by creating a space where they feel heard, and, in turn, feel your support and validation.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Teens feel a sense of freedom and confidence in expressing themselves when they can rely on parents to be good listeners, and they feel a greater sense of connection with you. This fosters their basic need for autonomy, or to be themselves, and relatedness, or feeling closeness.</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f569ffe16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f569ffe16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chemeClr val="dk1"/>
                </a:solidFill>
              </a:rPr>
              <a:t>*Note: there are two activities for practicing empathy in childhood. This slide is for </a:t>
            </a:r>
            <a:r>
              <a:rPr b="1" i="1" lang="es">
                <a:solidFill>
                  <a:schemeClr val="dk1"/>
                </a:solidFill>
              </a:rPr>
              <a:t>Listening to Teens With Love</a:t>
            </a:r>
            <a:r>
              <a:rPr b="1" lang="es">
                <a:solidFill>
                  <a:schemeClr val="dk1"/>
                </a:solidFill>
              </a:rPr>
              <a:t>. Please choose the appropriate one to share with your parent community and hide the slides for the other activity. </a:t>
            </a:r>
            <a:endParaRPr b="1">
              <a:solidFill>
                <a:schemeClr val="dk1"/>
              </a:solidFill>
            </a:endParaRPr>
          </a:p>
          <a:p>
            <a:pPr indent="0" lvl="0" marL="0" rtl="0" algn="l">
              <a:spcBef>
                <a:spcPts val="0"/>
              </a:spcBef>
              <a:spcAft>
                <a:spcPts val="0"/>
              </a:spcAft>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Walk participants through </a:t>
            </a:r>
            <a:r>
              <a:rPr i="1" lang="es">
                <a:solidFill>
                  <a:schemeClr val="dk1"/>
                </a:solidFill>
              </a:rPr>
              <a:t>Listening to Teens With Love</a:t>
            </a:r>
            <a:r>
              <a:rPr lang="es">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None/>
            </a:pPr>
            <a:r>
              <a:rPr lang="es">
                <a:solidFill>
                  <a:schemeClr val="dk1"/>
                </a:solidFill>
              </a:rPr>
              <a:t>Teens often share less about their personal hardships as they become more independent from their parents. When they do share with you, showing them your love and that you want to understand where they are coming from can be a valuable opportunity.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When they share with you, let them know you’re listening with love and understanding by:</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Making eye contact throughout the conversation</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Leaning forward and having responsive body language</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Sitting straight and remaining engaged while they talk to you</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Keeping your full attention on your teen</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Nodding your head in response to what they say</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Speaking slowly and softly</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Showing empathy through your body language</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Being as natural as possible with your teen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When they are vulnerable with you, it’s helpful to recognize the courage it took be vulnerable and acknowledging their initiative. </a:t>
            </a:r>
            <a:endParaRPr>
              <a:solidFill>
                <a:schemeClr val="dk1"/>
              </a:solidFill>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7fdcadd23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7fdcadd23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Now we’ll take a few minutes to reflect on this practice. First, I’ll give you a minute to reflect on how you might introduce this activity to your child. What do you think would work well for you? Are you anxious about any pieces of this practice? Then, you’ll turn to a partner next to you and share your reflections. Finally, we’ll have time for a couple people to share their reflections with the group.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ee7fd3df67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ee7fd3df67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(This is an optional slide, please remove it if you aren’t interested in a question period)</a:t>
            </a:r>
            <a:endParaRPr b="1">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Take questions from the parent community.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fdcadd23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7fdcadd23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Go around the room and invite each parent community member to share one word that describes their learnings from today or how they’re feeling after today’s workshop.</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fdcadd23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7fdcadd23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fddfbfe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7fddfbfe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1bf03c441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1bf03c441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endParaRPr b="1">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Take a few moments to introduce yourself to your parent community and welcome them to the workshop.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Edit this slide to include a picture of yourself, your name and/or how you prefer to be addressed, your title, and your contact information.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bf03c441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1bf03c441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Review what you will discuss during today’s workshop with your parent community.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endParaRPr b="1">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Over the next hour, we are going to explore the topic of empathy. We will start with a welcoming activity for the whole group, and then we will define empathy. Next, we will discuss what empathy looks like in parenthood and provide you with a practice to nurture empathy and your own well-being. After that, we will discuss empathy in childhood and provide you with a empathy activity to try out with your child. Finally, we’ll have some time for questions and then finish with a closing activity.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bf03c441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1bf03c441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Ask your parent community to turn to a neighbor and share the best compliment they’ve given their child/children. If they can’t think of a compliment they’ve given in the past, they can share a compliment they would like to give to their child/children when they next see them.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fddfbfe9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7fddfbfe9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Ask your parent community to take 60 seconds and write down what empathy means to them. Participants may write down a definition, a few words that come to mind when thinking about empathy, or even a feeling.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Before moving to the next slide, invite a few participants to share what they wrote down.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e7fd3df67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e7fd3df67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Define empathy for your parent community. </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Be sure to highlight any answers from the previous slide that are reflected in the definition on this slide.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None/>
            </a:pPr>
            <a:r>
              <a:rPr lang="es">
                <a:solidFill>
                  <a:schemeClr val="dk1"/>
                </a:solidFill>
              </a:rPr>
              <a:t>Thank you for sharing what empathy means to you. For the rest of our time together, we are going to define empathy as the ability to sense other people’s emotions and imagine what someone else might be thinking or feeling. Researchers often differentiate between two types of empathy:</a:t>
            </a:r>
            <a:endParaRPr>
              <a:solidFill>
                <a:schemeClr val="dk1"/>
              </a:solidFill>
            </a:endParaRPr>
          </a:p>
          <a:p>
            <a:pPr indent="-298450" lvl="0" marL="457200" rtl="0" algn="l">
              <a:spcBef>
                <a:spcPts val="1200"/>
              </a:spcBef>
              <a:spcAft>
                <a:spcPts val="0"/>
              </a:spcAft>
              <a:buClr>
                <a:schemeClr val="dk1"/>
              </a:buClr>
              <a:buSzPts val="1100"/>
              <a:buChar char="●"/>
            </a:pPr>
            <a:r>
              <a:rPr i="1" lang="es">
                <a:solidFill>
                  <a:schemeClr val="dk1"/>
                </a:solidFill>
              </a:rPr>
              <a:t>Affective empathy</a:t>
            </a:r>
            <a:r>
              <a:rPr lang="es">
                <a:solidFill>
                  <a:schemeClr val="dk1"/>
                </a:solidFill>
              </a:rPr>
              <a:t>: the sensations and feelings we get in response to others’ emotions; this can include mirroring what that person is feeling or feeling stressed when we detect another’s fear or anxiety</a:t>
            </a:r>
            <a:endParaRPr>
              <a:solidFill>
                <a:schemeClr val="dk1"/>
              </a:solidFill>
            </a:endParaRPr>
          </a:p>
          <a:p>
            <a:pPr indent="-298450" lvl="0" marL="457200" rtl="0" algn="l">
              <a:spcBef>
                <a:spcPts val="0"/>
              </a:spcBef>
              <a:spcAft>
                <a:spcPts val="0"/>
              </a:spcAft>
              <a:buClr>
                <a:schemeClr val="dk1"/>
              </a:buClr>
              <a:buSzPts val="1100"/>
              <a:buChar char="●"/>
            </a:pPr>
            <a:r>
              <a:rPr i="1" lang="es">
                <a:solidFill>
                  <a:schemeClr val="dk1"/>
                </a:solidFill>
              </a:rPr>
              <a:t>Cognitive empathy</a:t>
            </a:r>
            <a:r>
              <a:rPr lang="es">
                <a:solidFill>
                  <a:schemeClr val="dk1"/>
                </a:solidFill>
              </a:rPr>
              <a:t>: our ability to identify and understand other people’s emotions, sometimes called “perspective-taking”</a:t>
            </a:r>
            <a:endParaRPr>
              <a:solidFill>
                <a:schemeClr val="dk1"/>
              </a:solidFill>
            </a:endParaRPr>
          </a:p>
          <a:p>
            <a:pPr indent="0" lvl="0" marL="457200" rtl="0" algn="l">
              <a:spcBef>
                <a:spcPts val="1200"/>
              </a:spcBef>
              <a:spcAft>
                <a:spcPts val="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1bf03c441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1bf03c441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Key points</a:t>
            </a:r>
            <a:r>
              <a:rPr lang="e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s">
                <a:solidFill>
                  <a:schemeClr val="dk1"/>
                </a:solidFill>
              </a:rPr>
              <a:t>Explain why Empathy is important, relevant, and beneficial to your parent community. Be sure to highlight:</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Some researchers hypothesize that empathy evolved as a parental instinct in mammals because it motivates parents to care for their vulnerable offspring.</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Empathy is fundamental for nurturing social connections.</a:t>
            </a:r>
            <a:endParaRPr>
              <a:solidFill>
                <a:schemeClr val="dk1"/>
              </a:solidFill>
            </a:endParaRPr>
          </a:p>
          <a:p>
            <a:pPr indent="-298450" lvl="1" marL="914400" rtl="0" algn="l">
              <a:spcBef>
                <a:spcPts val="0"/>
              </a:spcBef>
              <a:spcAft>
                <a:spcPts val="0"/>
              </a:spcAft>
              <a:buClr>
                <a:schemeClr val="dk1"/>
              </a:buClr>
              <a:buSzPts val="1100"/>
              <a:buChar char="○"/>
            </a:pPr>
            <a:r>
              <a:rPr lang="es">
                <a:solidFill>
                  <a:schemeClr val="dk1"/>
                </a:solidFill>
              </a:rPr>
              <a:t>Empathy and practicing perspective-taking reduces prejudice and racism.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
                <a:solidFill>
                  <a:schemeClr val="dk1"/>
                </a:solidFill>
              </a:rPr>
              <a:t>Suggested script</a:t>
            </a:r>
            <a:r>
              <a:rPr lang="e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Now, why is empathy so important? </a:t>
            </a:r>
            <a:endParaRPr>
              <a:solidFill>
                <a:schemeClr val="dk1"/>
              </a:solidFill>
            </a:endParaRPr>
          </a:p>
          <a:p>
            <a:pPr indent="0" lvl="0" marL="0" rtl="0" algn="l">
              <a:spcBef>
                <a:spcPts val="1200"/>
              </a:spcBef>
              <a:spcAft>
                <a:spcPts val="0"/>
              </a:spcAft>
              <a:buClr>
                <a:schemeClr val="dk1"/>
              </a:buClr>
              <a:buSzPts val="1100"/>
              <a:buFont typeface="Arial"/>
              <a:buNone/>
            </a:pPr>
            <a:r>
              <a:rPr lang="es">
                <a:solidFill>
                  <a:schemeClr val="dk1"/>
                </a:solidFill>
              </a:rPr>
              <a:t>Looking back through our evolutionary history, some researchers hypothesize that empathy evolved over time as a parental instinct to motivate parents to care for their vulnerable offspring and to keep them safe. </a:t>
            </a:r>
            <a:endParaRPr>
              <a:solidFill>
                <a:schemeClr val="dk1"/>
              </a:solidFill>
            </a:endParaRPr>
          </a:p>
          <a:p>
            <a:pPr indent="0" lvl="0" marL="0" rtl="0" algn="l">
              <a:spcBef>
                <a:spcPts val="1200"/>
              </a:spcBef>
              <a:spcAft>
                <a:spcPts val="1200"/>
              </a:spcAft>
              <a:buClr>
                <a:schemeClr val="dk1"/>
              </a:buClr>
              <a:buSzPts val="1100"/>
              <a:buFont typeface="Arial"/>
              <a:buNone/>
            </a:pPr>
            <a:r>
              <a:rPr lang="es">
                <a:solidFill>
                  <a:schemeClr val="dk1"/>
                </a:solidFill>
              </a:rPr>
              <a:t>Research has also shown that empathy allows us to nurture social connections, which in turn leads to greater emotional well-being. Understanding others deepens intimacy, helps us resolve interpersonal conflicts, and practicing empathy is often the first step to taking compassionate action. Studies show that empathy and practicing perspective-taking reduces prejudice and racism, too.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p:cSld name="CUSTOM">
    <p:bg>
      <p:bgPr>
        <a:solidFill>
          <a:srgbClr val="F2F0E8"/>
        </a:solidFill>
      </p:bgPr>
    </p:bg>
    <p:spTree>
      <p:nvGrpSpPr>
        <p:cNvPr id="7" name="Shape 7"/>
        <p:cNvGrpSpPr/>
        <p:nvPr/>
      </p:nvGrpSpPr>
      <p:grpSpPr>
        <a:xfrm>
          <a:off x="0" y="0"/>
          <a:ext cx="0" cy="0"/>
          <a:chOff x="0" y="0"/>
          <a:chExt cx="0" cy="0"/>
        </a:xfrm>
      </p:grpSpPr>
      <p:cxnSp>
        <p:nvCxnSpPr>
          <p:cNvPr id="8" name="Google Shape;8;p2"/>
          <p:cNvCxnSpPr/>
          <p:nvPr/>
        </p:nvCxnSpPr>
        <p:spPr>
          <a:xfrm rot="10800000">
            <a:off x="-11300" y="358675"/>
            <a:ext cx="9169800" cy="0"/>
          </a:xfrm>
          <a:prstGeom prst="straightConnector1">
            <a:avLst/>
          </a:prstGeom>
          <a:noFill/>
          <a:ln cap="flat" cmpd="sng" w="9525">
            <a:solidFill>
              <a:srgbClr val="434343"/>
            </a:solidFill>
            <a:prstDash val="solid"/>
            <a:round/>
            <a:headEnd len="med" w="med" type="none"/>
            <a:tailEnd len="med" w="med" type="none"/>
          </a:ln>
        </p:spPr>
      </p:cxnSp>
      <p:sp>
        <p:nvSpPr>
          <p:cNvPr id="9" name="Google Shape;9;p2"/>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0" name="Google Shape;10;p2"/>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latin typeface="Poppins Medium"/>
                <a:ea typeface="Poppins Medium"/>
                <a:cs typeface="Poppins Medium"/>
                <a:sym typeface="Poppins Medium"/>
              </a:defRPr>
            </a:lvl1pPr>
            <a:lvl2pPr lvl="1" rtl="0" algn="r">
              <a:buNone/>
              <a:defRPr sz="4100">
                <a:latin typeface="Poppins Medium"/>
                <a:ea typeface="Poppins Medium"/>
                <a:cs typeface="Poppins Medium"/>
                <a:sym typeface="Poppins Medium"/>
              </a:defRPr>
            </a:lvl2pPr>
            <a:lvl3pPr lvl="2" rtl="0" algn="r">
              <a:buNone/>
              <a:defRPr sz="4100">
                <a:latin typeface="Poppins Medium"/>
                <a:ea typeface="Poppins Medium"/>
                <a:cs typeface="Poppins Medium"/>
                <a:sym typeface="Poppins Medium"/>
              </a:defRPr>
            </a:lvl3pPr>
            <a:lvl4pPr lvl="3" rtl="0" algn="r">
              <a:buNone/>
              <a:defRPr sz="4100">
                <a:latin typeface="Poppins Medium"/>
                <a:ea typeface="Poppins Medium"/>
                <a:cs typeface="Poppins Medium"/>
                <a:sym typeface="Poppins Medium"/>
              </a:defRPr>
            </a:lvl4pPr>
            <a:lvl5pPr lvl="4" rtl="0" algn="r">
              <a:buNone/>
              <a:defRPr sz="4100">
                <a:latin typeface="Poppins Medium"/>
                <a:ea typeface="Poppins Medium"/>
                <a:cs typeface="Poppins Medium"/>
                <a:sym typeface="Poppins Medium"/>
              </a:defRPr>
            </a:lvl5pPr>
            <a:lvl6pPr lvl="5" rtl="0" algn="r">
              <a:buNone/>
              <a:defRPr sz="4100">
                <a:latin typeface="Poppins Medium"/>
                <a:ea typeface="Poppins Medium"/>
                <a:cs typeface="Poppins Medium"/>
                <a:sym typeface="Poppins Medium"/>
              </a:defRPr>
            </a:lvl6pPr>
            <a:lvl7pPr lvl="6" rtl="0" algn="r">
              <a:buNone/>
              <a:defRPr sz="4100">
                <a:latin typeface="Poppins Medium"/>
                <a:ea typeface="Poppins Medium"/>
                <a:cs typeface="Poppins Medium"/>
                <a:sym typeface="Poppins Medium"/>
              </a:defRPr>
            </a:lvl7pPr>
            <a:lvl8pPr lvl="7" rtl="0" algn="r">
              <a:buNone/>
              <a:defRPr sz="4100">
                <a:latin typeface="Poppins Medium"/>
                <a:ea typeface="Poppins Medium"/>
                <a:cs typeface="Poppins Medium"/>
                <a:sym typeface="Poppins Medium"/>
              </a:defRPr>
            </a:lvl8pPr>
            <a:lvl9pPr lvl="8" rtl="0" algn="r">
              <a:buNone/>
              <a:defRPr sz="4100">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11" name="Google Shape;11;p2"/>
          <p:cNvSpPr txBox="1"/>
          <p:nvPr>
            <p:ph type="title"/>
          </p:nvPr>
        </p:nvSpPr>
        <p:spPr>
          <a:xfrm>
            <a:off x="352400" y="627825"/>
            <a:ext cx="5106300" cy="13671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4000">
                <a:solidFill>
                  <a:schemeClr val="dk1"/>
                </a:solidFill>
                <a:latin typeface="Poppins Medium"/>
                <a:ea typeface="Poppins Medium"/>
                <a:cs typeface="Poppins Medium"/>
                <a:sym typeface="Poppins Medium"/>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12" name="Google Shape;12;p2"/>
          <p:cNvSpPr txBox="1"/>
          <p:nvPr>
            <p:ph idx="1" type="body"/>
          </p:nvPr>
        </p:nvSpPr>
        <p:spPr>
          <a:xfrm>
            <a:off x="352400" y="2260875"/>
            <a:ext cx="4043700" cy="21129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1">
  <p:cSld name="CUSTOM_2_1">
    <p:bg>
      <p:bgPr>
        <a:solidFill>
          <a:srgbClr val="E32326"/>
        </a:solidFill>
      </p:bgPr>
    </p:bg>
    <p:spTree>
      <p:nvGrpSpPr>
        <p:cNvPr id="56" name="Shape 56"/>
        <p:cNvGrpSpPr/>
        <p:nvPr/>
      </p:nvGrpSpPr>
      <p:grpSpPr>
        <a:xfrm>
          <a:off x="0" y="0"/>
          <a:ext cx="0" cy="0"/>
          <a:chOff x="0" y="0"/>
          <a:chExt cx="0" cy="0"/>
        </a:xfrm>
      </p:grpSpPr>
      <p:cxnSp>
        <p:nvCxnSpPr>
          <p:cNvPr id="57" name="Google Shape;57;p11"/>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58" name="Google Shape;58;p11"/>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9" name="Google Shape;59;p11"/>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60" name="Google Shape;60;p11"/>
          <p:cNvSpPr txBox="1"/>
          <p:nvPr>
            <p:ph type="title"/>
          </p:nvPr>
        </p:nvSpPr>
        <p:spPr>
          <a:xfrm>
            <a:off x="352400" y="627825"/>
            <a:ext cx="3682200" cy="5835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61" name="Google Shape;61;p11"/>
          <p:cNvSpPr txBox="1"/>
          <p:nvPr>
            <p:ph idx="1" type="body"/>
          </p:nvPr>
        </p:nvSpPr>
        <p:spPr>
          <a:xfrm>
            <a:off x="352400" y="1652350"/>
            <a:ext cx="4043700" cy="29457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1 1">
  <p:cSld name="CUSTOM_2_1_1">
    <p:bg>
      <p:bgPr>
        <a:solidFill>
          <a:srgbClr val="E32326"/>
        </a:solidFill>
      </p:bgPr>
    </p:bg>
    <p:spTree>
      <p:nvGrpSpPr>
        <p:cNvPr id="62" name="Shape 62"/>
        <p:cNvGrpSpPr/>
        <p:nvPr/>
      </p:nvGrpSpPr>
      <p:grpSpPr>
        <a:xfrm>
          <a:off x="0" y="0"/>
          <a:ext cx="0" cy="0"/>
          <a:chOff x="0" y="0"/>
          <a:chExt cx="0" cy="0"/>
        </a:xfrm>
      </p:grpSpPr>
      <p:cxnSp>
        <p:nvCxnSpPr>
          <p:cNvPr id="63" name="Google Shape;63;p12"/>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64" name="Google Shape;64;p12"/>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65" name="Google Shape;65;p12"/>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66" name="Google Shape;66;p12"/>
          <p:cNvSpPr txBox="1"/>
          <p:nvPr>
            <p:ph type="title"/>
          </p:nvPr>
        </p:nvSpPr>
        <p:spPr>
          <a:xfrm>
            <a:off x="1366650" y="1456850"/>
            <a:ext cx="6027900" cy="22152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DB913"/>
        </a:solidFill>
      </p:bgPr>
    </p:bg>
    <p:spTree>
      <p:nvGrpSpPr>
        <p:cNvPr id="67" name="Shape 67"/>
        <p:cNvGrpSpPr/>
        <p:nvPr/>
      </p:nvGrpSpPr>
      <p:grpSpPr>
        <a:xfrm>
          <a:off x="0" y="0"/>
          <a:ext cx="0" cy="0"/>
          <a:chOff x="0" y="0"/>
          <a:chExt cx="0" cy="0"/>
        </a:xfrm>
      </p:grpSpPr>
      <p:cxnSp>
        <p:nvCxnSpPr>
          <p:cNvPr id="68" name="Google Shape;68;p13"/>
          <p:cNvCxnSpPr/>
          <p:nvPr/>
        </p:nvCxnSpPr>
        <p:spPr>
          <a:xfrm rot="10800000">
            <a:off x="50500" y="358675"/>
            <a:ext cx="9108000" cy="0"/>
          </a:xfrm>
          <a:prstGeom prst="straightConnector1">
            <a:avLst/>
          </a:prstGeom>
          <a:noFill/>
          <a:ln cap="flat" cmpd="sng" w="9525">
            <a:solidFill>
              <a:srgbClr val="434343"/>
            </a:solidFill>
            <a:prstDash val="solid"/>
            <a:round/>
            <a:headEnd len="med" w="med" type="none"/>
            <a:tailEnd len="med" w="med" type="none"/>
          </a:ln>
        </p:spPr>
      </p:cxnSp>
      <p:sp>
        <p:nvSpPr>
          <p:cNvPr id="69" name="Google Shape;69;p13"/>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0" name="Google Shape;70;p13"/>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chemeClr val="dk1"/>
                </a:solidFill>
                <a:latin typeface="Poppins Medium"/>
                <a:ea typeface="Poppins Medium"/>
                <a:cs typeface="Poppins Medium"/>
                <a:sym typeface="Poppins Medium"/>
              </a:defRPr>
            </a:lvl1pPr>
            <a:lvl2pPr lvl="1" rtl="0" algn="r">
              <a:buNone/>
              <a:defRPr sz="4100">
                <a:solidFill>
                  <a:schemeClr val="dk1"/>
                </a:solidFill>
                <a:latin typeface="Poppins Medium"/>
                <a:ea typeface="Poppins Medium"/>
                <a:cs typeface="Poppins Medium"/>
                <a:sym typeface="Poppins Medium"/>
              </a:defRPr>
            </a:lvl2pPr>
            <a:lvl3pPr lvl="2" rtl="0" algn="r">
              <a:buNone/>
              <a:defRPr sz="4100">
                <a:solidFill>
                  <a:schemeClr val="dk1"/>
                </a:solidFill>
                <a:latin typeface="Poppins Medium"/>
                <a:ea typeface="Poppins Medium"/>
                <a:cs typeface="Poppins Medium"/>
                <a:sym typeface="Poppins Medium"/>
              </a:defRPr>
            </a:lvl3pPr>
            <a:lvl4pPr lvl="3" rtl="0" algn="r">
              <a:buNone/>
              <a:defRPr sz="4100">
                <a:solidFill>
                  <a:schemeClr val="dk1"/>
                </a:solidFill>
                <a:latin typeface="Poppins Medium"/>
                <a:ea typeface="Poppins Medium"/>
                <a:cs typeface="Poppins Medium"/>
                <a:sym typeface="Poppins Medium"/>
              </a:defRPr>
            </a:lvl4pPr>
            <a:lvl5pPr lvl="4" rtl="0" algn="r">
              <a:buNone/>
              <a:defRPr sz="4100">
                <a:solidFill>
                  <a:schemeClr val="dk1"/>
                </a:solidFill>
                <a:latin typeface="Poppins Medium"/>
                <a:ea typeface="Poppins Medium"/>
                <a:cs typeface="Poppins Medium"/>
                <a:sym typeface="Poppins Medium"/>
              </a:defRPr>
            </a:lvl5pPr>
            <a:lvl6pPr lvl="5" rtl="0" algn="r">
              <a:buNone/>
              <a:defRPr sz="4100">
                <a:solidFill>
                  <a:schemeClr val="dk1"/>
                </a:solidFill>
                <a:latin typeface="Poppins Medium"/>
                <a:ea typeface="Poppins Medium"/>
                <a:cs typeface="Poppins Medium"/>
                <a:sym typeface="Poppins Medium"/>
              </a:defRPr>
            </a:lvl6pPr>
            <a:lvl7pPr lvl="6" rtl="0" algn="r">
              <a:buNone/>
              <a:defRPr sz="4100">
                <a:solidFill>
                  <a:schemeClr val="dk1"/>
                </a:solidFill>
                <a:latin typeface="Poppins Medium"/>
                <a:ea typeface="Poppins Medium"/>
                <a:cs typeface="Poppins Medium"/>
                <a:sym typeface="Poppins Medium"/>
              </a:defRPr>
            </a:lvl7pPr>
            <a:lvl8pPr lvl="7" rtl="0" algn="r">
              <a:buNone/>
              <a:defRPr sz="4100">
                <a:solidFill>
                  <a:schemeClr val="dk1"/>
                </a:solidFill>
                <a:latin typeface="Poppins Medium"/>
                <a:ea typeface="Poppins Medium"/>
                <a:cs typeface="Poppins Medium"/>
                <a:sym typeface="Poppins Medium"/>
              </a:defRPr>
            </a:lvl8pPr>
            <a:lvl9pPr lvl="8" rtl="0" algn="r">
              <a:buNone/>
              <a:defRPr sz="4100">
                <a:solidFill>
                  <a:schemeClr val="dk1"/>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71" name="Google Shape;71;p13"/>
          <p:cNvSpPr txBox="1"/>
          <p:nvPr>
            <p:ph type="title"/>
          </p:nvPr>
        </p:nvSpPr>
        <p:spPr>
          <a:xfrm>
            <a:off x="4723200" y="909750"/>
            <a:ext cx="3817800" cy="3164100"/>
          </a:xfrm>
          <a:prstGeom prst="rect">
            <a:avLst/>
          </a:prstGeom>
          <a:noFill/>
          <a:ln>
            <a:noFill/>
          </a:ln>
        </p:spPr>
        <p:txBody>
          <a:bodyPr anchorCtr="0" anchor="t" bIns="0" lIns="0" spcFirstLastPara="1" rIns="0" wrap="square" tIns="0">
            <a:noAutofit/>
          </a:bodyPr>
          <a:lstStyle>
            <a:lvl1pPr indent="0" lvl="0" marL="0" marR="0" rtl="0" algn="l">
              <a:lnSpc>
                <a:spcPct val="70000"/>
              </a:lnSpc>
              <a:spcBef>
                <a:spcPts val="0"/>
              </a:spcBef>
              <a:spcAft>
                <a:spcPts val="0"/>
              </a:spcAft>
              <a:buNone/>
              <a:defRPr sz="104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2">
  <p:cSld name="CUSTOM_3_2">
    <p:bg>
      <p:bgPr>
        <a:solidFill>
          <a:srgbClr val="FDB913"/>
        </a:solidFill>
      </p:bgPr>
    </p:bg>
    <p:spTree>
      <p:nvGrpSpPr>
        <p:cNvPr id="72" name="Shape 72"/>
        <p:cNvGrpSpPr/>
        <p:nvPr/>
      </p:nvGrpSpPr>
      <p:grpSpPr>
        <a:xfrm>
          <a:off x="0" y="0"/>
          <a:ext cx="0" cy="0"/>
          <a:chOff x="0" y="0"/>
          <a:chExt cx="0" cy="0"/>
        </a:xfrm>
      </p:grpSpPr>
      <p:cxnSp>
        <p:nvCxnSpPr>
          <p:cNvPr id="73" name="Google Shape;73;p14"/>
          <p:cNvCxnSpPr/>
          <p:nvPr/>
        </p:nvCxnSpPr>
        <p:spPr>
          <a:xfrm rot="10800000">
            <a:off x="50500" y="358675"/>
            <a:ext cx="9108000" cy="0"/>
          </a:xfrm>
          <a:prstGeom prst="straightConnector1">
            <a:avLst/>
          </a:prstGeom>
          <a:noFill/>
          <a:ln cap="flat" cmpd="sng" w="9525">
            <a:solidFill>
              <a:srgbClr val="434343"/>
            </a:solidFill>
            <a:prstDash val="solid"/>
            <a:round/>
            <a:headEnd len="med" w="med" type="none"/>
            <a:tailEnd len="med" w="med" type="none"/>
          </a:ln>
        </p:spPr>
      </p:cxnSp>
      <p:sp>
        <p:nvSpPr>
          <p:cNvPr id="74" name="Google Shape;74;p14"/>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5" name="Google Shape;75;p14"/>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chemeClr val="dk1"/>
                </a:solidFill>
                <a:latin typeface="Poppins Medium"/>
                <a:ea typeface="Poppins Medium"/>
                <a:cs typeface="Poppins Medium"/>
                <a:sym typeface="Poppins Medium"/>
              </a:defRPr>
            </a:lvl1pPr>
            <a:lvl2pPr lvl="1" rtl="0" algn="r">
              <a:buNone/>
              <a:defRPr sz="4100">
                <a:solidFill>
                  <a:schemeClr val="dk1"/>
                </a:solidFill>
                <a:latin typeface="Poppins Medium"/>
                <a:ea typeface="Poppins Medium"/>
                <a:cs typeface="Poppins Medium"/>
                <a:sym typeface="Poppins Medium"/>
              </a:defRPr>
            </a:lvl2pPr>
            <a:lvl3pPr lvl="2" rtl="0" algn="r">
              <a:buNone/>
              <a:defRPr sz="4100">
                <a:solidFill>
                  <a:schemeClr val="dk1"/>
                </a:solidFill>
                <a:latin typeface="Poppins Medium"/>
                <a:ea typeface="Poppins Medium"/>
                <a:cs typeface="Poppins Medium"/>
                <a:sym typeface="Poppins Medium"/>
              </a:defRPr>
            </a:lvl3pPr>
            <a:lvl4pPr lvl="3" rtl="0" algn="r">
              <a:buNone/>
              <a:defRPr sz="4100">
                <a:solidFill>
                  <a:schemeClr val="dk1"/>
                </a:solidFill>
                <a:latin typeface="Poppins Medium"/>
                <a:ea typeface="Poppins Medium"/>
                <a:cs typeface="Poppins Medium"/>
                <a:sym typeface="Poppins Medium"/>
              </a:defRPr>
            </a:lvl4pPr>
            <a:lvl5pPr lvl="4" rtl="0" algn="r">
              <a:buNone/>
              <a:defRPr sz="4100">
                <a:solidFill>
                  <a:schemeClr val="dk1"/>
                </a:solidFill>
                <a:latin typeface="Poppins Medium"/>
                <a:ea typeface="Poppins Medium"/>
                <a:cs typeface="Poppins Medium"/>
                <a:sym typeface="Poppins Medium"/>
              </a:defRPr>
            </a:lvl5pPr>
            <a:lvl6pPr lvl="5" rtl="0" algn="r">
              <a:buNone/>
              <a:defRPr sz="4100">
                <a:solidFill>
                  <a:schemeClr val="dk1"/>
                </a:solidFill>
                <a:latin typeface="Poppins Medium"/>
                <a:ea typeface="Poppins Medium"/>
                <a:cs typeface="Poppins Medium"/>
                <a:sym typeface="Poppins Medium"/>
              </a:defRPr>
            </a:lvl6pPr>
            <a:lvl7pPr lvl="6" rtl="0" algn="r">
              <a:buNone/>
              <a:defRPr sz="4100">
                <a:solidFill>
                  <a:schemeClr val="dk1"/>
                </a:solidFill>
                <a:latin typeface="Poppins Medium"/>
                <a:ea typeface="Poppins Medium"/>
                <a:cs typeface="Poppins Medium"/>
                <a:sym typeface="Poppins Medium"/>
              </a:defRPr>
            </a:lvl7pPr>
            <a:lvl8pPr lvl="7" rtl="0" algn="r">
              <a:buNone/>
              <a:defRPr sz="4100">
                <a:solidFill>
                  <a:schemeClr val="dk1"/>
                </a:solidFill>
                <a:latin typeface="Poppins Medium"/>
                <a:ea typeface="Poppins Medium"/>
                <a:cs typeface="Poppins Medium"/>
                <a:sym typeface="Poppins Medium"/>
              </a:defRPr>
            </a:lvl8pPr>
            <a:lvl9pPr lvl="8" rtl="0" algn="r">
              <a:buNone/>
              <a:defRPr sz="4100">
                <a:solidFill>
                  <a:schemeClr val="dk1"/>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76" name="Google Shape;76;p14"/>
          <p:cNvSpPr txBox="1"/>
          <p:nvPr>
            <p:ph type="title"/>
          </p:nvPr>
        </p:nvSpPr>
        <p:spPr>
          <a:xfrm>
            <a:off x="352400" y="627825"/>
            <a:ext cx="5106300" cy="1367100"/>
          </a:xfrm>
          <a:prstGeom prst="rect">
            <a:avLst/>
          </a:prstGeom>
          <a:noFill/>
          <a:ln>
            <a:noFill/>
          </a:ln>
        </p:spPr>
        <p:txBody>
          <a:bodyPr anchorCtr="0" anchor="t" bIns="0" lIns="0" spcFirstLastPara="1" rIns="0" wrap="square" tIns="0">
            <a:noAutofit/>
          </a:bodyPr>
          <a:lstStyle>
            <a:lvl1pPr indent="0" lvl="0" marL="0" marR="0" rtl="0" algn="l">
              <a:lnSpc>
                <a:spcPct val="80000"/>
              </a:lnSpc>
              <a:spcBef>
                <a:spcPts val="0"/>
              </a:spcBef>
              <a:spcAft>
                <a:spcPts val="0"/>
              </a:spcAft>
              <a:buNone/>
              <a:defRPr sz="4000">
                <a:solidFill>
                  <a:schemeClr val="dk1"/>
                </a:solidFill>
                <a:latin typeface="Poppins Medium"/>
                <a:ea typeface="Poppins Medium"/>
                <a:cs typeface="Poppins Medium"/>
                <a:sym typeface="Poppins Medium"/>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p:txBody>
      </p:sp>
      <p:sp>
        <p:nvSpPr>
          <p:cNvPr id="77" name="Google Shape;77;p14"/>
          <p:cNvSpPr txBox="1"/>
          <p:nvPr>
            <p:ph idx="1" type="body"/>
          </p:nvPr>
        </p:nvSpPr>
        <p:spPr>
          <a:xfrm>
            <a:off x="352400" y="2260875"/>
            <a:ext cx="4043700" cy="21129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1">
  <p:cSld name="CUSTOM_3_1">
    <p:bg>
      <p:bgPr>
        <a:solidFill>
          <a:srgbClr val="FDB913"/>
        </a:solidFill>
      </p:bgPr>
    </p:bg>
    <p:spTree>
      <p:nvGrpSpPr>
        <p:cNvPr id="78" name="Shape 78"/>
        <p:cNvGrpSpPr/>
        <p:nvPr/>
      </p:nvGrpSpPr>
      <p:grpSpPr>
        <a:xfrm>
          <a:off x="0" y="0"/>
          <a:ext cx="0" cy="0"/>
          <a:chOff x="0" y="0"/>
          <a:chExt cx="0" cy="0"/>
        </a:xfrm>
      </p:grpSpPr>
      <p:cxnSp>
        <p:nvCxnSpPr>
          <p:cNvPr id="79" name="Google Shape;79;p15"/>
          <p:cNvCxnSpPr/>
          <p:nvPr/>
        </p:nvCxnSpPr>
        <p:spPr>
          <a:xfrm rot="10800000">
            <a:off x="50500" y="358675"/>
            <a:ext cx="9108000" cy="0"/>
          </a:xfrm>
          <a:prstGeom prst="straightConnector1">
            <a:avLst/>
          </a:prstGeom>
          <a:noFill/>
          <a:ln cap="flat" cmpd="sng" w="9525">
            <a:solidFill>
              <a:srgbClr val="434343"/>
            </a:solidFill>
            <a:prstDash val="solid"/>
            <a:round/>
            <a:headEnd len="med" w="med" type="none"/>
            <a:tailEnd len="med" w="med" type="none"/>
          </a:ln>
        </p:spPr>
      </p:cxnSp>
      <p:sp>
        <p:nvSpPr>
          <p:cNvPr id="80" name="Google Shape;80;p15"/>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1" name="Google Shape;81;p15"/>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chemeClr val="dk1"/>
                </a:solidFill>
                <a:latin typeface="Poppins Medium"/>
                <a:ea typeface="Poppins Medium"/>
                <a:cs typeface="Poppins Medium"/>
                <a:sym typeface="Poppins Medium"/>
              </a:defRPr>
            </a:lvl1pPr>
            <a:lvl2pPr lvl="1" rtl="0" algn="r">
              <a:buNone/>
              <a:defRPr sz="4100">
                <a:solidFill>
                  <a:schemeClr val="dk1"/>
                </a:solidFill>
                <a:latin typeface="Poppins Medium"/>
                <a:ea typeface="Poppins Medium"/>
                <a:cs typeface="Poppins Medium"/>
                <a:sym typeface="Poppins Medium"/>
              </a:defRPr>
            </a:lvl2pPr>
            <a:lvl3pPr lvl="2" rtl="0" algn="r">
              <a:buNone/>
              <a:defRPr sz="4100">
                <a:solidFill>
                  <a:schemeClr val="dk1"/>
                </a:solidFill>
                <a:latin typeface="Poppins Medium"/>
                <a:ea typeface="Poppins Medium"/>
                <a:cs typeface="Poppins Medium"/>
                <a:sym typeface="Poppins Medium"/>
              </a:defRPr>
            </a:lvl3pPr>
            <a:lvl4pPr lvl="3" rtl="0" algn="r">
              <a:buNone/>
              <a:defRPr sz="4100">
                <a:solidFill>
                  <a:schemeClr val="dk1"/>
                </a:solidFill>
                <a:latin typeface="Poppins Medium"/>
                <a:ea typeface="Poppins Medium"/>
                <a:cs typeface="Poppins Medium"/>
                <a:sym typeface="Poppins Medium"/>
              </a:defRPr>
            </a:lvl4pPr>
            <a:lvl5pPr lvl="4" rtl="0" algn="r">
              <a:buNone/>
              <a:defRPr sz="4100">
                <a:solidFill>
                  <a:schemeClr val="dk1"/>
                </a:solidFill>
                <a:latin typeface="Poppins Medium"/>
                <a:ea typeface="Poppins Medium"/>
                <a:cs typeface="Poppins Medium"/>
                <a:sym typeface="Poppins Medium"/>
              </a:defRPr>
            </a:lvl5pPr>
            <a:lvl6pPr lvl="5" rtl="0" algn="r">
              <a:buNone/>
              <a:defRPr sz="4100">
                <a:solidFill>
                  <a:schemeClr val="dk1"/>
                </a:solidFill>
                <a:latin typeface="Poppins Medium"/>
                <a:ea typeface="Poppins Medium"/>
                <a:cs typeface="Poppins Medium"/>
                <a:sym typeface="Poppins Medium"/>
              </a:defRPr>
            </a:lvl6pPr>
            <a:lvl7pPr lvl="6" rtl="0" algn="r">
              <a:buNone/>
              <a:defRPr sz="4100">
                <a:solidFill>
                  <a:schemeClr val="dk1"/>
                </a:solidFill>
                <a:latin typeface="Poppins Medium"/>
                <a:ea typeface="Poppins Medium"/>
                <a:cs typeface="Poppins Medium"/>
                <a:sym typeface="Poppins Medium"/>
              </a:defRPr>
            </a:lvl7pPr>
            <a:lvl8pPr lvl="7" rtl="0" algn="r">
              <a:buNone/>
              <a:defRPr sz="4100">
                <a:solidFill>
                  <a:schemeClr val="dk1"/>
                </a:solidFill>
                <a:latin typeface="Poppins Medium"/>
                <a:ea typeface="Poppins Medium"/>
                <a:cs typeface="Poppins Medium"/>
                <a:sym typeface="Poppins Medium"/>
              </a:defRPr>
            </a:lvl8pPr>
            <a:lvl9pPr lvl="8" rtl="0" algn="r">
              <a:buNone/>
              <a:defRPr sz="4100">
                <a:solidFill>
                  <a:schemeClr val="dk1"/>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82" name="Google Shape;82;p15"/>
          <p:cNvSpPr txBox="1"/>
          <p:nvPr>
            <p:ph type="title"/>
          </p:nvPr>
        </p:nvSpPr>
        <p:spPr>
          <a:xfrm>
            <a:off x="352400" y="627825"/>
            <a:ext cx="3682200" cy="5835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p:txBody>
      </p:sp>
      <p:sp>
        <p:nvSpPr>
          <p:cNvPr id="83" name="Google Shape;83;p15"/>
          <p:cNvSpPr txBox="1"/>
          <p:nvPr>
            <p:ph idx="1" type="body"/>
          </p:nvPr>
        </p:nvSpPr>
        <p:spPr>
          <a:xfrm>
            <a:off x="352400" y="1652350"/>
            <a:ext cx="4043700" cy="29457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1 1">
  <p:cSld name="CUSTOM_3_1_1">
    <p:bg>
      <p:bgPr>
        <a:solidFill>
          <a:srgbClr val="FDB913"/>
        </a:solidFill>
      </p:bgPr>
    </p:bg>
    <p:spTree>
      <p:nvGrpSpPr>
        <p:cNvPr id="84" name="Shape 84"/>
        <p:cNvGrpSpPr/>
        <p:nvPr/>
      </p:nvGrpSpPr>
      <p:grpSpPr>
        <a:xfrm>
          <a:off x="0" y="0"/>
          <a:ext cx="0" cy="0"/>
          <a:chOff x="0" y="0"/>
          <a:chExt cx="0" cy="0"/>
        </a:xfrm>
      </p:grpSpPr>
      <p:cxnSp>
        <p:nvCxnSpPr>
          <p:cNvPr id="85" name="Google Shape;85;p16"/>
          <p:cNvCxnSpPr/>
          <p:nvPr/>
        </p:nvCxnSpPr>
        <p:spPr>
          <a:xfrm rot="10800000">
            <a:off x="50500" y="358675"/>
            <a:ext cx="9108000" cy="0"/>
          </a:xfrm>
          <a:prstGeom prst="straightConnector1">
            <a:avLst/>
          </a:prstGeom>
          <a:noFill/>
          <a:ln cap="flat" cmpd="sng" w="9525">
            <a:solidFill>
              <a:srgbClr val="434343"/>
            </a:solidFill>
            <a:prstDash val="solid"/>
            <a:round/>
            <a:headEnd len="med" w="med" type="none"/>
            <a:tailEnd len="med" w="med" type="none"/>
          </a:ln>
        </p:spPr>
      </p:cxnSp>
      <p:sp>
        <p:nvSpPr>
          <p:cNvPr id="86" name="Google Shape;86;p16"/>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7" name="Google Shape;87;p16"/>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chemeClr val="dk1"/>
                </a:solidFill>
                <a:latin typeface="Poppins Medium"/>
                <a:ea typeface="Poppins Medium"/>
                <a:cs typeface="Poppins Medium"/>
                <a:sym typeface="Poppins Medium"/>
              </a:defRPr>
            </a:lvl1pPr>
            <a:lvl2pPr lvl="1" rtl="0" algn="r">
              <a:buNone/>
              <a:defRPr sz="4100">
                <a:solidFill>
                  <a:schemeClr val="dk1"/>
                </a:solidFill>
                <a:latin typeface="Poppins Medium"/>
                <a:ea typeface="Poppins Medium"/>
                <a:cs typeface="Poppins Medium"/>
                <a:sym typeface="Poppins Medium"/>
              </a:defRPr>
            </a:lvl2pPr>
            <a:lvl3pPr lvl="2" rtl="0" algn="r">
              <a:buNone/>
              <a:defRPr sz="4100">
                <a:solidFill>
                  <a:schemeClr val="dk1"/>
                </a:solidFill>
                <a:latin typeface="Poppins Medium"/>
                <a:ea typeface="Poppins Medium"/>
                <a:cs typeface="Poppins Medium"/>
                <a:sym typeface="Poppins Medium"/>
              </a:defRPr>
            </a:lvl3pPr>
            <a:lvl4pPr lvl="3" rtl="0" algn="r">
              <a:buNone/>
              <a:defRPr sz="4100">
                <a:solidFill>
                  <a:schemeClr val="dk1"/>
                </a:solidFill>
                <a:latin typeface="Poppins Medium"/>
                <a:ea typeface="Poppins Medium"/>
                <a:cs typeface="Poppins Medium"/>
                <a:sym typeface="Poppins Medium"/>
              </a:defRPr>
            </a:lvl4pPr>
            <a:lvl5pPr lvl="4" rtl="0" algn="r">
              <a:buNone/>
              <a:defRPr sz="4100">
                <a:solidFill>
                  <a:schemeClr val="dk1"/>
                </a:solidFill>
                <a:latin typeface="Poppins Medium"/>
                <a:ea typeface="Poppins Medium"/>
                <a:cs typeface="Poppins Medium"/>
                <a:sym typeface="Poppins Medium"/>
              </a:defRPr>
            </a:lvl5pPr>
            <a:lvl6pPr lvl="5" rtl="0" algn="r">
              <a:buNone/>
              <a:defRPr sz="4100">
                <a:solidFill>
                  <a:schemeClr val="dk1"/>
                </a:solidFill>
                <a:latin typeface="Poppins Medium"/>
                <a:ea typeface="Poppins Medium"/>
                <a:cs typeface="Poppins Medium"/>
                <a:sym typeface="Poppins Medium"/>
              </a:defRPr>
            </a:lvl6pPr>
            <a:lvl7pPr lvl="6" rtl="0" algn="r">
              <a:buNone/>
              <a:defRPr sz="4100">
                <a:solidFill>
                  <a:schemeClr val="dk1"/>
                </a:solidFill>
                <a:latin typeface="Poppins Medium"/>
                <a:ea typeface="Poppins Medium"/>
                <a:cs typeface="Poppins Medium"/>
                <a:sym typeface="Poppins Medium"/>
              </a:defRPr>
            </a:lvl7pPr>
            <a:lvl8pPr lvl="7" rtl="0" algn="r">
              <a:buNone/>
              <a:defRPr sz="4100">
                <a:solidFill>
                  <a:schemeClr val="dk1"/>
                </a:solidFill>
                <a:latin typeface="Poppins Medium"/>
                <a:ea typeface="Poppins Medium"/>
                <a:cs typeface="Poppins Medium"/>
                <a:sym typeface="Poppins Medium"/>
              </a:defRPr>
            </a:lvl8pPr>
            <a:lvl9pPr lvl="8" rtl="0" algn="r">
              <a:buNone/>
              <a:defRPr sz="4100">
                <a:solidFill>
                  <a:schemeClr val="dk1"/>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88" name="Google Shape;88;p16"/>
          <p:cNvSpPr txBox="1"/>
          <p:nvPr>
            <p:ph type="title"/>
          </p:nvPr>
        </p:nvSpPr>
        <p:spPr>
          <a:xfrm>
            <a:off x="1366650" y="1456850"/>
            <a:ext cx="6027900" cy="22152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None/>
              <a:defRPr sz="29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p:cSld name="CUSTOM_4">
    <p:bg>
      <p:bgPr>
        <a:solidFill>
          <a:srgbClr val="0B9446"/>
        </a:solidFill>
      </p:bgPr>
    </p:bg>
    <p:spTree>
      <p:nvGrpSpPr>
        <p:cNvPr id="89" name="Shape 89"/>
        <p:cNvGrpSpPr/>
        <p:nvPr/>
      </p:nvGrpSpPr>
      <p:grpSpPr>
        <a:xfrm>
          <a:off x="0" y="0"/>
          <a:ext cx="0" cy="0"/>
          <a:chOff x="0" y="0"/>
          <a:chExt cx="0" cy="0"/>
        </a:xfrm>
      </p:grpSpPr>
      <p:cxnSp>
        <p:nvCxnSpPr>
          <p:cNvPr id="90" name="Google Shape;90;p17"/>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91" name="Google Shape;91;p17"/>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2" name="Google Shape;92;p17"/>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93" name="Google Shape;93;p17"/>
          <p:cNvSpPr txBox="1"/>
          <p:nvPr>
            <p:ph type="title"/>
          </p:nvPr>
        </p:nvSpPr>
        <p:spPr>
          <a:xfrm>
            <a:off x="4723200" y="909750"/>
            <a:ext cx="3817800" cy="3164100"/>
          </a:xfrm>
          <a:prstGeom prst="rect">
            <a:avLst/>
          </a:prstGeom>
          <a:noFill/>
          <a:ln>
            <a:noFill/>
          </a:ln>
        </p:spPr>
        <p:txBody>
          <a:bodyPr anchorCtr="0" anchor="t" bIns="0" lIns="0" spcFirstLastPara="1" rIns="0" wrap="square" tIns="0">
            <a:noAutofit/>
          </a:bodyPr>
          <a:lstStyle>
            <a:lvl1pPr indent="0" lvl="0" marL="0" marR="0" rtl="0" algn="l">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2">
  <p:cSld name="CUSTOM_4_2">
    <p:bg>
      <p:bgPr>
        <a:solidFill>
          <a:srgbClr val="0B9446"/>
        </a:solidFill>
      </p:bgPr>
    </p:bg>
    <p:spTree>
      <p:nvGrpSpPr>
        <p:cNvPr id="94" name="Shape 94"/>
        <p:cNvGrpSpPr/>
        <p:nvPr/>
      </p:nvGrpSpPr>
      <p:grpSpPr>
        <a:xfrm>
          <a:off x="0" y="0"/>
          <a:ext cx="0" cy="0"/>
          <a:chOff x="0" y="0"/>
          <a:chExt cx="0" cy="0"/>
        </a:xfrm>
      </p:grpSpPr>
      <p:cxnSp>
        <p:nvCxnSpPr>
          <p:cNvPr id="95" name="Google Shape;95;p18"/>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96" name="Google Shape;96;p18"/>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7" name="Google Shape;97;p18"/>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98" name="Google Shape;98;p18"/>
          <p:cNvSpPr txBox="1"/>
          <p:nvPr>
            <p:ph type="title"/>
          </p:nvPr>
        </p:nvSpPr>
        <p:spPr>
          <a:xfrm>
            <a:off x="352400" y="627825"/>
            <a:ext cx="5106300" cy="13671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99" name="Google Shape;99;p18"/>
          <p:cNvSpPr txBox="1"/>
          <p:nvPr>
            <p:ph idx="1" type="body"/>
          </p:nvPr>
        </p:nvSpPr>
        <p:spPr>
          <a:xfrm>
            <a:off x="352400" y="2260875"/>
            <a:ext cx="4043700" cy="21129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1">
  <p:cSld name="CUSTOM_4_1">
    <p:bg>
      <p:bgPr>
        <a:solidFill>
          <a:srgbClr val="0B9446"/>
        </a:solidFill>
      </p:bgPr>
    </p:bg>
    <p:spTree>
      <p:nvGrpSpPr>
        <p:cNvPr id="100" name="Shape 100"/>
        <p:cNvGrpSpPr/>
        <p:nvPr/>
      </p:nvGrpSpPr>
      <p:grpSpPr>
        <a:xfrm>
          <a:off x="0" y="0"/>
          <a:ext cx="0" cy="0"/>
          <a:chOff x="0" y="0"/>
          <a:chExt cx="0" cy="0"/>
        </a:xfrm>
      </p:grpSpPr>
      <p:cxnSp>
        <p:nvCxnSpPr>
          <p:cNvPr id="101" name="Google Shape;101;p19"/>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102" name="Google Shape;102;p19"/>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3" name="Google Shape;103;p19"/>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104" name="Google Shape;104;p19"/>
          <p:cNvSpPr txBox="1"/>
          <p:nvPr>
            <p:ph type="title"/>
          </p:nvPr>
        </p:nvSpPr>
        <p:spPr>
          <a:xfrm>
            <a:off x="352400" y="627825"/>
            <a:ext cx="3682200" cy="5835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105" name="Google Shape;105;p19"/>
          <p:cNvSpPr txBox="1"/>
          <p:nvPr>
            <p:ph idx="1" type="body"/>
          </p:nvPr>
        </p:nvSpPr>
        <p:spPr>
          <a:xfrm>
            <a:off x="352400" y="1652350"/>
            <a:ext cx="4043700" cy="29457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1 1">
  <p:cSld name="CUSTOM_4_1_1">
    <p:bg>
      <p:bgPr>
        <a:solidFill>
          <a:srgbClr val="0B9446"/>
        </a:solidFill>
      </p:bgPr>
    </p:bg>
    <p:spTree>
      <p:nvGrpSpPr>
        <p:cNvPr id="106" name="Shape 106"/>
        <p:cNvGrpSpPr/>
        <p:nvPr/>
      </p:nvGrpSpPr>
      <p:grpSpPr>
        <a:xfrm>
          <a:off x="0" y="0"/>
          <a:ext cx="0" cy="0"/>
          <a:chOff x="0" y="0"/>
          <a:chExt cx="0" cy="0"/>
        </a:xfrm>
      </p:grpSpPr>
      <p:cxnSp>
        <p:nvCxnSpPr>
          <p:cNvPr id="107" name="Google Shape;107;p20"/>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108" name="Google Shape;108;p20"/>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9" name="Google Shape;109;p20"/>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110" name="Google Shape;110;p20"/>
          <p:cNvSpPr txBox="1"/>
          <p:nvPr>
            <p:ph type="title"/>
          </p:nvPr>
        </p:nvSpPr>
        <p:spPr>
          <a:xfrm>
            <a:off x="1366650" y="1456850"/>
            <a:ext cx="6027900" cy="22152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2">
  <p:cSld name="CUSTOM_6">
    <p:bg>
      <p:bgPr>
        <a:solidFill>
          <a:srgbClr val="F2F0E8"/>
        </a:solidFill>
      </p:bgPr>
    </p:bg>
    <p:spTree>
      <p:nvGrpSpPr>
        <p:cNvPr id="13" name="Shape 13"/>
        <p:cNvGrpSpPr/>
        <p:nvPr/>
      </p:nvGrpSpPr>
      <p:grpSpPr>
        <a:xfrm>
          <a:off x="0" y="0"/>
          <a:ext cx="0" cy="0"/>
          <a:chOff x="0" y="0"/>
          <a:chExt cx="0" cy="0"/>
        </a:xfrm>
      </p:grpSpPr>
      <p:cxnSp>
        <p:nvCxnSpPr>
          <p:cNvPr id="14" name="Google Shape;14;p3"/>
          <p:cNvCxnSpPr/>
          <p:nvPr/>
        </p:nvCxnSpPr>
        <p:spPr>
          <a:xfrm rot="10800000">
            <a:off x="-11300" y="358675"/>
            <a:ext cx="9169800" cy="0"/>
          </a:xfrm>
          <a:prstGeom prst="straightConnector1">
            <a:avLst/>
          </a:prstGeom>
          <a:noFill/>
          <a:ln cap="flat" cmpd="sng" w="9525">
            <a:solidFill>
              <a:srgbClr val="434343"/>
            </a:solidFill>
            <a:prstDash val="solid"/>
            <a:round/>
            <a:headEnd len="med" w="med" type="none"/>
            <a:tailEnd len="med" w="med" type="none"/>
          </a:ln>
        </p:spPr>
      </p:cxnSp>
      <p:sp>
        <p:nvSpPr>
          <p:cNvPr id="15" name="Google Shape;15;p3"/>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6" name="Google Shape;16;p3"/>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latin typeface="Poppins Medium"/>
                <a:ea typeface="Poppins Medium"/>
                <a:cs typeface="Poppins Medium"/>
                <a:sym typeface="Poppins Medium"/>
              </a:defRPr>
            </a:lvl1pPr>
            <a:lvl2pPr lvl="1" rtl="0" algn="r">
              <a:buNone/>
              <a:defRPr sz="4100">
                <a:latin typeface="Poppins Medium"/>
                <a:ea typeface="Poppins Medium"/>
                <a:cs typeface="Poppins Medium"/>
                <a:sym typeface="Poppins Medium"/>
              </a:defRPr>
            </a:lvl2pPr>
            <a:lvl3pPr lvl="2" rtl="0" algn="r">
              <a:buNone/>
              <a:defRPr sz="4100">
                <a:latin typeface="Poppins Medium"/>
                <a:ea typeface="Poppins Medium"/>
                <a:cs typeface="Poppins Medium"/>
                <a:sym typeface="Poppins Medium"/>
              </a:defRPr>
            </a:lvl3pPr>
            <a:lvl4pPr lvl="3" rtl="0" algn="r">
              <a:buNone/>
              <a:defRPr sz="4100">
                <a:latin typeface="Poppins Medium"/>
                <a:ea typeface="Poppins Medium"/>
                <a:cs typeface="Poppins Medium"/>
                <a:sym typeface="Poppins Medium"/>
              </a:defRPr>
            </a:lvl4pPr>
            <a:lvl5pPr lvl="4" rtl="0" algn="r">
              <a:buNone/>
              <a:defRPr sz="4100">
                <a:latin typeface="Poppins Medium"/>
                <a:ea typeface="Poppins Medium"/>
                <a:cs typeface="Poppins Medium"/>
                <a:sym typeface="Poppins Medium"/>
              </a:defRPr>
            </a:lvl5pPr>
            <a:lvl6pPr lvl="5" rtl="0" algn="r">
              <a:buNone/>
              <a:defRPr sz="4100">
                <a:latin typeface="Poppins Medium"/>
                <a:ea typeface="Poppins Medium"/>
                <a:cs typeface="Poppins Medium"/>
                <a:sym typeface="Poppins Medium"/>
              </a:defRPr>
            </a:lvl6pPr>
            <a:lvl7pPr lvl="6" rtl="0" algn="r">
              <a:buNone/>
              <a:defRPr sz="4100">
                <a:latin typeface="Poppins Medium"/>
                <a:ea typeface="Poppins Medium"/>
                <a:cs typeface="Poppins Medium"/>
                <a:sym typeface="Poppins Medium"/>
              </a:defRPr>
            </a:lvl7pPr>
            <a:lvl8pPr lvl="7" rtl="0" algn="r">
              <a:buNone/>
              <a:defRPr sz="4100">
                <a:latin typeface="Poppins Medium"/>
                <a:ea typeface="Poppins Medium"/>
                <a:cs typeface="Poppins Medium"/>
                <a:sym typeface="Poppins Medium"/>
              </a:defRPr>
            </a:lvl8pPr>
            <a:lvl9pPr lvl="8" rtl="0" algn="r">
              <a:buNone/>
              <a:defRPr sz="4100">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1">
  <p:cSld name="CUSTOM_5">
    <p:bg>
      <p:bgPr>
        <a:solidFill>
          <a:srgbClr val="F2F0E8"/>
        </a:solidFill>
      </p:bgPr>
    </p:bg>
    <p:spTree>
      <p:nvGrpSpPr>
        <p:cNvPr id="17" name="Shape 17"/>
        <p:cNvGrpSpPr/>
        <p:nvPr/>
      </p:nvGrpSpPr>
      <p:grpSpPr>
        <a:xfrm>
          <a:off x="0" y="0"/>
          <a:ext cx="0" cy="0"/>
          <a:chOff x="0" y="0"/>
          <a:chExt cx="0" cy="0"/>
        </a:xfrm>
      </p:grpSpPr>
      <p:cxnSp>
        <p:nvCxnSpPr>
          <p:cNvPr id="18" name="Google Shape;18;p4"/>
          <p:cNvCxnSpPr/>
          <p:nvPr/>
        </p:nvCxnSpPr>
        <p:spPr>
          <a:xfrm rot="10800000">
            <a:off x="-11300" y="358675"/>
            <a:ext cx="9169800" cy="0"/>
          </a:xfrm>
          <a:prstGeom prst="straightConnector1">
            <a:avLst/>
          </a:prstGeom>
          <a:noFill/>
          <a:ln cap="flat" cmpd="sng" w="9525">
            <a:solidFill>
              <a:srgbClr val="434343"/>
            </a:solidFill>
            <a:prstDash val="solid"/>
            <a:round/>
            <a:headEnd len="med" w="med" type="none"/>
            <a:tailEnd len="med" w="med" type="none"/>
          </a:ln>
        </p:spPr>
      </p:cxnSp>
      <p:sp>
        <p:nvSpPr>
          <p:cNvPr id="19" name="Google Shape;19;p4"/>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20" name="Google Shape;20;p4"/>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latin typeface="Poppins Medium"/>
                <a:ea typeface="Poppins Medium"/>
                <a:cs typeface="Poppins Medium"/>
                <a:sym typeface="Poppins Medium"/>
              </a:defRPr>
            </a:lvl1pPr>
            <a:lvl2pPr lvl="1" rtl="0" algn="r">
              <a:buNone/>
              <a:defRPr sz="4100">
                <a:latin typeface="Poppins Medium"/>
                <a:ea typeface="Poppins Medium"/>
                <a:cs typeface="Poppins Medium"/>
                <a:sym typeface="Poppins Medium"/>
              </a:defRPr>
            </a:lvl2pPr>
            <a:lvl3pPr lvl="2" rtl="0" algn="r">
              <a:buNone/>
              <a:defRPr sz="4100">
                <a:latin typeface="Poppins Medium"/>
                <a:ea typeface="Poppins Medium"/>
                <a:cs typeface="Poppins Medium"/>
                <a:sym typeface="Poppins Medium"/>
              </a:defRPr>
            </a:lvl3pPr>
            <a:lvl4pPr lvl="3" rtl="0" algn="r">
              <a:buNone/>
              <a:defRPr sz="4100">
                <a:latin typeface="Poppins Medium"/>
                <a:ea typeface="Poppins Medium"/>
                <a:cs typeface="Poppins Medium"/>
                <a:sym typeface="Poppins Medium"/>
              </a:defRPr>
            </a:lvl4pPr>
            <a:lvl5pPr lvl="4" rtl="0" algn="r">
              <a:buNone/>
              <a:defRPr sz="4100">
                <a:latin typeface="Poppins Medium"/>
                <a:ea typeface="Poppins Medium"/>
                <a:cs typeface="Poppins Medium"/>
                <a:sym typeface="Poppins Medium"/>
              </a:defRPr>
            </a:lvl5pPr>
            <a:lvl6pPr lvl="5" rtl="0" algn="r">
              <a:buNone/>
              <a:defRPr sz="4100">
                <a:latin typeface="Poppins Medium"/>
                <a:ea typeface="Poppins Medium"/>
                <a:cs typeface="Poppins Medium"/>
                <a:sym typeface="Poppins Medium"/>
              </a:defRPr>
            </a:lvl6pPr>
            <a:lvl7pPr lvl="6" rtl="0" algn="r">
              <a:buNone/>
              <a:defRPr sz="4100">
                <a:latin typeface="Poppins Medium"/>
                <a:ea typeface="Poppins Medium"/>
                <a:cs typeface="Poppins Medium"/>
                <a:sym typeface="Poppins Medium"/>
              </a:defRPr>
            </a:lvl7pPr>
            <a:lvl8pPr lvl="7" rtl="0" algn="r">
              <a:buNone/>
              <a:defRPr sz="4100">
                <a:latin typeface="Poppins Medium"/>
                <a:ea typeface="Poppins Medium"/>
                <a:cs typeface="Poppins Medium"/>
                <a:sym typeface="Poppins Medium"/>
              </a:defRPr>
            </a:lvl8pPr>
            <a:lvl9pPr lvl="8" rtl="0" algn="r">
              <a:buNone/>
              <a:defRPr sz="4100">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p>
        </p:txBody>
      </p:sp>
      <p:sp>
        <p:nvSpPr>
          <p:cNvPr id="21" name="Google Shape;21;p4"/>
          <p:cNvSpPr txBox="1"/>
          <p:nvPr>
            <p:ph type="title"/>
          </p:nvPr>
        </p:nvSpPr>
        <p:spPr>
          <a:xfrm>
            <a:off x="352400" y="627825"/>
            <a:ext cx="3682200" cy="5835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p:txBody>
      </p:sp>
      <p:sp>
        <p:nvSpPr>
          <p:cNvPr id="22" name="Google Shape;22;p4"/>
          <p:cNvSpPr txBox="1"/>
          <p:nvPr>
            <p:ph idx="1" type="body"/>
          </p:nvPr>
        </p:nvSpPr>
        <p:spPr>
          <a:xfrm>
            <a:off x="352400" y="1652350"/>
            <a:ext cx="4043700" cy="29457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p:cSld name="CUSTOM_1">
    <p:bg>
      <p:bgPr>
        <a:solidFill>
          <a:srgbClr val="0063B0"/>
        </a:solidFill>
      </p:bgPr>
    </p:bg>
    <p:spTree>
      <p:nvGrpSpPr>
        <p:cNvPr id="23" name="Shape 23"/>
        <p:cNvGrpSpPr/>
        <p:nvPr/>
      </p:nvGrpSpPr>
      <p:grpSpPr>
        <a:xfrm>
          <a:off x="0" y="0"/>
          <a:ext cx="0" cy="0"/>
          <a:chOff x="0" y="0"/>
          <a:chExt cx="0" cy="0"/>
        </a:xfrm>
      </p:grpSpPr>
      <p:cxnSp>
        <p:nvCxnSpPr>
          <p:cNvPr id="24" name="Google Shape;24;p5"/>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25" name="Google Shape;25;p5"/>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26" name="Google Shape;26;p5"/>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7" name="Google Shape;27;p5"/>
          <p:cNvSpPr txBox="1"/>
          <p:nvPr>
            <p:ph type="title"/>
          </p:nvPr>
        </p:nvSpPr>
        <p:spPr>
          <a:xfrm>
            <a:off x="4723200" y="909750"/>
            <a:ext cx="3817800" cy="3164100"/>
          </a:xfrm>
          <a:prstGeom prst="rect">
            <a:avLst/>
          </a:prstGeom>
          <a:noFill/>
          <a:ln>
            <a:noFill/>
          </a:ln>
        </p:spPr>
        <p:txBody>
          <a:bodyPr anchorCtr="0" anchor="t" bIns="0" lIns="0" spcFirstLastPara="1" rIns="0" wrap="square" tIns="0">
            <a:noAutofit/>
          </a:bodyPr>
          <a:lstStyle>
            <a:lvl1pPr indent="0" lvl="0" marL="0" marR="0" rtl="0" algn="l">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2">
  <p:cSld name="CUSTOM_1_2">
    <p:bg>
      <p:bgPr>
        <a:solidFill>
          <a:srgbClr val="0063B0"/>
        </a:solidFill>
      </p:bgPr>
    </p:bg>
    <p:spTree>
      <p:nvGrpSpPr>
        <p:cNvPr id="28" name="Shape 28"/>
        <p:cNvGrpSpPr/>
        <p:nvPr/>
      </p:nvGrpSpPr>
      <p:grpSpPr>
        <a:xfrm>
          <a:off x="0" y="0"/>
          <a:ext cx="0" cy="0"/>
          <a:chOff x="0" y="0"/>
          <a:chExt cx="0" cy="0"/>
        </a:xfrm>
      </p:grpSpPr>
      <p:cxnSp>
        <p:nvCxnSpPr>
          <p:cNvPr id="29" name="Google Shape;29;p6"/>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30" name="Google Shape;30;p6"/>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1" name="Google Shape;31;p6"/>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32" name="Google Shape;32;p6"/>
          <p:cNvSpPr txBox="1"/>
          <p:nvPr>
            <p:ph type="title"/>
          </p:nvPr>
        </p:nvSpPr>
        <p:spPr>
          <a:xfrm>
            <a:off x="352400" y="627825"/>
            <a:ext cx="5106300" cy="13671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33" name="Google Shape;33;p6"/>
          <p:cNvSpPr txBox="1"/>
          <p:nvPr>
            <p:ph idx="1" type="body"/>
          </p:nvPr>
        </p:nvSpPr>
        <p:spPr>
          <a:xfrm>
            <a:off x="352400" y="2260875"/>
            <a:ext cx="4043700" cy="21129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1">
  <p:cSld name="CUSTOM_1_1">
    <p:bg>
      <p:bgPr>
        <a:solidFill>
          <a:srgbClr val="0063B0"/>
        </a:solidFill>
      </p:bgPr>
    </p:bg>
    <p:spTree>
      <p:nvGrpSpPr>
        <p:cNvPr id="34" name="Shape 34"/>
        <p:cNvGrpSpPr/>
        <p:nvPr/>
      </p:nvGrpSpPr>
      <p:grpSpPr>
        <a:xfrm>
          <a:off x="0" y="0"/>
          <a:ext cx="0" cy="0"/>
          <a:chOff x="0" y="0"/>
          <a:chExt cx="0" cy="0"/>
        </a:xfrm>
      </p:grpSpPr>
      <p:cxnSp>
        <p:nvCxnSpPr>
          <p:cNvPr id="35" name="Google Shape;35;p7"/>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36" name="Google Shape;36;p7"/>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7" name="Google Shape;37;p7"/>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38" name="Google Shape;38;p7"/>
          <p:cNvSpPr txBox="1"/>
          <p:nvPr>
            <p:ph type="title"/>
          </p:nvPr>
        </p:nvSpPr>
        <p:spPr>
          <a:xfrm>
            <a:off x="352400" y="627825"/>
            <a:ext cx="3682200" cy="5835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2000">
                <a:solidFill>
                  <a:schemeClr val="dk2"/>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p:txBody>
      </p:sp>
      <p:sp>
        <p:nvSpPr>
          <p:cNvPr id="39" name="Google Shape;39;p7"/>
          <p:cNvSpPr txBox="1"/>
          <p:nvPr>
            <p:ph idx="1" type="body"/>
          </p:nvPr>
        </p:nvSpPr>
        <p:spPr>
          <a:xfrm>
            <a:off x="352400" y="1652350"/>
            <a:ext cx="4043700" cy="29457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dk2"/>
              </a:buClr>
              <a:buSzPts val="1400"/>
              <a:buFont typeface="Poppins Light"/>
              <a:buChar char="●"/>
              <a:defRPr sz="900">
                <a:solidFill>
                  <a:schemeClr val="dk2"/>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1 1">
  <p:cSld name="CUSTOM_1_1_1">
    <p:bg>
      <p:bgPr>
        <a:solidFill>
          <a:srgbClr val="0063B0"/>
        </a:solidFill>
      </p:bgPr>
    </p:bg>
    <p:spTree>
      <p:nvGrpSpPr>
        <p:cNvPr id="40" name="Shape 40"/>
        <p:cNvGrpSpPr/>
        <p:nvPr/>
      </p:nvGrpSpPr>
      <p:grpSpPr>
        <a:xfrm>
          <a:off x="0" y="0"/>
          <a:ext cx="0" cy="0"/>
          <a:chOff x="0" y="0"/>
          <a:chExt cx="0" cy="0"/>
        </a:xfrm>
      </p:grpSpPr>
      <p:cxnSp>
        <p:nvCxnSpPr>
          <p:cNvPr id="41" name="Google Shape;41;p8"/>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42" name="Google Shape;42;p8"/>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3" name="Google Shape;43;p8"/>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44" name="Google Shape;44;p8"/>
          <p:cNvSpPr txBox="1"/>
          <p:nvPr>
            <p:ph type="title"/>
          </p:nvPr>
        </p:nvSpPr>
        <p:spPr>
          <a:xfrm>
            <a:off x="1366650" y="1456850"/>
            <a:ext cx="6027900" cy="22152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p:cSld name="CUSTOM_2">
    <p:bg>
      <p:bgPr>
        <a:solidFill>
          <a:srgbClr val="E32326"/>
        </a:solidFill>
      </p:bgPr>
    </p:bg>
    <p:spTree>
      <p:nvGrpSpPr>
        <p:cNvPr id="45" name="Shape 45"/>
        <p:cNvGrpSpPr/>
        <p:nvPr/>
      </p:nvGrpSpPr>
      <p:grpSpPr>
        <a:xfrm>
          <a:off x="0" y="0"/>
          <a:ext cx="0" cy="0"/>
          <a:chOff x="0" y="0"/>
          <a:chExt cx="0" cy="0"/>
        </a:xfrm>
      </p:grpSpPr>
      <p:cxnSp>
        <p:nvCxnSpPr>
          <p:cNvPr id="46" name="Google Shape;46;p9"/>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47" name="Google Shape;47;p9"/>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8" name="Google Shape;48;p9"/>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49" name="Google Shape;49;p9"/>
          <p:cNvSpPr txBox="1"/>
          <p:nvPr>
            <p:ph type="title"/>
          </p:nvPr>
        </p:nvSpPr>
        <p:spPr>
          <a:xfrm>
            <a:off x="4723200" y="909750"/>
            <a:ext cx="3817800" cy="3164100"/>
          </a:xfrm>
          <a:prstGeom prst="rect">
            <a:avLst/>
          </a:prstGeom>
          <a:noFill/>
          <a:ln>
            <a:noFill/>
          </a:ln>
        </p:spPr>
        <p:txBody>
          <a:bodyPr anchorCtr="0" anchor="t" bIns="0" lIns="0" spcFirstLastPara="1" rIns="0" wrap="square" tIns="0">
            <a:noAutofit/>
          </a:bodyPr>
          <a:lstStyle>
            <a:lvl1pPr indent="0" lvl="0" marL="0" marR="0" rtl="0" algn="l">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2">
  <p:cSld name="CUSTOM_2_2">
    <p:bg>
      <p:bgPr>
        <a:solidFill>
          <a:srgbClr val="E32326"/>
        </a:solidFill>
      </p:bgPr>
    </p:bg>
    <p:spTree>
      <p:nvGrpSpPr>
        <p:cNvPr id="50" name="Shape 50"/>
        <p:cNvGrpSpPr/>
        <p:nvPr/>
      </p:nvGrpSpPr>
      <p:grpSpPr>
        <a:xfrm>
          <a:off x="0" y="0"/>
          <a:ext cx="0" cy="0"/>
          <a:chOff x="0" y="0"/>
          <a:chExt cx="0" cy="0"/>
        </a:xfrm>
      </p:grpSpPr>
      <p:cxnSp>
        <p:nvCxnSpPr>
          <p:cNvPr id="51" name="Google Shape;51;p10"/>
          <p:cNvCxnSpPr/>
          <p:nvPr/>
        </p:nvCxnSpPr>
        <p:spPr>
          <a:xfrm rot="10800000">
            <a:off x="50500" y="358675"/>
            <a:ext cx="9108000" cy="0"/>
          </a:xfrm>
          <a:prstGeom prst="straightConnector1">
            <a:avLst/>
          </a:prstGeom>
          <a:noFill/>
          <a:ln cap="flat" cmpd="sng" w="9525">
            <a:solidFill>
              <a:schemeClr val="lt1"/>
            </a:solidFill>
            <a:prstDash val="solid"/>
            <a:round/>
            <a:headEnd len="med" w="med" type="none"/>
            <a:tailEnd len="med" w="med" type="none"/>
          </a:ln>
        </p:spPr>
      </p:cxnSp>
      <p:sp>
        <p:nvSpPr>
          <p:cNvPr id="52" name="Google Shape;52;p10"/>
          <p:cNvSpPr txBox="1"/>
          <p:nvPr/>
        </p:nvSpPr>
        <p:spPr>
          <a:xfrm>
            <a:off x="117350" y="134975"/>
            <a:ext cx="2580900" cy="10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3" name="Google Shape;53;p10"/>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lvl1pPr lvl="0" rtl="0" algn="r">
              <a:buNone/>
              <a:defRPr sz="4100">
                <a:solidFill>
                  <a:srgbClr val="F2F0E8"/>
                </a:solidFill>
                <a:latin typeface="Poppins Medium"/>
                <a:ea typeface="Poppins Medium"/>
                <a:cs typeface="Poppins Medium"/>
                <a:sym typeface="Poppins Medium"/>
              </a:defRPr>
            </a:lvl1pPr>
            <a:lvl2pPr lvl="1" rtl="0" algn="r">
              <a:buNone/>
              <a:defRPr sz="4100">
                <a:solidFill>
                  <a:srgbClr val="F2F0E8"/>
                </a:solidFill>
                <a:latin typeface="Poppins Medium"/>
                <a:ea typeface="Poppins Medium"/>
                <a:cs typeface="Poppins Medium"/>
                <a:sym typeface="Poppins Medium"/>
              </a:defRPr>
            </a:lvl2pPr>
            <a:lvl3pPr lvl="2" rtl="0" algn="r">
              <a:buNone/>
              <a:defRPr sz="4100">
                <a:solidFill>
                  <a:srgbClr val="F2F0E8"/>
                </a:solidFill>
                <a:latin typeface="Poppins Medium"/>
                <a:ea typeface="Poppins Medium"/>
                <a:cs typeface="Poppins Medium"/>
                <a:sym typeface="Poppins Medium"/>
              </a:defRPr>
            </a:lvl3pPr>
            <a:lvl4pPr lvl="3" rtl="0" algn="r">
              <a:buNone/>
              <a:defRPr sz="4100">
                <a:solidFill>
                  <a:srgbClr val="F2F0E8"/>
                </a:solidFill>
                <a:latin typeface="Poppins Medium"/>
                <a:ea typeface="Poppins Medium"/>
                <a:cs typeface="Poppins Medium"/>
                <a:sym typeface="Poppins Medium"/>
              </a:defRPr>
            </a:lvl4pPr>
            <a:lvl5pPr lvl="4" rtl="0" algn="r">
              <a:buNone/>
              <a:defRPr sz="4100">
                <a:solidFill>
                  <a:srgbClr val="F2F0E8"/>
                </a:solidFill>
                <a:latin typeface="Poppins Medium"/>
                <a:ea typeface="Poppins Medium"/>
                <a:cs typeface="Poppins Medium"/>
                <a:sym typeface="Poppins Medium"/>
              </a:defRPr>
            </a:lvl5pPr>
            <a:lvl6pPr lvl="5" rtl="0" algn="r">
              <a:buNone/>
              <a:defRPr sz="4100">
                <a:solidFill>
                  <a:srgbClr val="F2F0E8"/>
                </a:solidFill>
                <a:latin typeface="Poppins Medium"/>
                <a:ea typeface="Poppins Medium"/>
                <a:cs typeface="Poppins Medium"/>
                <a:sym typeface="Poppins Medium"/>
              </a:defRPr>
            </a:lvl6pPr>
            <a:lvl7pPr lvl="6" rtl="0" algn="r">
              <a:buNone/>
              <a:defRPr sz="4100">
                <a:solidFill>
                  <a:srgbClr val="F2F0E8"/>
                </a:solidFill>
                <a:latin typeface="Poppins Medium"/>
                <a:ea typeface="Poppins Medium"/>
                <a:cs typeface="Poppins Medium"/>
                <a:sym typeface="Poppins Medium"/>
              </a:defRPr>
            </a:lvl7pPr>
            <a:lvl8pPr lvl="7" rtl="0" algn="r">
              <a:buNone/>
              <a:defRPr sz="4100">
                <a:solidFill>
                  <a:srgbClr val="F2F0E8"/>
                </a:solidFill>
                <a:latin typeface="Poppins Medium"/>
                <a:ea typeface="Poppins Medium"/>
                <a:cs typeface="Poppins Medium"/>
                <a:sym typeface="Poppins Medium"/>
              </a:defRPr>
            </a:lvl8pPr>
            <a:lvl9pPr lvl="8" rtl="0" algn="r">
              <a:buNone/>
              <a:defRPr sz="4100">
                <a:solidFill>
                  <a:srgbClr val="F2F0E8"/>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54" name="Google Shape;54;p10"/>
          <p:cNvSpPr txBox="1"/>
          <p:nvPr>
            <p:ph type="title"/>
          </p:nvPr>
        </p:nvSpPr>
        <p:spPr>
          <a:xfrm>
            <a:off x="352400" y="627825"/>
            <a:ext cx="5106300" cy="1367100"/>
          </a:xfrm>
          <a:prstGeom prst="rect">
            <a:avLst/>
          </a:prstGeom>
          <a:noFill/>
          <a:ln>
            <a:noFill/>
          </a:ln>
        </p:spPr>
        <p:txBody>
          <a:bodyPr anchorCtr="0" anchor="t" bIns="0" lIns="0" spcFirstLastPara="1" rIns="0" wrap="square" tIns="0">
            <a:noAutofit/>
          </a:bodyPr>
          <a:lstStyle>
            <a:lvl1pPr indent="0" lvl="0" marL="0" marR="0" rtl="0" algn="l">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55" name="Google Shape;55;p10"/>
          <p:cNvSpPr txBox="1"/>
          <p:nvPr>
            <p:ph idx="1" type="body"/>
          </p:nvPr>
        </p:nvSpPr>
        <p:spPr>
          <a:xfrm>
            <a:off x="352400" y="2260875"/>
            <a:ext cx="4043700" cy="21129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indent="-317500" lvl="1" marL="914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indent="-317500" lvl="2" marL="1371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indent="-317500" lvl="3" marL="1828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indent="-317500" lvl="4" marL="22860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indent="-317500" lvl="5" marL="27432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indent="-317500" lvl="6" marL="32004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indent="-317500" lvl="7" marL="36576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indent="-317500" lvl="8" marL="4114800" marR="0" rtl="0" algn="l">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7874367" y="4550400"/>
            <a:ext cx="1059900" cy="393600"/>
          </a:xfrm>
          <a:prstGeom prst="rect">
            <a:avLst/>
          </a:prstGeom>
          <a:noFill/>
          <a:ln>
            <a:noFill/>
          </a:ln>
        </p:spPr>
        <p:txBody>
          <a:bodyPr anchorCtr="0" anchor="ctr" bIns="91425" lIns="91425" spcFirstLastPara="1" rIns="91425" wrap="square" tIns="91425">
            <a:noAutofit/>
          </a:bodyPr>
          <a:lstStyle>
            <a:lvl1pPr lvl="0" algn="r">
              <a:buNone/>
              <a:defRPr sz="4100">
                <a:solidFill>
                  <a:schemeClr val="dk1"/>
                </a:solidFill>
                <a:latin typeface="Poppins Medium"/>
                <a:ea typeface="Poppins Medium"/>
                <a:cs typeface="Poppins Medium"/>
                <a:sym typeface="Poppins Medium"/>
              </a:defRPr>
            </a:lvl1pPr>
            <a:lvl2pPr lvl="1" algn="r">
              <a:buNone/>
              <a:defRPr sz="4100">
                <a:solidFill>
                  <a:schemeClr val="dk1"/>
                </a:solidFill>
                <a:latin typeface="Poppins Medium"/>
                <a:ea typeface="Poppins Medium"/>
                <a:cs typeface="Poppins Medium"/>
                <a:sym typeface="Poppins Medium"/>
              </a:defRPr>
            </a:lvl2pPr>
            <a:lvl3pPr lvl="2" algn="r">
              <a:buNone/>
              <a:defRPr sz="4100">
                <a:solidFill>
                  <a:schemeClr val="dk1"/>
                </a:solidFill>
                <a:latin typeface="Poppins Medium"/>
                <a:ea typeface="Poppins Medium"/>
                <a:cs typeface="Poppins Medium"/>
                <a:sym typeface="Poppins Medium"/>
              </a:defRPr>
            </a:lvl3pPr>
            <a:lvl4pPr lvl="3" algn="r">
              <a:buNone/>
              <a:defRPr sz="4100">
                <a:solidFill>
                  <a:schemeClr val="dk1"/>
                </a:solidFill>
                <a:latin typeface="Poppins Medium"/>
                <a:ea typeface="Poppins Medium"/>
                <a:cs typeface="Poppins Medium"/>
                <a:sym typeface="Poppins Medium"/>
              </a:defRPr>
            </a:lvl4pPr>
            <a:lvl5pPr lvl="4" algn="r">
              <a:buNone/>
              <a:defRPr sz="4100">
                <a:solidFill>
                  <a:schemeClr val="dk1"/>
                </a:solidFill>
                <a:latin typeface="Poppins Medium"/>
                <a:ea typeface="Poppins Medium"/>
                <a:cs typeface="Poppins Medium"/>
                <a:sym typeface="Poppins Medium"/>
              </a:defRPr>
            </a:lvl5pPr>
            <a:lvl6pPr lvl="5" algn="r">
              <a:buNone/>
              <a:defRPr sz="4100">
                <a:solidFill>
                  <a:schemeClr val="dk1"/>
                </a:solidFill>
                <a:latin typeface="Poppins Medium"/>
                <a:ea typeface="Poppins Medium"/>
                <a:cs typeface="Poppins Medium"/>
                <a:sym typeface="Poppins Medium"/>
              </a:defRPr>
            </a:lvl6pPr>
            <a:lvl7pPr lvl="6" algn="r">
              <a:buNone/>
              <a:defRPr sz="4100">
                <a:solidFill>
                  <a:schemeClr val="dk1"/>
                </a:solidFill>
                <a:latin typeface="Poppins Medium"/>
                <a:ea typeface="Poppins Medium"/>
                <a:cs typeface="Poppins Medium"/>
                <a:sym typeface="Poppins Medium"/>
              </a:defRPr>
            </a:lvl7pPr>
            <a:lvl8pPr lvl="7" algn="r">
              <a:buNone/>
              <a:defRPr sz="4100">
                <a:solidFill>
                  <a:schemeClr val="dk1"/>
                </a:solidFill>
                <a:latin typeface="Poppins Medium"/>
                <a:ea typeface="Poppins Medium"/>
                <a:cs typeface="Poppins Medium"/>
                <a:sym typeface="Poppins Medium"/>
              </a:defRPr>
            </a:lvl8pPr>
            <a:lvl9pPr lvl="8" algn="r">
              <a:buNone/>
              <a:defRPr sz="4100">
                <a:solidFill>
                  <a:schemeClr val="dk1"/>
                </a:solidFill>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s"/>
              <a:t>‹#›</a:t>
            </a:fld>
            <a:endParaRPr sz="13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22">
          <p15:clr>
            <a:srgbClr val="E46962"/>
          </p15:clr>
        </p15:guide>
        <p15:guide id="2" orient="horz" pos="443">
          <p15:clr>
            <a:srgbClr val="E46962"/>
          </p15:clr>
        </p15:guide>
        <p15:guide id="3" pos="5294">
          <p15:clr>
            <a:srgbClr val="E46962"/>
          </p15:clr>
        </p15:guide>
        <p15:guide id="4" orient="horz" pos="2755">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116" name="Google Shape;116;p21"/>
          <p:cNvSpPr txBox="1"/>
          <p:nvPr>
            <p:ph type="title"/>
          </p:nvPr>
        </p:nvSpPr>
        <p:spPr>
          <a:xfrm>
            <a:off x="352400" y="2718050"/>
            <a:ext cx="2720700" cy="50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Welcome!</a:t>
            </a:r>
            <a:endParaRPr/>
          </a:p>
        </p:txBody>
      </p:sp>
      <p:sp>
        <p:nvSpPr>
          <p:cNvPr id="117" name="Google Shape;117;p21"/>
          <p:cNvSpPr txBox="1"/>
          <p:nvPr>
            <p:ph idx="1" type="body"/>
          </p:nvPr>
        </p:nvSpPr>
        <p:spPr>
          <a:xfrm>
            <a:off x="352400" y="3495600"/>
            <a:ext cx="3318300" cy="988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1100">
                <a:latin typeface="Poppins"/>
                <a:ea typeface="Poppins"/>
                <a:cs typeface="Poppins"/>
                <a:sym typeface="Poppins"/>
              </a:rPr>
              <a:t>A few notes on how to use this slide deck</a:t>
            </a:r>
            <a:endParaRPr b="1" sz="1100">
              <a:latin typeface="Poppins"/>
              <a:ea typeface="Poppins"/>
              <a:cs typeface="Poppins"/>
              <a:sym typeface="Poppins"/>
            </a:endParaRPr>
          </a:p>
          <a:p>
            <a:pPr indent="0" lvl="0" marL="0" rtl="0" algn="l">
              <a:spcBef>
                <a:spcPts val="0"/>
              </a:spcBef>
              <a:spcAft>
                <a:spcPts val="0"/>
              </a:spcAft>
              <a:buNone/>
            </a:pPr>
            <a:r>
              <a:t/>
            </a:r>
            <a:endParaRPr/>
          </a:p>
        </p:txBody>
      </p:sp>
      <p:sp>
        <p:nvSpPr>
          <p:cNvPr id="118" name="Google Shape;118;p21"/>
          <p:cNvSpPr txBox="1"/>
          <p:nvPr>
            <p:ph idx="1" type="body"/>
          </p:nvPr>
        </p:nvSpPr>
        <p:spPr>
          <a:xfrm>
            <a:off x="4402925" y="1196525"/>
            <a:ext cx="4365600" cy="71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100">
                <a:latin typeface="Poppins"/>
                <a:ea typeface="Poppins"/>
                <a:cs typeface="Poppins"/>
                <a:sym typeface="Poppins"/>
              </a:rPr>
              <a:t>Editing Slides</a:t>
            </a:r>
            <a:endParaRPr b="1" sz="1100">
              <a:latin typeface="Poppins"/>
              <a:ea typeface="Poppins"/>
              <a:cs typeface="Poppins"/>
              <a:sym typeface="Poppins"/>
            </a:endParaRPr>
          </a:p>
          <a:p>
            <a:pPr indent="0" lvl="0" marL="0" rtl="0" algn="l">
              <a:spcBef>
                <a:spcPts val="0"/>
              </a:spcBef>
              <a:spcAft>
                <a:spcPts val="0"/>
              </a:spcAft>
              <a:buNone/>
            </a:pPr>
            <a:r>
              <a:rPr lang="es"/>
              <a:t>Before your workshop, review each slide and the accompanying speaker notes. Make any necessary edits to best meet the needs of your parent community. </a:t>
            </a:r>
            <a:endParaRPr/>
          </a:p>
          <a:p>
            <a:pPr indent="0" lvl="0" marL="0" rtl="0" algn="l">
              <a:spcBef>
                <a:spcPts val="0"/>
              </a:spcBef>
              <a:spcAft>
                <a:spcPts val="0"/>
              </a:spcAft>
              <a:buNone/>
            </a:pPr>
            <a:r>
              <a:t/>
            </a:r>
            <a:endParaRPr/>
          </a:p>
        </p:txBody>
      </p:sp>
      <p:sp>
        <p:nvSpPr>
          <p:cNvPr id="119" name="Google Shape;119;p21"/>
          <p:cNvSpPr/>
          <p:nvPr/>
        </p:nvSpPr>
        <p:spPr>
          <a:xfrm>
            <a:off x="3844838" y="11965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20" name="Google Shape;120;p21"/>
          <p:cNvSpPr txBox="1"/>
          <p:nvPr>
            <p:ph idx="1" type="body"/>
          </p:nvPr>
        </p:nvSpPr>
        <p:spPr>
          <a:xfrm>
            <a:off x="4402925" y="2131375"/>
            <a:ext cx="4365600" cy="50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100">
                <a:latin typeface="Poppins"/>
                <a:ea typeface="Poppins"/>
                <a:cs typeface="Poppins"/>
                <a:sym typeface="Poppins"/>
              </a:rPr>
              <a:t>Speaker Notes</a:t>
            </a:r>
            <a:endParaRPr b="1" sz="1100">
              <a:latin typeface="Poppins"/>
              <a:ea typeface="Poppins"/>
              <a:cs typeface="Poppins"/>
              <a:sym typeface="Poppins"/>
            </a:endParaRPr>
          </a:p>
          <a:p>
            <a:pPr indent="0" lvl="0" marL="0" rtl="0" algn="l">
              <a:spcBef>
                <a:spcPts val="0"/>
              </a:spcBef>
              <a:spcAft>
                <a:spcPts val="0"/>
              </a:spcAft>
              <a:buNone/>
            </a:pPr>
            <a:r>
              <a:rPr lang="es"/>
              <a:t>There are two parts to the speaker notes for the slides throughout this slide deck. The first part is key points for you to keep in mind as the speaker. The second part is a suggested script. Not all slides contain a suggested script.</a:t>
            </a:r>
            <a:endParaRPr/>
          </a:p>
          <a:p>
            <a:pPr indent="0" lvl="0" marL="0" rtl="0" algn="l">
              <a:spcBef>
                <a:spcPts val="0"/>
              </a:spcBef>
              <a:spcAft>
                <a:spcPts val="0"/>
              </a:spcAft>
              <a:buNone/>
            </a:pPr>
            <a:r>
              <a:t/>
            </a:r>
            <a:endParaRPr/>
          </a:p>
        </p:txBody>
      </p:sp>
      <p:sp>
        <p:nvSpPr>
          <p:cNvPr id="121" name="Google Shape;121;p21"/>
          <p:cNvSpPr/>
          <p:nvPr/>
        </p:nvSpPr>
        <p:spPr>
          <a:xfrm>
            <a:off x="3844838" y="213137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122" name="Google Shape;122;p21"/>
          <p:cNvSpPr txBox="1"/>
          <p:nvPr>
            <p:ph idx="1" type="body"/>
          </p:nvPr>
        </p:nvSpPr>
        <p:spPr>
          <a:xfrm>
            <a:off x="4402925" y="3007800"/>
            <a:ext cx="4365600" cy="71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100">
                <a:latin typeface="Poppins"/>
                <a:ea typeface="Poppins"/>
                <a:cs typeface="Poppins"/>
                <a:sym typeface="Poppins"/>
              </a:rPr>
              <a:t>Online vs. In-Person Presentations</a:t>
            </a:r>
            <a:endParaRPr b="1" sz="1100">
              <a:latin typeface="Poppins"/>
              <a:ea typeface="Poppins"/>
              <a:cs typeface="Poppins"/>
              <a:sym typeface="Poppins"/>
            </a:endParaRPr>
          </a:p>
          <a:p>
            <a:pPr indent="0" lvl="0" marL="0" rtl="0" algn="l">
              <a:spcBef>
                <a:spcPts val="0"/>
              </a:spcBef>
              <a:spcAft>
                <a:spcPts val="0"/>
              </a:spcAft>
              <a:buNone/>
            </a:pPr>
            <a:r>
              <a:rPr lang="es"/>
              <a:t>If presenting in an online format, please modify the slides for a virtual workshop. For example, if the directions suggest participants turn to a partner next to them to share, modify the instructions and put participants into small breakout rooms. </a:t>
            </a:r>
            <a:endParaRPr/>
          </a:p>
          <a:p>
            <a:pPr indent="0" lvl="0" marL="0" rtl="0" algn="l">
              <a:spcBef>
                <a:spcPts val="0"/>
              </a:spcBef>
              <a:spcAft>
                <a:spcPts val="0"/>
              </a:spcAft>
              <a:buNone/>
            </a:pPr>
            <a:r>
              <a:t/>
            </a:r>
            <a:endParaRPr/>
          </a:p>
        </p:txBody>
      </p:sp>
      <p:sp>
        <p:nvSpPr>
          <p:cNvPr id="123" name="Google Shape;123;p21"/>
          <p:cNvSpPr/>
          <p:nvPr/>
        </p:nvSpPr>
        <p:spPr>
          <a:xfrm>
            <a:off x="3844838" y="3007800"/>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3</a:t>
            </a:r>
            <a:endParaRPr b="1">
              <a:solidFill>
                <a:schemeClr val="lt1"/>
              </a:solidFill>
              <a:latin typeface="Poppins"/>
              <a:ea typeface="Poppins"/>
              <a:cs typeface="Poppins"/>
              <a:sym typeface="Poppins"/>
            </a:endParaRPr>
          </a:p>
        </p:txBody>
      </p:sp>
      <p:sp>
        <p:nvSpPr>
          <p:cNvPr id="124" name="Google Shape;124;p21"/>
          <p:cNvSpPr txBox="1"/>
          <p:nvPr>
            <p:ph idx="1" type="body"/>
          </p:nvPr>
        </p:nvSpPr>
        <p:spPr>
          <a:xfrm>
            <a:off x="4402925" y="3985925"/>
            <a:ext cx="4365600" cy="71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100">
                <a:latin typeface="Poppins"/>
                <a:ea typeface="Poppins"/>
                <a:cs typeface="Poppins"/>
                <a:sym typeface="Poppins"/>
              </a:rPr>
              <a:t>Hide or delete this slide before your workshop. </a:t>
            </a:r>
            <a:endParaRPr b="1" sz="1100">
              <a:latin typeface="Poppins"/>
              <a:ea typeface="Poppins"/>
              <a:cs typeface="Poppins"/>
              <a:sym typeface="Poppi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 name="Google Shape;125;p21"/>
          <p:cNvSpPr/>
          <p:nvPr/>
        </p:nvSpPr>
        <p:spPr>
          <a:xfrm>
            <a:off x="3844838" y="38842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4</a:t>
            </a:r>
            <a:endParaRPr b="1">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9446"/>
        </a:solidFill>
      </p:bgPr>
    </p:bg>
    <p:spTree>
      <p:nvGrpSpPr>
        <p:cNvPr id="212" name="Shape 212"/>
        <p:cNvGrpSpPr/>
        <p:nvPr/>
      </p:nvGrpSpPr>
      <p:grpSpPr>
        <a:xfrm>
          <a:off x="0" y="0"/>
          <a:ext cx="0" cy="0"/>
          <a:chOff x="0" y="0"/>
          <a:chExt cx="0" cy="0"/>
        </a:xfrm>
      </p:grpSpPr>
      <p:sp>
        <p:nvSpPr>
          <p:cNvPr id="213" name="Google Shape;213;p30"/>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14" name="Google Shape;214;p30"/>
          <p:cNvSpPr txBox="1"/>
          <p:nvPr>
            <p:ph type="title"/>
          </p:nvPr>
        </p:nvSpPr>
        <p:spPr>
          <a:xfrm>
            <a:off x="352400" y="1649400"/>
            <a:ext cx="6580200" cy="1844700"/>
          </a:xfrm>
          <a:prstGeom prst="rect">
            <a:avLst/>
          </a:prstGeom>
        </p:spPr>
        <p:txBody>
          <a:bodyPr anchorCtr="0" anchor="t" bIns="0" lIns="0" spcFirstLastPara="1" rIns="0" wrap="square" tIns="0">
            <a:noAutofit/>
          </a:bodyPr>
          <a:lstStyle/>
          <a:p>
            <a:pPr indent="0" lvl="0" marL="0" rtl="0" algn="ctr">
              <a:lnSpc>
                <a:spcPct val="80000"/>
              </a:lnSpc>
              <a:spcBef>
                <a:spcPts val="0"/>
              </a:spcBef>
              <a:spcAft>
                <a:spcPts val="0"/>
              </a:spcAft>
              <a:buNone/>
            </a:pPr>
            <a:r>
              <a:rPr lang="es" sz="5300"/>
              <a:t>Empathy</a:t>
            </a:r>
            <a:r>
              <a:rPr lang="es" sz="5300"/>
              <a:t> in Parenthood</a:t>
            </a:r>
            <a:endParaRPr sz="5300"/>
          </a:p>
        </p:txBody>
      </p:sp>
      <p:pic>
        <p:nvPicPr>
          <p:cNvPr id="215" name="Google Shape;215;p30"/>
          <p:cNvPicPr preferRelativeResize="0"/>
          <p:nvPr/>
        </p:nvPicPr>
        <p:blipFill>
          <a:blip r:embed="rId3">
            <a:alphaModFix/>
          </a:blip>
          <a:stretch>
            <a:fillRect/>
          </a:stretch>
        </p:blipFill>
        <p:spPr>
          <a:xfrm>
            <a:off x="6712200" y="1649400"/>
            <a:ext cx="1692124" cy="1390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9446"/>
        </a:solidFill>
      </p:bgPr>
    </p:bg>
    <p:spTree>
      <p:nvGrpSpPr>
        <p:cNvPr id="219" name="Shape 219"/>
        <p:cNvGrpSpPr/>
        <p:nvPr/>
      </p:nvGrpSpPr>
      <p:grpSpPr>
        <a:xfrm>
          <a:off x="0" y="0"/>
          <a:ext cx="0" cy="0"/>
          <a:chOff x="0" y="0"/>
          <a:chExt cx="0" cy="0"/>
        </a:xfrm>
      </p:grpSpPr>
      <p:sp>
        <p:nvSpPr>
          <p:cNvPr id="220" name="Google Shape;220;p31"/>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21" name="Google Shape;221;p31"/>
          <p:cNvSpPr txBox="1"/>
          <p:nvPr>
            <p:ph type="title"/>
          </p:nvPr>
        </p:nvSpPr>
        <p:spPr>
          <a:xfrm>
            <a:off x="352400" y="3348550"/>
            <a:ext cx="4881600" cy="1595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5300"/>
              <a:t>Empathy </a:t>
            </a:r>
            <a:br>
              <a:rPr lang="es" sz="5300"/>
            </a:br>
            <a:r>
              <a:rPr lang="es" sz="5300"/>
              <a:t>in Parenthood</a:t>
            </a:r>
            <a:endParaRPr sz="5300"/>
          </a:p>
        </p:txBody>
      </p:sp>
      <p:sp>
        <p:nvSpPr>
          <p:cNvPr id="222" name="Google Shape;222;p31"/>
          <p:cNvSpPr/>
          <p:nvPr/>
        </p:nvSpPr>
        <p:spPr>
          <a:xfrm>
            <a:off x="6125875" y="70401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31"/>
          <p:cNvSpPr txBox="1"/>
          <p:nvPr>
            <p:ph idx="1" type="body"/>
          </p:nvPr>
        </p:nvSpPr>
        <p:spPr>
          <a:xfrm>
            <a:off x="6125875" y="930625"/>
            <a:ext cx="2577300" cy="1414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1100">
                <a:latin typeface="Poppins"/>
                <a:ea typeface="Poppins"/>
                <a:cs typeface="Poppins"/>
                <a:sym typeface="Poppins"/>
              </a:rPr>
              <a:t>Empathy helps you understand your child’s perspective</a:t>
            </a:r>
            <a:endParaRPr b="1" sz="11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b="1" sz="1100">
              <a:latin typeface="Poppins"/>
              <a:ea typeface="Poppins"/>
              <a:cs typeface="Poppins"/>
              <a:sym typeface="Poppins"/>
            </a:endParaRPr>
          </a:p>
          <a:p>
            <a:pPr indent="0" lvl="0" marL="0" rtl="0" algn="l">
              <a:spcBef>
                <a:spcPts val="0"/>
              </a:spcBef>
              <a:spcAft>
                <a:spcPts val="0"/>
              </a:spcAft>
              <a:buNone/>
            </a:pPr>
            <a:r>
              <a:rPr b="1" lang="es" sz="1100">
                <a:latin typeface="Poppins"/>
                <a:ea typeface="Poppins"/>
                <a:cs typeface="Poppins"/>
                <a:sym typeface="Poppins"/>
              </a:rPr>
              <a:t>Adolescents with more empathetic parents can better regulate their emotions</a:t>
            </a:r>
            <a:endParaRPr b="1" sz="1100">
              <a:latin typeface="Poppins"/>
              <a:ea typeface="Poppins"/>
              <a:cs typeface="Poppins"/>
              <a:sym typeface="Poppins"/>
            </a:endParaRPr>
          </a:p>
        </p:txBody>
      </p:sp>
      <p:sp>
        <p:nvSpPr>
          <p:cNvPr id="224" name="Google Shape;224;p31"/>
          <p:cNvSpPr/>
          <p:nvPr/>
        </p:nvSpPr>
        <p:spPr>
          <a:xfrm>
            <a:off x="6125875" y="167766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31"/>
          <p:cNvSpPr txBox="1"/>
          <p:nvPr>
            <p:ph idx="1" type="body"/>
          </p:nvPr>
        </p:nvSpPr>
        <p:spPr>
          <a:xfrm>
            <a:off x="6125875" y="3030325"/>
            <a:ext cx="2577300" cy="72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100">
                <a:latin typeface="Poppins"/>
                <a:ea typeface="Poppins"/>
                <a:cs typeface="Poppins"/>
                <a:sym typeface="Poppins"/>
              </a:rPr>
              <a:t>Practicing perspective taking can help in more challenging times  </a:t>
            </a:r>
            <a:endParaRPr b="1" sz="1100">
              <a:latin typeface="Poppins"/>
              <a:ea typeface="Poppins"/>
              <a:cs typeface="Poppins"/>
              <a:sym typeface="Poppins"/>
            </a:endParaRPr>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226" name="Google Shape;226;p31"/>
          <p:cNvSpPr/>
          <p:nvPr/>
        </p:nvSpPr>
        <p:spPr>
          <a:xfrm>
            <a:off x="6125875" y="280371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7" name="Google Shape;227;p31"/>
          <p:cNvCxnSpPr/>
          <p:nvPr/>
        </p:nvCxnSpPr>
        <p:spPr>
          <a:xfrm rot="10800000">
            <a:off x="5832225" y="366800"/>
            <a:ext cx="0" cy="4779300"/>
          </a:xfrm>
          <a:prstGeom prst="straightConnector1">
            <a:avLst/>
          </a:prstGeom>
          <a:noFill/>
          <a:ln cap="flat" cmpd="sng" w="9525">
            <a:solidFill>
              <a:schemeClr val="lt1"/>
            </a:solidFill>
            <a:prstDash val="solid"/>
            <a:round/>
            <a:headEnd len="med" w="med" type="none"/>
            <a:tailEnd len="med" w="med" type="none"/>
          </a:ln>
        </p:spPr>
      </p:cxnSp>
      <p:pic>
        <p:nvPicPr>
          <p:cNvPr id="228" name="Google Shape;228;p31"/>
          <p:cNvPicPr preferRelativeResize="0"/>
          <p:nvPr/>
        </p:nvPicPr>
        <p:blipFill>
          <a:blip r:embed="rId3">
            <a:alphaModFix/>
          </a:blip>
          <a:stretch>
            <a:fillRect/>
          </a:stretch>
        </p:blipFill>
        <p:spPr>
          <a:xfrm>
            <a:off x="352400" y="568275"/>
            <a:ext cx="3217106" cy="2644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234" name="Google Shape;234;p32"/>
          <p:cNvSpPr txBox="1"/>
          <p:nvPr>
            <p:ph type="title"/>
          </p:nvPr>
        </p:nvSpPr>
        <p:spPr>
          <a:xfrm>
            <a:off x="352400" y="627825"/>
            <a:ext cx="5106300" cy="1367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s"/>
              <a:t>Nurturing </a:t>
            </a:r>
            <a:endParaRPr/>
          </a:p>
          <a:p>
            <a:pPr indent="0" lvl="0" marL="0" rtl="0" algn="l">
              <a:spcBef>
                <a:spcPts val="0"/>
              </a:spcBef>
              <a:spcAft>
                <a:spcPts val="0"/>
              </a:spcAft>
              <a:buNone/>
            </a:pPr>
            <a:r>
              <a:rPr lang="es"/>
              <a:t>Empathy </a:t>
            </a:r>
            <a:endParaRPr/>
          </a:p>
        </p:txBody>
      </p:sp>
      <p:pic>
        <p:nvPicPr>
          <p:cNvPr id="235" name="Google Shape;235;p32"/>
          <p:cNvPicPr preferRelativeResize="0"/>
          <p:nvPr/>
        </p:nvPicPr>
        <p:blipFill>
          <a:blip r:embed="rId3">
            <a:alphaModFix/>
          </a:blip>
          <a:stretch>
            <a:fillRect/>
          </a:stretch>
        </p:blipFill>
        <p:spPr>
          <a:xfrm flipH="1">
            <a:off x="4545975" y="2429225"/>
            <a:ext cx="1519400" cy="2121175"/>
          </a:xfrm>
          <a:prstGeom prst="rect">
            <a:avLst/>
          </a:prstGeom>
          <a:noFill/>
          <a:ln>
            <a:noFill/>
          </a:ln>
        </p:spPr>
      </p:pic>
      <p:pic>
        <p:nvPicPr>
          <p:cNvPr id="236" name="Google Shape;236;p32"/>
          <p:cNvPicPr preferRelativeResize="0"/>
          <p:nvPr/>
        </p:nvPicPr>
        <p:blipFill>
          <a:blip r:embed="rId4">
            <a:alphaModFix/>
          </a:blip>
          <a:stretch>
            <a:fillRect/>
          </a:stretch>
        </p:blipFill>
        <p:spPr>
          <a:xfrm rot="10800000">
            <a:off x="3795400" y="638850"/>
            <a:ext cx="3051302" cy="1622575"/>
          </a:xfrm>
          <a:prstGeom prst="rect">
            <a:avLst/>
          </a:prstGeom>
          <a:noFill/>
          <a:ln>
            <a:noFill/>
          </a:ln>
        </p:spPr>
      </p:pic>
      <p:pic>
        <p:nvPicPr>
          <p:cNvPr id="237" name="Google Shape;237;p32"/>
          <p:cNvPicPr preferRelativeResize="0"/>
          <p:nvPr/>
        </p:nvPicPr>
        <p:blipFill>
          <a:blip r:embed="rId5">
            <a:alphaModFix/>
          </a:blip>
          <a:stretch>
            <a:fillRect/>
          </a:stretch>
        </p:blipFill>
        <p:spPr>
          <a:xfrm>
            <a:off x="6438600" y="2887388"/>
            <a:ext cx="2336895" cy="1494651"/>
          </a:xfrm>
          <a:prstGeom prst="rect">
            <a:avLst/>
          </a:prstGeom>
          <a:noFill/>
          <a:ln>
            <a:noFill/>
          </a:ln>
        </p:spPr>
      </p:pic>
      <p:pic>
        <p:nvPicPr>
          <p:cNvPr id="238" name="Google Shape;238;p32"/>
          <p:cNvPicPr preferRelativeResize="0"/>
          <p:nvPr/>
        </p:nvPicPr>
        <p:blipFill>
          <a:blip r:embed="rId6">
            <a:alphaModFix/>
          </a:blip>
          <a:stretch>
            <a:fillRect/>
          </a:stretch>
        </p:blipFill>
        <p:spPr>
          <a:xfrm>
            <a:off x="352400" y="2429225"/>
            <a:ext cx="3838052" cy="2040350"/>
          </a:xfrm>
          <a:prstGeom prst="rect">
            <a:avLst/>
          </a:prstGeom>
          <a:noFill/>
          <a:ln>
            <a:noFill/>
          </a:ln>
        </p:spPr>
      </p:pic>
      <p:sp>
        <p:nvSpPr>
          <p:cNvPr id="239" name="Google Shape;239;p32"/>
          <p:cNvSpPr txBox="1"/>
          <p:nvPr/>
        </p:nvSpPr>
        <p:spPr>
          <a:xfrm>
            <a:off x="727925" y="2737900"/>
            <a:ext cx="3087000" cy="1186200"/>
          </a:xfrm>
          <a:prstGeom prst="rect">
            <a:avLst/>
          </a:prstGeom>
          <a:noFill/>
          <a:ln>
            <a:noFill/>
          </a:ln>
        </p:spPr>
        <p:txBody>
          <a:bodyPr anchorCtr="0" anchor="ctr" bIns="0" lIns="0" spcFirstLastPara="1" rIns="0" wrap="square" tIns="0">
            <a:noAutofit/>
          </a:bodyPr>
          <a:lstStyle/>
          <a:p>
            <a:pPr indent="0" lvl="0" marL="0" rtl="0" algn="ctr">
              <a:lnSpc>
                <a:spcPct val="120000"/>
              </a:lnSpc>
              <a:spcBef>
                <a:spcPts val="0"/>
              </a:spcBef>
              <a:spcAft>
                <a:spcPts val="0"/>
              </a:spcAft>
              <a:buNone/>
            </a:pPr>
            <a:r>
              <a:rPr b="1" lang="es">
                <a:solidFill>
                  <a:schemeClr val="dk1"/>
                </a:solidFill>
                <a:latin typeface="Poppins"/>
                <a:ea typeface="Poppins"/>
                <a:cs typeface="Poppins"/>
                <a:sym typeface="Poppins"/>
              </a:rPr>
              <a:t>Pursue diverse friendships</a:t>
            </a:r>
            <a:endParaRPr sz="1300">
              <a:solidFill>
                <a:schemeClr val="dk1"/>
              </a:solidFill>
              <a:latin typeface="Poppins Light"/>
              <a:ea typeface="Poppins Light"/>
              <a:cs typeface="Poppins Light"/>
              <a:sym typeface="Poppins Light"/>
            </a:endParaRPr>
          </a:p>
        </p:txBody>
      </p:sp>
      <p:sp>
        <p:nvSpPr>
          <p:cNvPr id="240" name="Google Shape;240;p32"/>
          <p:cNvSpPr txBox="1"/>
          <p:nvPr/>
        </p:nvSpPr>
        <p:spPr>
          <a:xfrm>
            <a:off x="4058150" y="674350"/>
            <a:ext cx="2548800" cy="1494600"/>
          </a:xfrm>
          <a:prstGeom prst="rect">
            <a:avLst/>
          </a:prstGeom>
          <a:noFill/>
          <a:ln>
            <a:noFill/>
          </a:ln>
        </p:spPr>
        <p:txBody>
          <a:bodyPr anchorCtr="0" anchor="ctr" bIns="0" lIns="0" spcFirstLastPara="1" rIns="0" wrap="square" tIns="0">
            <a:noAutofit/>
          </a:bodyPr>
          <a:lstStyle/>
          <a:p>
            <a:pPr indent="0" lvl="0" marL="0" rtl="0" algn="ctr">
              <a:lnSpc>
                <a:spcPct val="120000"/>
              </a:lnSpc>
              <a:spcBef>
                <a:spcPts val="0"/>
              </a:spcBef>
              <a:spcAft>
                <a:spcPts val="0"/>
              </a:spcAft>
              <a:buNone/>
            </a:pPr>
            <a:r>
              <a:rPr b="1" lang="es">
                <a:solidFill>
                  <a:schemeClr val="lt1"/>
                </a:solidFill>
                <a:latin typeface="Poppins"/>
                <a:ea typeface="Poppins"/>
                <a:cs typeface="Poppins"/>
                <a:sym typeface="Poppins"/>
              </a:rPr>
              <a:t>Believe empathy can be learned</a:t>
            </a:r>
            <a:endParaRPr>
              <a:solidFill>
                <a:schemeClr val="lt1"/>
              </a:solidFill>
              <a:latin typeface="Poppins Light"/>
              <a:ea typeface="Poppins Light"/>
              <a:cs typeface="Poppins Light"/>
              <a:sym typeface="Poppins Light"/>
            </a:endParaRPr>
          </a:p>
        </p:txBody>
      </p:sp>
      <p:sp>
        <p:nvSpPr>
          <p:cNvPr id="241" name="Google Shape;241;p32"/>
          <p:cNvSpPr txBox="1"/>
          <p:nvPr/>
        </p:nvSpPr>
        <p:spPr>
          <a:xfrm>
            <a:off x="4748825" y="2737900"/>
            <a:ext cx="996600" cy="1552200"/>
          </a:xfrm>
          <a:prstGeom prst="rect">
            <a:avLst/>
          </a:prstGeom>
          <a:noFill/>
          <a:ln>
            <a:noFill/>
          </a:ln>
        </p:spPr>
        <p:txBody>
          <a:bodyPr anchorCtr="0" anchor="ctr" bIns="0" lIns="0" spcFirstLastPara="1" rIns="0" wrap="square" tIns="0">
            <a:noAutofit/>
          </a:bodyPr>
          <a:lstStyle/>
          <a:p>
            <a:pPr indent="0" lvl="0" marL="0" rtl="0" algn="ctr">
              <a:lnSpc>
                <a:spcPct val="120000"/>
              </a:lnSpc>
              <a:spcBef>
                <a:spcPts val="0"/>
              </a:spcBef>
              <a:spcAft>
                <a:spcPts val="0"/>
              </a:spcAft>
              <a:buNone/>
            </a:pPr>
            <a:r>
              <a:rPr b="1" lang="es">
                <a:solidFill>
                  <a:schemeClr val="lt1"/>
                </a:solidFill>
                <a:latin typeface="Poppins"/>
                <a:ea typeface="Poppins"/>
                <a:cs typeface="Poppins"/>
                <a:sym typeface="Poppins"/>
              </a:rPr>
              <a:t>Be mindful</a:t>
            </a:r>
            <a:endParaRPr b="1">
              <a:solidFill>
                <a:schemeClr val="lt1"/>
              </a:solidFill>
              <a:latin typeface="Poppins"/>
              <a:ea typeface="Poppins"/>
              <a:cs typeface="Poppins"/>
              <a:sym typeface="Poppins"/>
            </a:endParaRPr>
          </a:p>
        </p:txBody>
      </p:sp>
      <p:sp>
        <p:nvSpPr>
          <p:cNvPr id="242" name="Google Shape;242;p32"/>
          <p:cNvSpPr txBox="1"/>
          <p:nvPr/>
        </p:nvSpPr>
        <p:spPr>
          <a:xfrm>
            <a:off x="6725700" y="3155263"/>
            <a:ext cx="1614000" cy="958500"/>
          </a:xfrm>
          <a:prstGeom prst="rect">
            <a:avLst/>
          </a:prstGeom>
          <a:noFill/>
          <a:ln>
            <a:noFill/>
          </a:ln>
        </p:spPr>
        <p:txBody>
          <a:bodyPr anchorCtr="0" anchor="ctr" bIns="0" lIns="0" spcFirstLastPara="1" rIns="0" wrap="square" tIns="0">
            <a:noAutofit/>
          </a:bodyPr>
          <a:lstStyle/>
          <a:p>
            <a:pPr indent="0" lvl="0" marL="0" rtl="0" algn="ctr">
              <a:lnSpc>
                <a:spcPct val="120000"/>
              </a:lnSpc>
              <a:spcBef>
                <a:spcPts val="0"/>
              </a:spcBef>
              <a:spcAft>
                <a:spcPts val="0"/>
              </a:spcAft>
              <a:buNone/>
            </a:pPr>
            <a:r>
              <a:rPr b="1" lang="es">
                <a:solidFill>
                  <a:schemeClr val="lt1"/>
                </a:solidFill>
                <a:latin typeface="Poppins"/>
                <a:ea typeface="Poppins"/>
                <a:cs typeface="Poppins"/>
                <a:sym typeface="Poppins"/>
              </a:rPr>
              <a:t>Get out of your own head</a:t>
            </a:r>
            <a:endParaRPr b="1">
              <a:solidFill>
                <a:schemeClr val="lt1"/>
              </a:solidFill>
              <a:latin typeface="Poppins"/>
              <a:ea typeface="Poppins"/>
              <a:cs typeface="Poppins"/>
              <a:sym typeface="Poppins"/>
            </a:endParaRPr>
          </a:p>
        </p:txBody>
      </p:sp>
      <p:pic>
        <p:nvPicPr>
          <p:cNvPr id="243" name="Google Shape;243;p32"/>
          <p:cNvPicPr preferRelativeResize="0"/>
          <p:nvPr/>
        </p:nvPicPr>
        <p:blipFill>
          <a:blip r:embed="rId7">
            <a:alphaModFix/>
          </a:blip>
          <a:stretch>
            <a:fillRect/>
          </a:stretch>
        </p:blipFill>
        <p:spPr>
          <a:xfrm rot="10800000">
            <a:off x="7292624" y="526726"/>
            <a:ext cx="1410626" cy="1971449"/>
          </a:xfrm>
          <a:prstGeom prst="rect">
            <a:avLst/>
          </a:prstGeom>
          <a:noFill/>
          <a:ln>
            <a:noFill/>
          </a:ln>
        </p:spPr>
      </p:pic>
      <p:sp>
        <p:nvSpPr>
          <p:cNvPr id="244" name="Google Shape;244;p32"/>
          <p:cNvSpPr txBox="1"/>
          <p:nvPr/>
        </p:nvSpPr>
        <p:spPr>
          <a:xfrm>
            <a:off x="7558488" y="971325"/>
            <a:ext cx="1059900" cy="1186200"/>
          </a:xfrm>
          <a:prstGeom prst="rect">
            <a:avLst/>
          </a:prstGeom>
          <a:noFill/>
          <a:ln>
            <a:noFill/>
          </a:ln>
        </p:spPr>
        <p:txBody>
          <a:bodyPr anchorCtr="0" anchor="ctr" bIns="0" lIns="0" spcFirstLastPara="1" rIns="0" wrap="square" tIns="0">
            <a:noAutofit/>
          </a:bodyPr>
          <a:lstStyle/>
          <a:p>
            <a:pPr indent="0" lvl="0" marL="0" rtl="0" algn="ctr">
              <a:lnSpc>
                <a:spcPct val="120000"/>
              </a:lnSpc>
              <a:spcBef>
                <a:spcPts val="0"/>
              </a:spcBef>
              <a:spcAft>
                <a:spcPts val="0"/>
              </a:spcAft>
              <a:buNone/>
            </a:pPr>
            <a:r>
              <a:rPr b="1" lang="es">
                <a:solidFill>
                  <a:schemeClr val="dk1"/>
                </a:solidFill>
                <a:latin typeface="Poppins"/>
                <a:ea typeface="Poppins"/>
                <a:cs typeface="Poppins"/>
                <a:sym typeface="Poppins"/>
              </a:rPr>
              <a:t>Get creative!</a:t>
            </a:r>
            <a:endParaRPr sz="1300">
              <a:solidFill>
                <a:schemeClr val="dk1"/>
              </a:solidFill>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250" name="Google Shape;250;p33"/>
          <p:cNvSpPr txBox="1"/>
          <p:nvPr>
            <p:ph type="title"/>
          </p:nvPr>
        </p:nvSpPr>
        <p:spPr>
          <a:xfrm>
            <a:off x="352400" y="627825"/>
            <a:ext cx="8455200" cy="1367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a:t>Practicing Empathy in Parenthood: </a:t>
            </a:r>
            <a:endParaRPr/>
          </a:p>
          <a:p>
            <a:pPr indent="0" lvl="0" marL="0" rtl="0" algn="l">
              <a:lnSpc>
                <a:spcPct val="80000"/>
              </a:lnSpc>
              <a:spcBef>
                <a:spcPts val="0"/>
              </a:spcBef>
              <a:spcAft>
                <a:spcPts val="0"/>
              </a:spcAft>
              <a:buNone/>
            </a:pPr>
            <a:r>
              <a:t/>
            </a:r>
            <a:endParaRPr sz="1000"/>
          </a:p>
          <a:p>
            <a:pPr indent="0" lvl="0" marL="0" rtl="0" algn="l">
              <a:lnSpc>
                <a:spcPct val="80000"/>
              </a:lnSpc>
              <a:spcBef>
                <a:spcPts val="0"/>
              </a:spcBef>
              <a:spcAft>
                <a:spcPts val="0"/>
              </a:spcAft>
              <a:buNone/>
            </a:pPr>
            <a:r>
              <a:rPr lang="es" sz="2200"/>
              <a:t>Active Listening</a:t>
            </a:r>
            <a:endParaRPr sz="2200"/>
          </a:p>
        </p:txBody>
      </p:sp>
      <p:sp>
        <p:nvSpPr>
          <p:cNvPr id="251" name="Google Shape;251;p33"/>
          <p:cNvSpPr txBox="1"/>
          <p:nvPr>
            <p:ph idx="1" type="body"/>
          </p:nvPr>
        </p:nvSpPr>
        <p:spPr>
          <a:xfrm>
            <a:off x="352400" y="1796425"/>
            <a:ext cx="4043700" cy="2112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t/>
            </a:r>
            <a:endParaRPr sz="14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rPr b="1" lang="es" sz="1600">
                <a:latin typeface="Poppins"/>
                <a:ea typeface="Poppins"/>
                <a:cs typeface="Poppins"/>
                <a:sym typeface="Poppins"/>
              </a:rPr>
              <a:t>Practicing active listening can:</a:t>
            </a:r>
            <a:endParaRPr b="1" sz="1600">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p:txBody>
      </p:sp>
      <p:sp>
        <p:nvSpPr>
          <p:cNvPr id="252" name="Google Shape;252;p33"/>
          <p:cNvSpPr/>
          <p:nvPr/>
        </p:nvSpPr>
        <p:spPr>
          <a:xfrm>
            <a:off x="352400" y="30615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53" name="Google Shape;253;p33"/>
          <p:cNvSpPr txBox="1"/>
          <p:nvPr>
            <p:ph idx="1" type="body"/>
          </p:nvPr>
        </p:nvSpPr>
        <p:spPr>
          <a:xfrm>
            <a:off x="816300" y="3108075"/>
            <a:ext cx="27585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Foster empathy and connection</a:t>
            </a:r>
            <a:endParaRPr sz="1400"/>
          </a:p>
          <a:p>
            <a:pPr indent="0" lvl="0" marL="0" rtl="0" algn="l">
              <a:lnSpc>
                <a:spcPct val="110000"/>
              </a:lnSpc>
              <a:spcBef>
                <a:spcPts val="0"/>
              </a:spcBef>
              <a:spcAft>
                <a:spcPts val="0"/>
              </a:spcAft>
              <a:buNone/>
            </a:pPr>
            <a:r>
              <a:t/>
            </a:r>
            <a:endParaRPr sz="1100"/>
          </a:p>
        </p:txBody>
      </p:sp>
      <p:sp>
        <p:nvSpPr>
          <p:cNvPr id="254" name="Google Shape;254;p33"/>
          <p:cNvSpPr/>
          <p:nvPr/>
        </p:nvSpPr>
        <p:spPr>
          <a:xfrm>
            <a:off x="352400" y="36855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55" name="Google Shape;255;p33"/>
          <p:cNvSpPr txBox="1"/>
          <p:nvPr>
            <p:ph idx="1" type="body"/>
          </p:nvPr>
        </p:nvSpPr>
        <p:spPr>
          <a:xfrm>
            <a:off x="816300" y="3757675"/>
            <a:ext cx="27585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listeners understand others’ perspectives </a:t>
            </a:r>
            <a:endParaRPr sz="1400"/>
          </a:p>
          <a:p>
            <a:pPr indent="0" lvl="0" marL="0" rtl="0" algn="l">
              <a:lnSpc>
                <a:spcPct val="110000"/>
              </a:lnSpc>
              <a:spcBef>
                <a:spcPts val="0"/>
              </a:spcBef>
              <a:spcAft>
                <a:spcPts val="0"/>
              </a:spcAft>
              <a:buNone/>
            </a:pPr>
            <a:r>
              <a:t/>
            </a:r>
            <a:endParaRPr sz="1100"/>
          </a:p>
        </p:txBody>
      </p:sp>
      <p:sp>
        <p:nvSpPr>
          <p:cNvPr id="256" name="Google Shape;256;p33"/>
          <p:cNvSpPr/>
          <p:nvPr/>
        </p:nvSpPr>
        <p:spPr>
          <a:xfrm>
            <a:off x="4183650" y="31080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57" name="Google Shape;257;p33"/>
          <p:cNvSpPr txBox="1"/>
          <p:nvPr>
            <p:ph idx="1" type="body"/>
          </p:nvPr>
        </p:nvSpPr>
        <p:spPr>
          <a:xfrm>
            <a:off x="4647550" y="3108075"/>
            <a:ext cx="34842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speakers feel understood</a:t>
            </a:r>
            <a:endParaRPr sz="1400"/>
          </a:p>
        </p:txBody>
      </p:sp>
      <p:sp>
        <p:nvSpPr>
          <p:cNvPr id="258" name="Google Shape;258;p33"/>
          <p:cNvSpPr/>
          <p:nvPr/>
        </p:nvSpPr>
        <p:spPr>
          <a:xfrm>
            <a:off x="4183650" y="36855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4</a:t>
            </a:r>
            <a:endParaRPr b="1">
              <a:solidFill>
                <a:schemeClr val="dk1"/>
              </a:solidFill>
              <a:latin typeface="Poppins"/>
              <a:ea typeface="Poppins"/>
              <a:cs typeface="Poppins"/>
              <a:sym typeface="Poppins"/>
            </a:endParaRPr>
          </a:p>
        </p:txBody>
      </p:sp>
      <p:sp>
        <p:nvSpPr>
          <p:cNvPr id="259" name="Google Shape;259;p33"/>
          <p:cNvSpPr txBox="1"/>
          <p:nvPr>
            <p:ph idx="1" type="body"/>
          </p:nvPr>
        </p:nvSpPr>
        <p:spPr>
          <a:xfrm>
            <a:off x="4647550" y="3685525"/>
            <a:ext cx="34842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Make relationships more satisfying</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0E8"/>
        </a:solidFill>
      </p:bgPr>
    </p:bg>
    <p:spTree>
      <p:nvGrpSpPr>
        <p:cNvPr id="263" name="Shape 263"/>
        <p:cNvGrpSpPr/>
        <p:nvPr/>
      </p:nvGrpSpPr>
      <p:grpSpPr>
        <a:xfrm>
          <a:off x="0" y="0"/>
          <a:ext cx="0" cy="0"/>
          <a:chOff x="0" y="0"/>
          <a:chExt cx="0" cy="0"/>
        </a:xfrm>
      </p:grpSpPr>
      <p:sp>
        <p:nvSpPr>
          <p:cNvPr id="264" name="Google Shape;264;p34"/>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265" name="Google Shape;265;p34"/>
          <p:cNvSpPr txBox="1"/>
          <p:nvPr>
            <p:ph idx="1" type="body"/>
          </p:nvPr>
        </p:nvSpPr>
        <p:spPr>
          <a:xfrm>
            <a:off x="4660825" y="995525"/>
            <a:ext cx="4273500" cy="3246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b="1" lang="es" sz="1600">
                <a:solidFill>
                  <a:schemeClr val="dk1"/>
                </a:solidFill>
                <a:latin typeface="Poppins"/>
                <a:ea typeface="Poppins"/>
                <a:cs typeface="Poppins"/>
                <a:sym typeface="Poppins"/>
              </a:rPr>
              <a:t>Invite your partner to share what’s on their mind. As you are listening:</a:t>
            </a:r>
            <a:endParaRPr b="1" sz="1200">
              <a:solidFill>
                <a:schemeClr val="dk1"/>
              </a:solidFill>
              <a:latin typeface="Poppins"/>
              <a:ea typeface="Poppins"/>
              <a:cs typeface="Poppins"/>
              <a:sym typeface="Poppins"/>
            </a:endParaRPr>
          </a:p>
          <a:p>
            <a:pPr indent="-349250" lvl="0" marL="457200" rtl="0" algn="l">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Paraphrase</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Ask questions</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Express empathy</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Use engaged body language</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Avoid judgment</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Avoid giving advice</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Take turns</a:t>
            </a:r>
            <a:endParaRPr sz="1400">
              <a:solidFill>
                <a:schemeClr val="dk1"/>
              </a:solidFill>
              <a:latin typeface="Poppins"/>
              <a:ea typeface="Poppins"/>
              <a:cs typeface="Poppins"/>
              <a:sym typeface="Poppins"/>
            </a:endParaRPr>
          </a:p>
          <a:p>
            <a:pPr indent="0" lvl="0" marL="0" rtl="0" algn="l">
              <a:spcBef>
                <a:spcPts val="0"/>
              </a:spcBef>
              <a:spcAft>
                <a:spcPts val="0"/>
              </a:spcAft>
              <a:buNone/>
            </a:pPr>
            <a:r>
              <a:t/>
            </a:r>
            <a:endParaRPr sz="1400">
              <a:solidFill>
                <a:schemeClr val="dk1"/>
              </a:solidFill>
              <a:latin typeface="Poppins"/>
              <a:ea typeface="Poppins"/>
              <a:cs typeface="Poppins"/>
              <a:sym typeface="Poppins"/>
            </a:endParaRPr>
          </a:p>
        </p:txBody>
      </p:sp>
      <p:pic>
        <p:nvPicPr>
          <p:cNvPr id="266" name="Google Shape;266;p34"/>
          <p:cNvPicPr preferRelativeResize="0"/>
          <p:nvPr/>
        </p:nvPicPr>
        <p:blipFill>
          <a:blip r:embed="rId3">
            <a:alphaModFix/>
          </a:blip>
          <a:stretch>
            <a:fillRect/>
          </a:stretch>
        </p:blipFill>
        <p:spPr>
          <a:xfrm>
            <a:off x="253900" y="2241200"/>
            <a:ext cx="3410400" cy="2309200"/>
          </a:xfrm>
          <a:prstGeom prst="rect">
            <a:avLst/>
          </a:prstGeom>
          <a:noFill/>
          <a:ln>
            <a:noFill/>
          </a:ln>
        </p:spPr>
      </p:pic>
      <p:sp>
        <p:nvSpPr>
          <p:cNvPr id="267" name="Google Shape;267;p34"/>
          <p:cNvSpPr txBox="1"/>
          <p:nvPr>
            <p:ph type="title"/>
          </p:nvPr>
        </p:nvSpPr>
        <p:spPr>
          <a:xfrm>
            <a:off x="344400" y="404200"/>
            <a:ext cx="4874400" cy="1436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lang="es" sz="2400">
                <a:solidFill>
                  <a:schemeClr val="dk1"/>
                </a:solidFill>
              </a:rPr>
              <a:t>Practicing Empathy in Parenthood:</a:t>
            </a:r>
            <a:r>
              <a:rPr lang="es" sz="3000">
                <a:solidFill>
                  <a:schemeClr val="dk1"/>
                </a:solidFill>
              </a:rPr>
              <a:t> </a:t>
            </a:r>
            <a:endParaRPr sz="3000">
              <a:solidFill>
                <a:schemeClr val="dk1"/>
              </a:solidFill>
            </a:endParaRPr>
          </a:p>
          <a:p>
            <a:pPr indent="0" lvl="0" marL="0" rtl="0" algn="l">
              <a:lnSpc>
                <a:spcPct val="8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80000"/>
              </a:lnSpc>
              <a:spcBef>
                <a:spcPts val="0"/>
              </a:spcBef>
              <a:spcAft>
                <a:spcPts val="0"/>
              </a:spcAft>
              <a:buNone/>
            </a:pPr>
            <a:r>
              <a:rPr lang="es" sz="1600">
                <a:solidFill>
                  <a:schemeClr val="dk1"/>
                </a:solidFill>
              </a:rPr>
              <a:t>Active Listening</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9446"/>
        </a:solidFill>
      </p:bgPr>
    </p:bg>
    <p:spTree>
      <p:nvGrpSpPr>
        <p:cNvPr id="271" name="Shape 271"/>
        <p:cNvGrpSpPr/>
        <p:nvPr/>
      </p:nvGrpSpPr>
      <p:grpSpPr>
        <a:xfrm>
          <a:off x="0" y="0"/>
          <a:ext cx="0" cy="0"/>
          <a:chOff x="0" y="0"/>
          <a:chExt cx="0" cy="0"/>
        </a:xfrm>
      </p:grpSpPr>
      <p:sp>
        <p:nvSpPr>
          <p:cNvPr id="272" name="Google Shape;272;p35"/>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73" name="Google Shape;273;p35"/>
          <p:cNvSpPr txBox="1"/>
          <p:nvPr>
            <p:ph type="title"/>
          </p:nvPr>
        </p:nvSpPr>
        <p:spPr>
          <a:xfrm>
            <a:off x="1366650" y="1456850"/>
            <a:ext cx="6027900" cy="2215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s"/>
              <a:t>Reflect - Pair - Share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3B0"/>
        </a:solidFill>
      </p:bgPr>
    </p:bg>
    <p:spTree>
      <p:nvGrpSpPr>
        <p:cNvPr id="277" name="Shape 277"/>
        <p:cNvGrpSpPr/>
        <p:nvPr/>
      </p:nvGrpSpPr>
      <p:grpSpPr>
        <a:xfrm>
          <a:off x="0" y="0"/>
          <a:ext cx="0" cy="0"/>
          <a:chOff x="0" y="0"/>
          <a:chExt cx="0" cy="0"/>
        </a:xfrm>
      </p:grpSpPr>
      <p:sp>
        <p:nvSpPr>
          <p:cNvPr id="278" name="Google Shape;278;p36"/>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79" name="Google Shape;279;p36"/>
          <p:cNvSpPr txBox="1"/>
          <p:nvPr>
            <p:ph type="title"/>
          </p:nvPr>
        </p:nvSpPr>
        <p:spPr>
          <a:xfrm>
            <a:off x="461975" y="1643850"/>
            <a:ext cx="6384600" cy="1855800"/>
          </a:xfrm>
          <a:prstGeom prst="rect">
            <a:avLst/>
          </a:prstGeom>
        </p:spPr>
        <p:txBody>
          <a:bodyPr anchorCtr="0" anchor="t" bIns="0" lIns="0" spcFirstLastPara="1" rIns="0" wrap="square" tIns="0">
            <a:noAutofit/>
          </a:bodyPr>
          <a:lstStyle/>
          <a:p>
            <a:pPr indent="0" lvl="0" marL="0" rtl="0" algn="ctr">
              <a:lnSpc>
                <a:spcPct val="80000"/>
              </a:lnSpc>
              <a:spcBef>
                <a:spcPts val="0"/>
              </a:spcBef>
              <a:spcAft>
                <a:spcPts val="0"/>
              </a:spcAft>
              <a:buNone/>
            </a:pPr>
            <a:r>
              <a:rPr lang="es" sz="5300"/>
              <a:t>Empathy</a:t>
            </a:r>
            <a:r>
              <a:rPr lang="es" sz="5300"/>
              <a:t> in Childhood</a:t>
            </a:r>
            <a:endParaRPr sz="5300"/>
          </a:p>
          <a:p>
            <a:pPr indent="0" lvl="0" marL="0" rtl="0" algn="l">
              <a:lnSpc>
                <a:spcPct val="80000"/>
              </a:lnSpc>
              <a:spcBef>
                <a:spcPts val="0"/>
              </a:spcBef>
              <a:spcAft>
                <a:spcPts val="0"/>
              </a:spcAft>
              <a:buNone/>
            </a:pPr>
            <a:r>
              <a:t/>
            </a:r>
            <a:endParaRPr sz="5300"/>
          </a:p>
        </p:txBody>
      </p:sp>
      <p:pic>
        <p:nvPicPr>
          <p:cNvPr id="280" name="Google Shape;280;p36"/>
          <p:cNvPicPr preferRelativeResize="0"/>
          <p:nvPr/>
        </p:nvPicPr>
        <p:blipFill>
          <a:blip r:embed="rId3">
            <a:alphaModFix/>
          </a:blip>
          <a:stretch>
            <a:fillRect/>
          </a:stretch>
        </p:blipFill>
        <p:spPr>
          <a:xfrm>
            <a:off x="7038876" y="1722350"/>
            <a:ext cx="1667298" cy="1428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3B0"/>
        </a:solidFill>
      </p:bgPr>
    </p:bg>
    <p:spTree>
      <p:nvGrpSpPr>
        <p:cNvPr id="284" name="Shape 284"/>
        <p:cNvGrpSpPr/>
        <p:nvPr/>
      </p:nvGrpSpPr>
      <p:grpSpPr>
        <a:xfrm>
          <a:off x="0" y="0"/>
          <a:ext cx="0" cy="0"/>
          <a:chOff x="0" y="0"/>
          <a:chExt cx="0" cy="0"/>
        </a:xfrm>
      </p:grpSpPr>
      <p:sp>
        <p:nvSpPr>
          <p:cNvPr id="285" name="Google Shape;285;p37"/>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286" name="Google Shape;286;p37"/>
          <p:cNvSpPr txBox="1"/>
          <p:nvPr>
            <p:ph type="title"/>
          </p:nvPr>
        </p:nvSpPr>
        <p:spPr>
          <a:xfrm>
            <a:off x="352400" y="2941675"/>
            <a:ext cx="5106300" cy="18558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5300"/>
              <a:t>Empathy</a:t>
            </a:r>
            <a:r>
              <a:rPr lang="es" sz="5300"/>
              <a:t> </a:t>
            </a:r>
            <a:br>
              <a:rPr lang="es" sz="5300"/>
            </a:br>
            <a:r>
              <a:rPr lang="es" sz="5300"/>
              <a:t>in </a:t>
            </a:r>
            <a:r>
              <a:rPr lang="es" sz="5300"/>
              <a:t>Childhood</a:t>
            </a:r>
            <a:endParaRPr sz="5300"/>
          </a:p>
          <a:p>
            <a:pPr indent="0" lvl="0" marL="0" rtl="0" algn="l">
              <a:lnSpc>
                <a:spcPct val="80000"/>
              </a:lnSpc>
              <a:spcBef>
                <a:spcPts val="0"/>
              </a:spcBef>
              <a:spcAft>
                <a:spcPts val="0"/>
              </a:spcAft>
              <a:buNone/>
            </a:pPr>
            <a:r>
              <a:t/>
            </a:r>
            <a:endParaRPr sz="5300"/>
          </a:p>
        </p:txBody>
      </p:sp>
      <p:sp>
        <p:nvSpPr>
          <p:cNvPr id="287" name="Google Shape;287;p37"/>
          <p:cNvSpPr/>
          <p:nvPr/>
        </p:nvSpPr>
        <p:spPr>
          <a:xfrm>
            <a:off x="6125875" y="70401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37"/>
          <p:cNvSpPr/>
          <p:nvPr/>
        </p:nvSpPr>
        <p:spPr>
          <a:xfrm>
            <a:off x="6125875" y="167766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 name="Google Shape;289;p37"/>
          <p:cNvSpPr/>
          <p:nvPr/>
        </p:nvSpPr>
        <p:spPr>
          <a:xfrm>
            <a:off x="6125875" y="2651313"/>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90" name="Google Shape;290;p37"/>
          <p:cNvCxnSpPr/>
          <p:nvPr/>
        </p:nvCxnSpPr>
        <p:spPr>
          <a:xfrm rot="10800000">
            <a:off x="5832225" y="366800"/>
            <a:ext cx="0" cy="4779300"/>
          </a:xfrm>
          <a:prstGeom prst="straightConnector1">
            <a:avLst/>
          </a:prstGeom>
          <a:noFill/>
          <a:ln cap="flat" cmpd="sng" w="9525">
            <a:solidFill>
              <a:schemeClr val="lt1"/>
            </a:solidFill>
            <a:prstDash val="solid"/>
            <a:round/>
            <a:headEnd len="med" w="med" type="none"/>
            <a:tailEnd len="med" w="med" type="none"/>
          </a:ln>
        </p:spPr>
      </p:cxnSp>
      <p:sp>
        <p:nvSpPr>
          <p:cNvPr id="291" name="Google Shape;291;p37"/>
          <p:cNvSpPr txBox="1"/>
          <p:nvPr/>
        </p:nvSpPr>
        <p:spPr>
          <a:xfrm>
            <a:off x="6125875" y="965550"/>
            <a:ext cx="3000000" cy="591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s" sz="1200">
                <a:solidFill>
                  <a:schemeClr val="lt1"/>
                </a:solidFill>
                <a:latin typeface="Poppins"/>
                <a:ea typeface="Poppins"/>
                <a:cs typeface="Poppins"/>
                <a:sym typeface="Poppins"/>
              </a:rPr>
              <a:t>We begin to experience affective empathy from infancy</a:t>
            </a:r>
            <a:endParaRPr b="1" sz="1500"/>
          </a:p>
        </p:txBody>
      </p:sp>
      <p:sp>
        <p:nvSpPr>
          <p:cNvPr id="292" name="Google Shape;292;p37"/>
          <p:cNvSpPr txBox="1"/>
          <p:nvPr/>
        </p:nvSpPr>
        <p:spPr>
          <a:xfrm>
            <a:off x="6125875" y="1939200"/>
            <a:ext cx="3000000" cy="591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s" sz="1200">
                <a:solidFill>
                  <a:schemeClr val="lt1"/>
                </a:solidFill>
                <a:latin typeface="Poppins"/>
                <a:ea typeface="Poppins"/>
                <a:cs typeface="Poppins"/>
                <a:sym typeface="Poppins"/>
              </a:rPr>
              <a:t>We then develop cognitive empathy around ages 3-4</a:t>
            </a:r>
            <a:endParaRPr b="1" sz="1500"/>
          </a:p>
        </p:txBody>
      </p:sp>
      <p:sp>
        <p:nvSpPr>
          <p:cNvPr id="293" name="Google Shape;293;p37"/>
          <p:cNvSpPr txBox="1"/>
          <p:nvPr/>
        </p:nvSpPr>
        <p:spPr>
          <a:xfrm>
            <a:off x="6125875" y="3984763"/>
            <a:ext cx="3000000" cy="591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s" sz="1200">
                <a:solidFill>
                  <a:schemeClr val="lt1"/>
                </a:solidFill>
                <a:latin typeface="Poppins"/>
                <a:ea typeface="Poppins"/>
                <a:cs typeface="Poppins"/>
                <a:sym typeface="Poppins"/>
              </a:rPr>
              <a:t>Teaching children empathy skills helps them socially and morally</a:t>
            </a:r>
            <a:endParaRPr b="1" sz="1500"/>
          </a:p>
        </p:txBody>
      </p:sp>
      <p:sp>
        <p:nvSpPr>
          <p:cNvPr id="294" name="Google Shape;294;p37"/>
          <p:cNvSpPr txBox="1"/>
          <p:nvPr/>
        </p:nvSpPr>
        <p:spPr>
          <a:xfrm>
            <a:off x="6125875" y="2851125"/>
            <a:ext cx="3000000" cy="81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s" sz="1200">
                <a:solidFill>
                  <a:schemeClr val="lt1"/>
                </a:solidFill>
                <a:latin typeface="Poppins"/>
                <a:ea typeface="Poppins"/>
                <a:cs typeface="Poppins"/>
                <a:sym typeface="Poppins"/>
              </a:rPr>
              <a:t>Many different elements can impact your child’s sense of empathy</a:t>
            </a:r>
            <a:endParaRPr b="1" sz="1500"/>
          </a:p>
        </p:txBody>
      </p:sp>
      <p:sp>
        <p:nvSpPr>
          <p:cNvPr id="295" name="Google Shape;295;p37"/>
          <p:cNvSpPr/>
          <p:nvPr/>
        </p:nvSpPr>
        <p:spPr>
          <a:xfrm>
            <a:off x="6125875" y="3771038"/>
            <a:ext cx="337800" cy="10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6" name="Google Shape;296;p37"/>
          <p:cNvPicPr preferRelativeResize="0"/>
          <p:nvPr/>
        </p:nvPicPr>
        <p:blipFill>
          <a:blip r:embed="rId3">
            <a:alphaModFix/>
          </a:blip>
          <a:stretch>
            <a:fillRect/>
          </a:stretch>
        </p:blipFill>
        <p:spPr>
          <a:xfrm>
            <a:off x="2951225" y="810525"/>
            <a:ext cx="2166486" cy="1855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8"/>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302" name="Google Shape;302;p38"/>
          <p:cNvSpPr txBox="1"/>
          <p:nvPr>
            <p:ph type="title"/>
          </p:nvPr>
        </p:nvSpPr>
        <p:spPr>
          <a:xfrm>
            <a:off x="352400" y="627825"/>
            <a:ext cx="8455200" cy="1367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3800"/>
              <a:t>Practicing Empathy in Childhood: </a:t>
            </a:r>
            <a:endParaRPr sz="3800"/>
          </a:p>
          <a:p>
            <a:pPr indent="0" lvl="0" marL="0" rtl="0" algn="l">
              <a:lnSpc>
                <a:spcPct val="80000"/>
              </a:lnSpc>
              <a:spcBef>
                <a:spcPts val="0"/>
              </a:spcBef>
              <a:spcAft>
                <a:spcPts val="0"/>
              </a:spcAft>
              <a:buNone/>
            </a:pPr>
            <a:r>
              <a:t/>
            </a:r>
            <a:endParaRPr sz="1000"/>
          </a:p>
          <a:p>
            <a:pPr indent="0" lvl="0" marL="0" rtl="0" algn="l">
              <a:lnSpc>
                <a:spcPct val="80000"/>
              </a:lnSpc>
              <a:spcBef>
                <a:spcPts val="0"/>
              </a:spcBef>
              <a:spcAft>
                <a:spcPts val="0"/>
              </a:spcAft>
              <a:buNone/>
            </a:pPr>
            <a:r>
              <a:rPr lang="es" sz="2200"/>
              <a:t>Talk With Kids About Emotions</a:t>
            </a:r>
            <a:endParaRPr sz="2200"/>
          </a:p>
        </p:txBody>
      </p:sp>
      <p:sp>
        <p:nvSpPr>
          <p:cNvPr id="303" name="Google Shape;303;p38"/>
          <p:cNvSpPr txBox="1"/>
          <p:nvPr>
            <p:ph idx="1" type="body"/>
          </p:nvPr>
        </p:nvSpPr>
        <p:spPr>
          <a:xfrm>
            <a:off x="352400" y="1796425"/>
            <a:ext cx="4043700" cy="2112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rPr b="1" lang="es" sz="1600">
                <a:latin typeface="Poppins"/>
                <a:ea typeface="Poppins"/>
                <a:cs typeface="Poppins"/>
                <a:sym typeface="Poppins"/>
              </a:rPr>
              <a:t>Emotion labeling can</a:t>
            </a:r>
            <a:r>
              <a:rPr b="1" lang="es" sz="1600">
                <a:latin typeface="Poppins"/>
                <a:ea typeface="Poppins"/>
                <a:cs typeface="Poppins"/>
                <a:sym typeface="Poppins"/>
              </a:rPr>
              <a:t>:</a:t>
            </a:r>
            <a:endParaRPr b="1" sz="16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p:txBody>
      </p:sp>
      <p:sp>
        <p:nvSpPr>
          <p:cNvPr id="304" name="Google Shape;304;p38"/>
          <p:cNvSpPr/>
          <p:nvPr/>
        </p:nvSpPr>
        <p:spPr>
          <a:xfrm>
            <a:off x="352400" y="30615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05" name="Google Shape;305;p38"/>
          <p:cNvSpPr txBox="1"/>
          <p:nvPr>
            <p:ph idx="1" type="body"/>
          </p:nvPr>
        </p:nvSpPr>
        <p:spPr>
          <a:xfrm>
            <a:off x="816300" y="3108075"/>
            <a:ext cx="73548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children recognize and internalize the emotions of others</a:t>
            </a:r>
            <a:endParaRPr sz="1400"/>
          </a:p>
          <a:p>
            <a:pPr indent="0" lvl="0" marL="0" rtl="0" algn="l">
              <a:lnSpc>
                <a:spcPct val="110000"/>
              </a:lnSpc>
              <a:spcBef>
                <a:spcPts val="0"/>
              </a:spcBef>
              <a:spcAft>
                <a:spcPts val="0"/>
              </a:spcAft>
              <a:buNone/>
            </a:pPr>
            <a:r>
              <a:t/>
            </a:r>
            <a:endParaRPr sz="1100"/>
          </a:p>
        </p:txBody>
      </p:sp>
      <p:sp>
        <p:nvSpPr>
          <p:cNvPr id="306" name="Google Shape;306;p38"/>
          <p:cNvSpPr/>
          <p:nvPr/>
        </p:nvSpPr>
        <p:spPr>
          <a:xfrm>
            <a:off x="352400" y="36855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07" name="Google Shape;307;p38"/>
          <p:cNvSpPr txBox="1"/>
          <p:nvPr>
            <p:ph idx="1" type="body"/>
          </p:nvPr>
        </p:nvSpPr>
        <p:spPr>
          <a:xfrm>
            <a:off x="816300" y="3757675"/>
            <a:ext cx="71313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children differentiate others’ emotions from their own</a:t>
            </a:r>
            <a:endParaRPr sz="1600"/>
          </a:p>
          <a:p>
            <a:pPr indent="0" lvl="0" marL="0" rtl="0" algn="l">
              <a:lnSpc>
                <a:spcPct val="110000"/>
              </a:lnSpc>
              <a:spcBef>
                <a:spcPts val="0"/>
              </a:spcBef>
              <a:spcAft>
                <a:spcPts val="0"/>
              </a:spcAft>
              <a:buNone/>
            </a:pPr>
            <a:r>
              <a:t/>
            </a:r>
            <a:endParaRPr sz="1100"/>
          </a:p>
        </p:txBody>
      </p:sp>
      <p:sp>
        <p:nvSpPr>
          <p:cNvPr id="308" name="Google Shape;308;p38"/>
          <p:cNvSpPr/>
          <p:nvPr/>
        </p:nvSpPr>
        <p:spPr>
          <a:xfrm>
            <a:off x="352400" y="43094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09" name="Google Shape;309;p38"/>
          <p:cNvSpPr txBox="1"/>
          <p:nvPr>
            <p:ph idx="1" type="body"/>
          </p:nvPr>
        </p:nvSpPr>
        <p:spPr>
          <a:xfrm>
            <a:off x="816300" y="4309475"/>
            <a:ext cx="69477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children make sense of others’ experiences that are less obvious</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0E8"/>
        </a:solidFill>
      </p:bgPr>
    </p:bg>
    <p:spTree>
      <p:nvGrpSpPr>
        <p:cNvPr id="313" name="Shape 313"/>
        <p:cNvGrpSpPr/>
        <p:nvPr/>
      </p:nvGrpSpPr>
      <p:grpSpPr>
        <a:xfrm>
          <a:off x="0" y="0"/>
          <a:ext cx="0" cy="0"/>
          <a:chOff x="0" y="0"/>
          <a:chExt cx="0" cy="0"/>
        </a:xfrm>
      </p:grpSpPr>
      <p:sp>
        <p:nvSpPr>
          <p:cNvPr id="314" name="Google Shape;314;p39"/>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315" name="Google Shape;315;p39"/>
          <p:cNvSpPr txBox="1"/>
          <p:nvPr>
            <p:ph idx="1" type="body"/>
          </p:nvPr>
        </p:nvSpPr>
        <p:spPr>
          <a:xfrm>
            <a:off x="4455400" y="1293225"/>
            <a:ext cx="4479000" cy="3651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lang="es" sz="1800">
                <a:solidFill>
                  <a:schemeClr val="dk1"/>
                </a:solidFill>
                <a:latin typeface="Poppins"/>
                <a:ea typeface="Poppins"/>
                <a:cs typeface="Poppins"/>
                <a:sym typeface="Poppins"/>
              </a:rPr>
              <a:t>The next time you notice someone experiencing big emotions nearby:</a:t>
            </a:r>
            <a:endParaRPr sz="1800">
              <a:solidFill>
                <a:schemeClr val="dk1"/>
              </a:solidFill>
              <a:latin typeface="Poppins"/>
              <a:ea typeface="Poppins"/>
              <a:cs typeface="Poppins"/>
              <a:sym typeface="Poppins"/>
            </a:endParaRPr>
          </a:p>
          <a:p>
            <a:pPr indent="-349250" lvl="0" marL="457200" rtl="0" algn="l">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Describe the emotions they might be feeling</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Invite your child to name other related feelings</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Encourage your child to reflect and share</a:t>
            </a:r>
            <a:endParaRPr sz="14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400">
              <a:solidFill>
                <a:schemeClr val="dk1"/>
              </a:solidFill>
              <a:latin typeface="Poppins"/>
              <a:ea typeface="Poppins"/>
              <a:cs typeface="Poppins"/>
              <a:sym typeface="Poppins"/>
            </a:endParaRPr>
          </a:p>
          <a:p>
            <a:pPr indent="0" lvl="0" marL="0" rtl="0" algn="l">
              <a:spcBef>
                <a:spcPts val="0"/>
              </a:spcBef>
              <a:spcAft>
                <a:spcPts val="0"/>
              </a:spcAft>
              <a:buNone/>
            </a:pPr>
            <a:r>
              <a:t/>
            </a:r>
            <a:endParaRPr sz="1400">
              <a:solidFill>
                <a:schemeClr val="dk1"/>
              </a:solidFill>
              <a:latin typeface="Poppins"/>
              <a:ea typeface="Poppins"/>
              <a:cs typeface="Poppins"/>
              <a:sym typeface="Poppins"/>
            </a:endParaRPr>
          </a:p>
        </p:txBody>
      </p:sp>
      <p:pic>
        <p:nvPicPr>
          <p:cNvPr id="316" name="Google Shape;316;p39"/>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17" name="Google Shape;317;p39"/>
          <p:cNvSpPr txBox="1"/>
          <p:nvPr>
            <p:ph type="title"/>
          </p:nvPr>
        </p:nvSpPr>
        <p:spPr>
          <a:xfrm>
            <a:off x="344400" y="404200"/>
            <a:ext cx="8455200" cy="10752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2400">
                <a:solidFill>
                  <a:schemeClr val="dk1"/>
                </a:solidFill>
              </a:rPr>
              <a:t>Practicing Empathy in Childhood:</a:t>
            </a:r>
            <a:endParaRPr sz="2400">
              <a:solidFill>
                <a:schemeClr val="dk1"/>
              </a:solidFill>
            </a:endParaRPr>
          </a:p>
          <a:p>
            <a:pPr indent="0" lvl="0" marL="0" rtl="0" algn="l">
              <a:lnSpc>
                <a:spcPct val="80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1200"/>
              </a:spcAft>
              <a:buClr>
                <a:schemeClr val="dk1"/>
              </a:buClr>
              <a:buSzPts val="1100"/>
              <a:buFont typeface="Arial"/>
              <a:buNone/>
            </a:pPr>
            <a:r>
              <a:rPr lang="es" sz="1700">
                <a:solidFill>
                  <a:schemeClr val="dk1"/>
                </a:solidFill>
                <a:latin typeface="Poppins"/>
                <a:ea typeface="Poppins"/>
                <a:cs typeface="Poppins"/>
                <a:sym typeface="Poppins"/>
              </a:rPr>
              <a:t>Talk With Kids About Emotions</a:t>
            </a:r>
            <a:endParaRPr sz="15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pic>
        <p:nvPicPr>
          <p:cNvPr id="131" name="Google Shape;131;p22"/>
          <p:cNvPicPr preferRelativeResize="0"/>
          <p:nvPr/>
        </p:nvPicPr>
        <p:blipFill rotWithShape="1">
          <a:blip r:embed="rId3">
            <a:alphaModFix/>
          </a:blip>
          <a:srcRect b="0" l="351" r="-844" t="0"/>
          <a:stretch/>
        </p:blipFill>
        <p:spPr>
          <a:xfrm>
            <a:off x="0" y="989450"/>
            <a:ext cx="9143997" cy="311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0"/>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323" name="Google Shape;323;p40"/>
          <p:cNvSpPr txBox="1"/>
          <p:nvPr>
            <p:ph type="title"/>
          </p:nvPr>
        </p:nvSpPr>
        <p:spPr>
          <a:xfrm>
            <a:off x="209225" y="627825"/>
            <a:ext cx="8843400" cy="1367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3800"/>
              <a:t>Practicing Empathy in </a:t>
            </a:r>
            <a:r>
              <a:rPr lang="es" sz="3800"/>
              <a:t>Adolescence</a:t>
            </a:r>
            <a:r>
              <a:rPr lang="es" sz="3800"/>
              <a:t>:</a:t>
            </a:r>
            <a:r>
              <a:rPr lang="es"/>
              <a:t> </a:t>
            </a:r>
            <a:endParaRPr/>
          </a:p>
          <a:p>
            <a:pPr indent="0" lvl="0" marL="0" rtl="0" algn="l">
              <a:lnSpc>
                <a:spcPct val="80000"/>
              </a:lnSpc>
              <a:spcBef>
                <a:spcPts val="0"/>
              </a:spcBef>
              <a:spcAft>
                <a:spcPts val="0"/>
              </a:spcAft>
              <a:buNone/>
            </a:pPr>
            <a:r>
              <a:t/>
            </a:r>
            <a:endParaRPr sz="1000"/>
          </a:p>
          <a:p>
            <a:pPr indent="0" lvl="0" marL="0" rtl="0" algn="l">
              <a:lnSpc>
                <a:spcPct val="80000"/>
              </a:lnSpc>
              <a:spcBef>
                <a:spcPts val="0"/>
              </a:spcBef>
              <a:spcAft>
                <a:spcPts val="0"/>
              </a:spcAft>
              <a:buNone/>
            </a:pPr>
            <a:r>
              <a:rPr lang="es" sz="2200"/>
              <a:t>Listening to Teens With Love</a:t>
            </a:r>
            <a:endParaRPr sz="2200"/>
          </a:p>
        </p:txBody>
      </p:sp>
      <p:sp>
        <p:nvSpPr>
          <p:cNvPr id="324" name="Google Shape;324;p40"/>
          <p:cNvSpPr txBox="1"/>
          <p:nvPr>
            <p:ph idx="1" type="body"/>
          </p:nvPr>
        </p:nvSpPr>
        <p:spPr>
          <a:xfrm>
            <a:off x="352400" y="1645925"/>
            <a:ext cx="6319500" cy="14622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rPr b="1" lang="es" sz="1600">
                <a:latin typeface="Poppins"/>
                <a:ea typeface="Poppins"/>
                <a:cs typeface="Poppins"/>
                <a:sym typeface="Poppins"/>
              </a:rPr>
              <a:t>Listening to your teen with non-judgement can:</a:t>
            </a:r>
            <a:endParaRPr b="1" sz="16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a:p>
            <a:pPr indent="0" lvl="0" marL="0" rtl="0" algn="l">
              <a:lnSpc>
                <a:spcPct val="100000"/>
              </a:lnSpc>
              <a:spcBef>
                <a:spcPts val="0"/>
              </a:spcBef>
              <a:spcAft>
                <a:spcPts val="0"/>
              </a:spcAft>
              <a:buNone/>
            </a:pPr>
            <a:r>
              <a:t/>
            </a:r>
            <a:endParaRPr sz="1400">
              <a:latin typeface="Poppins"/>
              <a:ea typeface="Poppins"/>
              <a:cs typeface="Poppins"/>
              <a:sym typeface="Poppins"/>
            </a:endParaRPr>
          </a:p>
        </p:txBody>
      </p:sp>
      <p:sp>
        <p:nvSpPr>
          <p:cNvPr id="325" name="Google Shape;325;p40"/>
          <p:cNvSpPr/>
          <p:nvPr/>
        </p:nvSpPr>
        <p:spPr>
          <a:xfrm>
            <a:off x="352400" y="30615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26" name="Google Shape;326;p40"/>
          <p:cNvSpPr txBox="1"/>
          <p:nvPr>
            <p:ph idx="1" type="body"/>
          </p:nvPr>
        </p:nvSpPr>
        <p:spPr>
          <a:xfrm>
            <a:off x="816300" y="3108075"/>
            <a:ext cx="73548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Help nurture a sense of intimacy between you</a:t>
            </a:r>
            <a:endParaRPr sz="1400"/>
          </a:p>
          <a:p>
            <a:pPr indent="0" lvl="0" marL="0" rtl="0" algn="l">
              <a:lnSpc>
                <a:spcPct val="110000"/>
              </a:lnSpc>
              <a:spcBef>
                <a:spcPts val="0"/>
              </a:spcBef>
              <a:spcAft>
                <a:spcPts val="0"/>
              </a:spcAft>
              <a:buNone/>
            </a:pPr>
            <a:r>
              <a:t/>
            </a:r>
            <a:endParaRPr sz="1100"/>
          </a:p>
        </p:txBody>
      </p:sp>
      <p:sp>
        <p:nvSpPr>
          <p:cNvPr id="327" name="Google Shape;327;p40"/>
          <p:cNvSpPr/>
          <p:nvPr/>
        </p:nvSpPr>
        <p:spPr>
          <a:xfrm>
            <a:off x="352400" y="36855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28" name="Google Shape;328;p40"/>
          <p:cNvSpPr txBox="1"/>
          <p:nvPr>
            <p:ph idx="1" type="body"/>
          </p:nvPr>
        </p:nvSpPr>
        <p:spPr>
          <a:xfrm>
            <a:off x="816300" y="3757675"/>
            <a:ext cx="71313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Foster their well-being and improve your relationship</a:t>
            </a:r>
            <a:endParaRPr sz="1600"/>
          </a:p>
          <a:p>
            <a:pPr indent="0" lvl="0" marL="0" rtl="0" algn="l">
              <a:lnSpc>
                <a:spcPct val="110000"/>
              </a:lnSpc>
              <a:spcBef>
                <a:spcPts val="0"/>
              </a:spcBef>
              <a:spcAft>
                <a:spcPts val="0"/>
              </a:spcAft>
              <a:buNone/>
            </a:pPr>
            <a:r>
              <a:t/>
            </a:r>
            <a:endParaRPr sz="1100"/>
          </a:p>
        </p:txBody>
      </p:sp>
      <p:sp>
        <p:nvSpPr>
          <p:cNvPr id="329" name="Google Shape;329;p40"/>
          <p:cNvSpPr/>
          <p:nvPr/>
        </p:nvSpPr>
        <p:spPr>
          <a:xfrm>
            <a:off x="352400" y="43094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30" name="Google Shape;330;p40"/>
          <p:cNvSpPr txBox="1"/>
          <p:nvPr>
            <p:ph idx="1" type="body"/>
          </p:nvPr>
        </p:nvSpPr>
        <p:spPr>
          <a:xfrm>
            <a:off x="816300" y="4309475"/>
            <a:ext cx="69477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s" sz="1400"/>
              <a:t>Support their confidence in their capacity for self-expression</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0E8"/>
        </a:solidFill>
      </p:bgPr>
    </p:bg>
    <p:spTree>
      <p:nvGrpSpPr>
        <p:cNvPr id="334" name="Shape 334"/>
        <p:cNvGrpSpPr/>
        <p:nvPr/>
      </p:nvGrpSpPr>
      <p:grpSpPr>
        <a:xfrm>
          <a:off x="0" y="0"/>
          <a:ext cx="0" cy="0"/>
          <a:chOff x="0" y="0"/>
          <a:chExt cx="0" cy="0"/>
        </a:xfrm>
      </p:grpSpPr>
      <p:sp>
        <p:nvSpPr>
          <p:cNvPr id="335" name="Google Shape;335;p41"/>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336" name="Google Shape;336;p41"/>
          <p:cNvSpPr txBox="1"/>
          <p:nvPr>
            <p:ph idx="1" type="body"/>
          </p:nvPr>
        </p:nvSpPr>
        <p:spPr>
          <a:xfrm>
            <a:off x="4482200" y="1058100"/>
            <a:ext cx="4452300" cy="3886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lang="es" sz="1800">
                <a:solidFill>
                  <a:schemeClr val="dk1"/>
                </a:solidFill>
                <a:latin typeface="Poppins"/>
                <a:ea typeface="Poppins"/>
                <a:cs typeface="Poppins"/>
                <a:sym typeface="Poppins"/>
              </a:rPr>
              <a:t>When teens talk to you about their challenges:</a:t>
            </a:r>
            <a:endParaRPr sz="1800">
              <a:solidFill>
                <a:schemeClr val="dk1"/>
              </a:solidFill>
              <a:latin typeface="Poppins"/>
              <a:ea typeface="Poppins"/>
              <a:cs typeface="Poppins"/>
              <a:sym typeface="Poppins"/>
            </a:endParaRPr>
          </a:p>
          <a:p>
            <a:pPr indent="-349250" lvl="0" marL="457200" rtl="0" algn="l">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Make eye contact</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Have responsive body language</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Remain engaged</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Keep your full attention on your teen</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Nod your head</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Speak slowly and softly</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Show empathy</a:t>
            </a:r>
            <a:endParaRPr sz="1400">
              <a:solidFill>
                <a:schemeClr val="dk1"/>
              </a:solidFill>
              <a:latin typeface="Poppins"/>
              <a:ea typeface="Poppins"/>
              <a:cs typeface="Poppins"/>
              <a:sym typeface="Poppins"/>
            </a:endParaRPr>
          </a:p>
          <a:p>
            <a:pPr indent="-349250" lvl="0" marL="457200" rtl="0" algn="l">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Be natural</a:t>
            </a:r>
            <a:endParaRPr sz="14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4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400">
              <a:solidFill>
                <a:schemeClr val="dk1"/>
              </a:solidFill>
              <a:latin typeface="Poppins"/>
              <a:ea typeface="Poppins"/>
              <a:cs typeface="Poppins"/>
              <a:sym typeface="Poppins"/>
            </a:endParaRPr>
          </a:p>
          <a:p>
            <a:pPr indent="0" lvl="0" marL="0" rtl="0" algn="l">
              <a:spcBef>
                <a:spcPts val="0"/>
              </a:spcBef>
              <a:spcAft>
                <a:spcPts val="0"/>
              </a:spcAft>
              <a:buNone/>
            </a:pPr>
            <a:r>
              <a:t/>
            </a:r>
            <a:endParaRPr sz="1400">
              <a:solidFill>
                <a:schemeClr val="dk1"/>
              </a:solidFill>
              <a:latin typeface="Poppins"/>
              <a:ea typeface="Poppins"/>
              <a:cs typeface="Poppins"/>
              <a:sym typeface="Poppins"/>
            </a:endParaRPr>
          </a:p>
        </p:txBody>
      </p:sp>
      <p:pic>
        <p:nvPicPr>
          <p:cNvPr id="337" name="Google Shape;337;p41"/>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38" name="Google Shape;338;p41"/>
          <p:cNvSpPr txBox="1"/>
          <p:nvPr>
            <p:ph type="title"/>
          </p:nvPr>
        </p:nvSpPr>
        <p:spPr>
          <a:xfrm>
            <a:off x="344400" y="205000"/>
            <a:ext cx="8455200" cy="10752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sz="2400">
                <a:solidFill>
                  <a:schemeClr val="dk1"/>
                </a:solidFill>
              </a:rPr>
              <a:t>Practicing Empathy in </a:t>
            </a:r>
            <a:r>
              <a:rPr lang="es" sz="2400">
                <a:solidFill>
                  <a:schemeClr val="dk1"/>
                </a:solidFill>
              </a:rPr>
              <a:t>Adolescence</a:t>
            </a:r>
            <a:endParaRPr sz="2400">
              <a:solidFill>
                <a:schemeClr val="dk1"/>
              </a:solidFill>
            </a:endParaRPr>
          </a:p>
          <a:p>
            <a:pPr indent="0" lvl="0" marL="0" rtl="0" algn="l">
              <a:lnSpc>
                <a:spcPct val="80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1200"/>
              </a:spcAft>
              <a:buNone/>
            </a:pPr>
            <a:r>
              <a:rPr lang="es" sz="1700">
                <a:solidFill>
                  <a:schemeClr val="dk1"/>
                </a:solidFill>
                <a:latin typeface="Poppins"/>
                <a:ea typeface="Poppins"/>
                <a:cs typeface="Poppins"/>
                <a:sym typeface="Poppins"/>
              </a:rPr>
              <a:t>Listening to Teens With Love</a:t>
            </a:r>
            <a:endParaRPr sz="1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9446"/>
        </a:solidFill>
      </p:bgPr>
    </p:bg>
    <p:spTree>
      <p:nvGrpSpPr>
        <p:cNvPr id="342" name="Shape 342"/>
        <p:cNvGrpSpPr/>
        <p:nvPr/>
      </p:nvGrpSpPr>
      <p:grpSpPr>
        <a:xfrm>
          <a:off x="0" y="0"/>
          <a:ext cx="0" cy="0"/>
          <a:chOff x="0" y="0"/>
          <a:chExt cx="0" cy="0"/>
        </a:xfrm>
      </p:grpSpPr>
      <p:sp>
        <p:nvSpPr>
          <p:cNvPr id="343" name="Google Shape;343;p42"/>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344" name="Google Shape;344;p42"/>
          <p:cNvSpPr txBox="1"/>
          <p:nvPr>
            <p:ph type="title"/>
          </p:nvPr>
        </p:nvSpPr>
        <p:spPr>
          <a:xfrm>
            <a:off x="1366650" y="1456850"/>
            <a:ext cx="6027900" cy="2215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s"/>
              <a:t>Reflect - Pair - Share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913"/>
        </a:solidFill>
      </p:bgPr>
    </p:bg>
    <p:spTree>
      <p:nvGrpSpPr>
        <p:cNvPr id="348" name="Shape 348"/>
        <p:cNvGrpSpPr/>
        <p:nvPr/>
      </p:nvGrpSpPr>
      <p:grpSpPr>
        <a:xfrm>
          <a:off x="0" y="0"/>
          <a:ext cx="0" cy="0"/>
          <a:chOff x="0" y="0"/>
          <a:chExt cx="0" cy="0"/>
        </a:xfrm>
      </p:grpSpPr>
      <p:sp>
        <p:nvSpPr>
          <p:cNvPr id="349" name="Google Shape;349;p43"/>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350" name="Google Shape;350;p43"/>
          <p:cNvSpPr txBox="1"/>
          <p:nvPr>
            <p:ph type="title"/>
          </p:nvPr>
        </p:nvSpPr>
        <p:spPr>
          <a:xfrm>
            <a:off x="1366650" y="1456850"/>
            <a:ext cx="6027900" cy="2215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s">
                <a:solidFill>
                  <a:srgbClr val="000000"/>
                </a:solidFill>
              </a:rPr>
              <a:t>Questions</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356" name="Google Shape;356;p44"/>
          <p:cNvSpPr txBox="1"/>
          <p:nvPr>
            <p:ph type="title"/>
          </p:nvPr>
        </p:nvSpPr>
        <p:spPr>
          <a:xfrm>
            <a:off x="1434950" y="627825"/>
            <a:ext cx="2580900" cy="107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Closing Activity</a:t>
            </a:r>
            <a:endParaRPr/>
          </a:p>
        </p:txBody>
      </p:sp>
      <p:pic>
        <p:nvPicPr>
          <p:cNvPr id="357" name="Google Shape;357;p44"/>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358" name="Google Shape;358;p44"/>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359" name="Google Shape;359;p44"/>
          <p:cNvSpPr txBox="1"/>
          <p:nvPr>
            <p:ph idx="1" type="body"/>
          </p:nvPr>
        </p:nvSpPr>
        <p:spPr>
          <a:xfrm>
            <a:off x="4400000" y="2280225"/>
            <a:ext cx="2853900" cy="7293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one word that describes your learnings from today’s workshop?</a:t>
            </a:r>
            <a:endParaRPr sz="20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20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20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365" name="Google Shape;365;p45"/>
          <p:cNvSpPr txBox="1"/>
          <p:nvPr>
            <p:ph type="title"/>
          </p:nvPr>
        </p:nvSpPr>
        <p:spPr>
          <a:xfrm>
            <a:off x="513050" y="1183325"/>
            <a:ext cx="4557600" cy="144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sz="5300"/>
              <a:t>Thank You!</a:t>
            </a:r>
            <a:endParaRPr sz="5300"/>
          </a:p>
        </p:txBody>
      </p:sp>
      <p:sp>
        <p:nvSpPr>
          <p:cNvPr id="366" name="Google Shape;366;p45"/>
          <p:cNvSpPr txBox="1"/>
          <p:nvPr>
            <p:ph idx="1" type="body"/>
          </p:nvPr>
        </p:nvSpPr>
        <p:spPr>
          <a:xfrm>
            <a:off x="878800" y="3925725"/>
            <a:ext cx="1617900" cy="585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1400">
                <a:latin typeface="Poppins"/>
                <a:ea typeface="Poppins"/>
                <a:cs typeface="Poppins"/>
                <a:sym typeface="Poppins"/>
              </a:rPr>
              <a:t>Your name here</a:t>
            </a:r>
            <a:endParaRPr b="1" sz="14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
              <a:t>Your Title</a:t>
            </a:r>
            <a:endParaRPr/>
          </a:p>
          <a:p>
            <a:pPr indent="0" lvl="0" marL="0" rtl="0" algn="l">
              <a:spcBef>
                <a:spcPts val="0"/>
              </a:spcBef>
              <a:spcAft>
                <a:spcPts val="0"/>
              </a:spcAft>
              <a:buNone/>
            </a:pPr>
            <a:r>
              <a:rPr lang="es"/>
              <a:t>Some contact information</a:t>
            </a:r>
            <a:endParaRPr/>
          </a:p>
        </p:txBody>
      </p:sp>
      <p:sp>
        <p:nvSpPr>
          <p:cNvPr id="367" name="Google Shape;367;p45"/>
          <p:cNvSpPr txBox="1"/>
          <p:nvPr>
            <p:ph idx="1" type="body"/>
          </p:nvPr>
        </p:nvSpPr>
        <p:spPr>
          <a:xfrm>
            <a:off x="3452750" y="3925725"/>
            <a:ext cx="1617900" cy="585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400">
                <a:latin typeface="Poppins"/>
                <a:ea typeface="Poppins"/>
                <a:cs typeface="Poppins"/>
                <a:sym typeface="Poppins"/>
              </a:rPr>
              <a:t>Your name here</a:t>
            </a:r>
            <a:endParaRPr b="1" sz="1400">
              <a:latin typeface="Poppins"/>
              <a:ea typeface="Poppins"/>
              <a:cs typeface="Poppins"/>
              <a:sym typeface="Poppins"/>
            </a:endParaRPr>
          </a:p>
          <a:p>
            <a:pPr indent="0" lvl="0" marL="0" rtl="0" algn="l">
              <a:spcBef>
                <a:spcPts val="0"/>
              </a:spcBef>
              <a:spcAft>
                <a:spcPts val="0"/>
              </a:spcAft>
              <a:buNone/>
            </a:pPr>
            <a:r>
              <a:rPr lang="es"/>
              <a:t>Your Title</a:t>
            </a:r>
            <a:endParaRPr/>
          </a:p>
          <a:p>
            <a:pPr indent="0" lvl="0" marL="0" rtl="0" algn="l">
              <a:spcBef>
                <a:spcPts val="0"/>
              </a:spcBef>
              <a:spcAft>
                <a:spcPts val="0"/>
              </a:spcAft>
              <a:buNone/>
            </a:pPr>
            <a:r>
              <a:rPr lang="es"/>
              <a:t>Some contact information</a:t>
            </a:r>
            <a:endParaRPr/>
          </a:p>
        </p:txBody>
      </p:sp>
      <p:sp>
        <p:nvSpPr>
          <p:cNvPr id="368" name="Google Shape;368;p45"/>
          <p:cNvSpPr/>
          <p:nvPr/>
        </p:nvSpPr>
        <p:spPr>
          <a:xfrm>
            <a:off x="302213" y="39257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369" name="Google Shape;369;p45"/>
          <p:cNvSpPr/>
          <p:nvPr/>
        </p:nvSpPr>
        <p:spPr>
          <a:xfrm>
            <a:off x="2830588" y="39257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pic>
        <p:nvPicPr>
          <p:cNvPr id="370" name="Google Shape;370;p45"/>
          <p:cNvPicPr preferRelativeResize="0"/>
          <p:nvPr/>
        </p:nvPicPr>
        <p:blipFill>
          <a:blip r:embed="rId3">
            <a:alphaModFix/>
          </a:blip>
          <a:stretch>
            <a:fillRect/>
          </a:stretch>
        </p:blipFill>
        <p:spPr>
          <a:xfrm>
            <a:off x="4791749" y="1411398"/>
            <a:ext cx="4087276" cy="2163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solidFill>
                <a:schemeClr val="tx1"/>
              </a:solidFill>
            </a:endParaRPr>
          </a:p>
        </p:txBody>
      </p:sp>
      <p:sp>
        <p:nvSpPr>
          <p:cNvPr id="137" name="Google Shape;137;p23"/>
          <p:cNvSpPr txBox="1"/>
          <p:nvPr>
            <p:ph type="title"/>
          </p:nvPr>
        </p:nvSpPr>
        <p:spPr>
          <a:xfrm>
            <a:off x="4723200" y="909750"/>
            <a:ext cx="3817800" cy="237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em- pa-</a:t>
            </a:r>
            <a:endParaRPr/>
          </a:p>
        </p:txBody>
      </p:sp>
      <p:sp>
        <p:nvSpPr>
          <p:cNvPr id="138" name="Google Shape;138;p23"/>
          <p:cNvSpPr txBox="1"/>
          <p:nvPr/>
        </p:nvSpPr>
        <p:spPr>
          <a:xfrm>
            <a:off x="4679425" y="3414325"/>
            <a:ext cx="2177100" cy="1136100"/>
          </a:xfrm>
          <a:prstGeom prst="rect">
            <a:avLst/>
          </a:prstGeom>
          <a:noFill/>
          <a:ln>
            <a:noFill/>
          </a:ln>
        </p:spPr>
        <p:txBody>
          <a:bodyPr anchorCtr="0" anchor="t" bIns="0" lIns="0" spcFirstLastPara="1" rIns="0" wrap="square" tIns="0">
            <a:noAutofit/>
          </a:bodyPr>
          <a:lstStyle/>
          <a:p>
            <a:pPr indent="0" lvl="0" marL="0" rtl="0" algn="l">
              <a:lnSpc>
                <a:spcPct val="65000"/>
              </a:lnSpc>
              <a:spcBef>
                <a:spcPts val="0"/>
              </a:spcBef>
              <a:spcAft>
                <a:spcPts val="0"/>
              </a:spcAft>
              <a:buNone/>
            </a:pPr>
            <a:r>
              <a:rPr lang="es" sz="10400">
                <a:solidFill>
                  <a:schemeClr val="lt1"/>
                </a:solidFill>
                <a:latin typeface="Poppins Medium"/>
                <a:ea typeface="Poppins Medium"/>
                <a:cs typeface="Poppins Medium"/>
                <a:sym typeface="Poppins Medium"/>
              </a:rPr>
              <a:t>thy</a:t>
            </a:r>
            <a:endParaRPr sz="10400">
              <a:solidFill>
                <a:schemeClr val="lt1"/>
              </a:solidFill>
              <a:latin typeface="Poppins Medium"/>
              <a:ea typeface="Poppins Medium"/>
              <a:cs typeface="Poppins Medium"/>
              <a:sym typeface="Poppins Medium"/>
            </a:endParaRPr>
          </a:p>
        </p:txBody>
      </p:sp>
      <p:pic>
        <p:nvPicPr>
          <p:cNvPr id="139" name="Google Shape;139;p23"/>
          <p:cNvPicPr preferRelativeResize="0"/>
          <p:nvPr/>
        </p:nvPicPr>
        <p:blipFill rotWithShape="1">
          <a:blip r:embed="rId3">
            <a:alphaModFix/>
          </a:blip>
          <a:srcRect b="8394" l="0" r="0" t="9543"/>
          <a:stretch/>
        </p:blipFill>
        <p:spPr>
          <a:xfrm>
            <a:off x="291700" y="471450"/>
            <a:ext cx="4069900" cy="42748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145" name="Google Shape;145;p24"/>
          <p:cNvSpPr txBox="1"/>
          <p:nvPr>
            <p:ph type="title"/>
          </p:nvPr>
        </p:nvSpPr>
        <p:spPr>
          <a:xfrm>
            <a:off x="352400" y="627825"/>
            <a:ext cx="5106300" cy="112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Today’s </a:t>
            </a:r>
            <a:br>
              <a:rPr lang="es"/>
            </a:br>
            <a:r>
              <a:rPr lang="es"/>
              <a:t>Workshop Facilitator(s):</a:t>
            </a:r>
            <a:endParaRPr/>
          </a:p>
        </p:txBody>
      </p:sp>
      <p:sp>
        <p:nvSpPr>
          <p:cNvPr id="146" name="Google Shape;146;p24"/>
          <p:cNvSpPr txBox="1"/>
          <p:nvPr>
            <p:ph idx="1" type="body"/>
          </p:nvPr>
        </p:nvSpPr>
        <p:spPr>
          <a:xfrm>
            <a:off x="878800" y="3011325"/>
            <a:ext cx="1617900" cy="585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1400">
                <a:latin typeface="Poppins"/>
                <a:ea typeface="Poppins"/>
                <a:cs typeface="Poppins"/>
                <a:sym typeface="Poppins"/>
              </a:rPr>
              <a:t>Your name here</a:t>
            </a:r>
            <a:endParaRPr b="1" sz="14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
              <a:t>Your Title</a:t>
            </a:r>
            <a:endParaRPr/>
          </a:p>
          <a:p>
            <a:pPr indent="0" lvl="0" marL="0" rtl="0" algn="l">
              <a:spcBef>
                <a:spcPts val="0"/>
              </a:spcBef>
              <a:spcAft>
                <a:spcPts val="0"/>
              </a:spcAft>
              <a:buNone/>
            </a:pPr>
            <a:r>
              <a:rPr lang="es"/>
              <a:t>Some contact information</a:t>
            </a:r>
            <a:endParaRPr/>
          </a:p>
        </p:txBody>
      </p:sp>
      <p:cxnSp>
        <p:nvCxnSpPr>
          <p:cNvPr id="147" name="Google Shape;147;p24"/>
          <p:cNvCxnSpPr/>
          <p:nvPr/>
        </p:nvCxnSpPr>
        <p:spPr>
          <a:xfrm rot="10800000">
            <a:off x="-11300" y="2773650"/>
            <a:ext cx="9169800" cy="0"/>
          </a:xfrm>
          <a:prstGeom prst="straightConnector1">
            <a:avLst/>
          </a:prstGeom>
          <a:noFill/>
          <a:ln cap="flat" cmpd="sng" w="9525">
            <a:solidFill>
              <a:srgbClr val="434343"/>
            </a:solidFill>
            <a:prstDash val="solid"/>
            <a:round/>
            <a:headEnd len="med" w="med" type="none"/>
            <a:tailEnd len="med" w="med" type="none"/>
          </a:ln>
        </p:spPr>
      </p:cxnSp>
      <p:cxnSp>
        <p:nvCxnSpPr>
          <p:cNvPr id="148" name="Google Shape;148;p24"/>
          <p:cNvCxnSpPr/>
          <p:nvPr/>
        </p:nvCxnSpPr>
        <p:spPr>
          <a:xfrm rot="10800000">
            <a:off x="-11300" y="3834600"/>
            <a:ext cx="9169800" cy="0"/>
          </a:xfrm>
          <a:prstGeom prst="straightConnector1">
            <a:avLst/>
          </a:prstGeom>
          <a:noFill/>
          <a:ln cap="flat" cmpd="sng" w="9525">
            <a:solidFill>
              <a:srgbClr val="434343"/>
            </a:solidFill>
            <a:prstDash val="solid"/>
            <a:round/>
            <a:headEnd len="med" w="med" type="none"/>
            <a:tailEnd len="med" w="med" type="none"/>
          </a:ln>
        </p:spPr>
      </p:cxnSp>
      <p:sp>
        <p:nvSpPr>
          <p:cNvPr id="149" name="Google Shape;149;p24"/>
          <p:cNvSpPr txBox="1"/>
          <p:nvPr>
            <p:ph idx="1" type="body"/>
          </p:nvPr>
        </p:nvSpPr>
        <p:spPr>
          <a:xfrm>
            <a:off x="3452750" y="3011325"/>
            <a:ext cx="1617900" cy="585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400">
                <a:latin typeface="Poppins"/>
                <a:ea typeface="Poppins"/>
                <a:cs typeface="Poppins"/>
                <a:sym typeface="Poppins"/>
              </a:rPr>
              <a:t>Your name here</a:t>
            </a:r>
            <a:endParaRPr b="1" sz="1400">
              <a:latin typeface="Poppins"/>
              <a:ea typeface="Poppins"/>
              <a:cs typeface="Poppins"/>
              <a:sym typeface="Poppins"/>
            </a:endParaRPr>
          </a:p>
          <a:p>
            <a:pPr indent="0" lvl="0" marL="0" rtl="0" algn="l">
              <a:spcBef>
                <a:spcPts val="0"/>
              </a:spcBef>
              <a:spcAft>
                <a:spcPts val="0"/>
              </a:spcAft>
              <a:buNone/>
            </a:pPr>
            <a:r>
              <a:rPr lang="es"/>
              <a:t>Your Title</a:t>
            </a:r>
            <a:endParaRPr/>
          </a:p>
          <a:p>
            <a:pPr indent="0" lvl="0" marL="0" rtl="0" algn="l">
              <a:spcBef>
                <a:spcPts val="0"/>
              </a:spcBef>
              <a:spcAft>
                <a:spcPts val="0"/>
              </a:spcAft>
              <a:buNone/>
            </a:pPr>
            <a:r>
              <a:rPr lang="es"/>
              <a:t>Some contact information</a:t>
            </a:r>
            <a:endParaRPr/>
          </a:p>
        </p:txBody>
      </p:sp>
      <p:pic>
        <p:nvPicPr>
          <p:cNvPr id="150" name="Google Shape;150;p24"/>
          <p:cNvPicPr preferRelativeResize="0"/>
          <p:nvPr/>
        </p:nvPicPr>
        <p:blipFill>
          <a:blip r:embed="rId3">
            <a:alphaModFix/>
          </a:blip>
          <a:stretch>
            <a:fillRect/>
          </a:stretch>
        </p:blipFill>
        <p:spPr>
          <a:xfrm>
            <a:off x="5615000" y="1239325"/>
            <a:ext cx="2975626" cy="1588050"/>
          </a:xfrm>
          <a:prstGeom prst="rect">
            <a:avLst/>
          </a:prstGeom>
          <a:noFill/>
          <a:ln>
            <a:noFill/>
          </a:ln>
        </p:spPr>
      </p:pic>
      <p:sp>
        <p:nvSpPr>
          <p:cNvPr id="151" name="Google Shape;151;p24"/>
          <p:cNvSpPr/>
          <p:nvPr/>
        </p:nvSpPr>
        <p:spPr>
          <a:xfrm>
            <a:off x="302213" y="30113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52" name="Google Shape;152;p24"/>
          <p:cNvSpPr/>
          <p:nvPr/>
        </p:nvSpPr>
        <p:spPr>
          <a:xfrm>
            <a:off x="2830588" y="3011325"/>
            <a:ext cx="467400" cy="467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3B0"/>
        </a:solidFill>
      </p:bgPr>
    </p:bg>
    <p:spTree>
      <p:nvGrpSpPr>
        <p:cNvPr id="156" name="Shape 156"/>
        <p:cNvGrpSpPr/>
        <p:nvPr/>
      </p:nvGrpSpPr>
      <p:grpSpPr>
        <a:xfrm>
          <a:off x="0" y="0"/>
          <a:ext cx="0" cy="0"/>
          <a:chOff x="0" y="0"/>
          <a:chExt cx="0" cy="0"/>
        </a:xfrm>
      </p:grpSpPr>
      <p:sp>
        <p:nvSpPr>
          <p:cNvPr id="157" name="Google Shape;157;p25"/>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rgbClr val="F2F0E8"/>
                </a:solidFill>
              </a:rPr>
              <a:t>‹#›</a:t>
            </a:fld>
            <a:endParaRPr sz="1300">
              <a:solidFill>
                <a:schemeClr val="tx1"/>
              </a:solidFill>
            </a:endParaRPr>
          </a:p>
        </p:txBody>
      </p:sp>
      <p:sp>
        <p:nvSpPr>
          <p:cNvPr id="158" name="Google Shape;158;p25"/>
          <p:cNvSpPr txBox="1"/>
          <p:nvPr>
            <p:ph type="title"/>
          </p:nvPr>
        </p:nvSpPr>
        <p:spPr>
          <a:xfrm>
            <a:off x="352400" y="627825"/>
            <a:ext cx="4324200" cy="499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Today’s </a:t>
            </a:r>
            <a:br>
              <a:rPr lang="es"/>
            </a:br>
            <a:r>
              <a:rPr lang="es"/>
              <a:t>agenda:</a:t>
            </a:r>
            <a:endParaRPr/>
          </a:p>
        </p:txBody>
      </p:sp>
      <p:sp>
        <p:nvSpPr>
          <p:cNvPr id="159" name="Google Shape;159;p25"/>
          <p:cNvSpPr txBox="1"/>
          <p:nvPr>
            <p:ph idx="1" type="body"/>
          </p:nvPr>
        </p:nvSpPr>
        <p:spPr>
          <a:xfrm>
            <a:off x="856025" y="2512750"/>
            <a:ext cx="2376900" cy="11565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s" sz="1100"/>
              <a:t>Welcoming Activity</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rPr lang="es" sz="1100"/>
              <a:t>What is Empathy?</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Clr>
                <a:schemeClr val="dk1"/>
              </a:buClr>
              <a:buSzPts val="1100"/>
              <a:buFont typeface="Arial"/>
              <a:buNone/>
            </a:pPr>
            <a:r>
              <a:rPr lang="es" sz="1100"/>
              <a:t>Empathy in Parenthood</a:t>
            </a:r>
            <a:endParaRPr sz="1100"/>
          </a:p>
          <a:p>
            <a:pPr indent="0" lvl="0" marL="0" rtl="0" algn="l">
              <a:lnSpc>
                <a:spcPct val="150000"/>
              </a:lnSpc>
              <a:spcBef>
                <a:spcPts val="0"/>
              </a:spcBef>
              <a:spcAft>
                <a:spcPts val="0"/>
              </a:spcAft>
              <a:buClr>
                <a:schemeClr val="dk1"/>
              </a:buClr>
              <a:buSzPts val="1100"/>
              <a:buFont typeface="Arial"/>
              <a:buNone/>
            </a:pPr>
            <a:r>
              <a:t/>
            </a:r>
            <a:endParaRPr sz="1100"/>
          </a:p>
          <a:p>
            <a:pPr indent="0" lvl="0" marL="0" rtl="0" algn="l">
              <a:lnSpc>
                <a:spcPct val="150000"/>
              </a:lnSpc>
              <a:spcBef>
                <a:spcPts val="0"/>
              </a:spcBef>
              <a:spcAft>
                <a:spcPts val="0"/>
              </a:spcAft>
              <a:buNone/>
            </a:pPr>
            <a:r>
              <a:t/>
            </a:r>
            <a:endParaRPr sz="1100"/>
          </a:p>
        </p:txBody>
      </p:sp>
      <p:sp>
        <p:nvSpPr>
          <p:cNvPr id="160" name="Google Shape;160;p25"/>
          <p:cNvSpPr/>
          <p:nvPr/>
        </p:nvSpPr>
        <p:spPr>
          <a:xfrm>
            <a:off x="315200" y="2332325"/>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1</a:t>
            </a:r>
            <a:endParaRPr b="1">
              <a:solidFill>
                <a:srgbClr val="0063B0"/>
              </a:solidFill>
              <a:latin typeface="Poppins"/>
              <a:ea typeface="Poppins"/>
              <a:cs typeface="Poppins"/>
              <a:sym typeface="Poppins"/>
            </a:endParaRPr>
          </a:p>
        </p:txBody>
      </p:sp>
      <p:sp>
        <p:nvSpPr>
          <p:cNvPr id="161" name="Google Shape;161;p25"/>
          <p:cNvSpPr txBox="1"/>
          <p:nvPr>
            <p:ph idx="1" type="body"/>
          </p:nvPr>
        </p:nvSpPr>
        <p:spPr>
          <a:xfrm>
            <a:off x="4267125" y="2512750"/>
            <a:ext cx="4043700" cy="18078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s" sz="1100"/>
              <a:t>Empathy</a:t>
            </a:r>
            <a:r>
              <a:rPr lang="es" sz="1100"/>
              <a:t> in Childhood</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rPr lang="es" sz="1100"/>
              <a:t>Questions</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rPr lang="es" sz="1100"/>
              <a:t>Closing Activity</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t/>
            </a:r>
            <a:endParaRPr sz="1100"/>
          </a:p>
        </p:txBody>
      </p:sp>
      <p:sp>
        <p:nvSpPr>
          <p:cNvPr id="162" name="Google Shape;162;p25"/>
          <p:cNvSpPr/>
          <p:nvPr/>
        </p:nvSpPr>
        <p:spPr>
          <a:xfrm>
            <a:off x="315200" y="2857000"/>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2</a:t>
            </a:r>
            <a:endParaRPr b="1">
              <a:solidFill>
                <a:srgbClr val="0063B0"/>
              </a:solidFill>
              <a:latin typeface="Poppins"/>
              <a:ea typeface="Poppins"/>
              <a:cs typeface="Poppins"/>
              <a:sym typeface="Poppins"/>
            </a:endParaRPr>
          </a:p>
        </p:txBody>
      </p:sp>
      <p:sp>
        <p:nvSpPr>
          <p:cNvPr id="163" name="Google Shape;163;p25"/>
          <p:cNvSpPr/>
          <p:nvPr/>
        </p:nvSpPr>
        <p:spPr>
          <a:xfrm>
            <a:off x="315200" y="3381675"/>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3</a:t>
            </a:r>
            <a:endParaRPr b="1">
              <a:solidFill>
                <a:srgbClr val="0063B0"/>
              </a:solidFill>
              <a:latin typeface="Poppins"/>
              <a:ea typeface="Poppins"/>
              <a:cs typeface="Poppins"/>
              <a:sym typeface="Poppins"/>
            </a:endParaRPr>
          </a:p>
        </p:txBody>
      </p:sp>
      <p:sp>
        <p:nvSpPr>
          <p:cNvPr id="164" name="Google Shape;164;p25"/>
          <p:cNvSpPr/>
          <p:nvPr/>
        </p:nvSpPr>
        <p:spPr>
          <a:xfrm>
            <a:off x="3732525" y="2332325"/>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4</a:t>
            </a:r>
            <a:endParaRPr b="1">
              <a:solidFill>
                <a:srgbClr val="0063B0"/>
              </a:solidFill>
              <a:latin typeface="Poppins"/>
              <a:ea typeface="Poppins"/>
              <a:cs typeface="Poppins"/>
              <a:sym typeface="Poppins"/>
            </a:endParaRPr>
          </a:p>
        </p:txBody>
      </p:sp>
      <p:sp>
        <p:nvSpPr>
          <p:cNvPr id="165" name="Google Shape;165;p25"/>
          <p:cNvSpPr/>
          <p:nvPr/>
        </p:nvSpPr>
        <p:spPr>
          <a:xfrm>
            <a:off x="3732525" y="2857000"/>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5</a:t>
            </a:r>
            <a:endParaRPr b="1">
              <a:solidFill>
                <a:srgbClr val="0063B0"/>
              </a:solidFill>
              <a:latin typeface="Poppins"/>
              <a:ea typeface="Poppins"/>
              <a:cs typeface="Poppins"/>
              <a:sym typeface="Poppins"/>
            </a:endParaRPr>
          </a:p>
        </p:txBody>
      </p:sp>
      <p:sp>
        <p:nvSpPr>
          <p:cNvPr id="166" name="Google Shape;166;p25"/>
          <p:cNvSpPr/>
          <p:nvPr/>
        </p:nvSpPr>
        <p:spPr>
          <a:xfrm>
            <a:off x="3732525" y="3381675"/>
            <a:ext cx="468000" cy="46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rgbClr val="0063B0"/>
                </a:solidFill>
                <a:latin typeface="Poppins"/>
                <a:ea typeface="Poppins"/>
                <a:cs typeface="Poppins"/>
                <a:sym typeface="Poppins"/>
              </a:rPr>
              <a:t>6</a:t>
            </a:r>
            <a:endParaRPr b="1">
              <a:solidFill>
                <a:srgbClr val="0063B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172" name="Google Shape;172;p26"/>
          <p:cNvSpPr txBox="1"/>
          <p:nvPr>
            <p:ph type="title"/>
          </p:nvPr>
        </p:nvSpPr>
        <p:spPr>
          <a:xfrm>
            <a:off x="1434950" y="627825"/>
            <a:ext cx="2580900" cy="107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a:t>Welcome </a:t>
            </a:r>
            <a:br>
              <a:rPr lang="es"/>
            </a:br>
            <a:r>
              <a:rPr lang="es"/>
              <a:t>Activity</a:t>
            </a:r>
            <a:endParaRPr/>
          </a:p>
        </p:txBody>
      </p:sp>
      <p:sp>
        <p:nvSpPr>
          <p:cNvPr id="173" name="Google Shape;173;p26"/>
          <p:cNvSpPr txBox="1"/>
          <p:nvPr>
            <p:ph idx="1" type="body"/>
          </p:nvPr>
        </p:nvSpPr>
        <p:spPr>
          <a:xfrm>
            <a:off x="1477950" y="1707525"/>
            <a:ext cx="1214400" cy="21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s" sz="1500">
                <a:latin typeface="Poppins"/>
                <a:ea typeface="Poppins"/>
                <a:cs typeface="Poppins"/>
                <a:sym typeface="Poppins"/>
              </a:rPr>
              <a:t>Ice Breaker</a:t>
            </a:r>
            <a:endParaRPr sz="1500">
              <a:latin typeface="Poppins"/>
              <a:ea typeface="Poppins"/>
              <a:cs typeface="Poppins"/>
              <a:sym typeface="Poppins"/>
            </a:endParaRPr>
          </a:p>
        </p:txBody>
      </p:sp>
      <p:pic>
        <p:nvPicPr>
          <p:cNvPr id="174" name="Google Shape;174;p26"/>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175" name="Google Shape;175;p26"/>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176" name="Google Shape;176;p26"/>
          <p:cNvSpPr txBox="1"/>
          <p:nvPr>
            <p:ph idx="1" type="body"/>
          </p:nvPr>
        </p:nvSpPr>
        <p:spPr>
          <a:xfrm>
            <a:off x="4400000" y="2280225"/>
            <a:ext cx="2853900" cy="7293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the best compliment you've given your child?</a:t>
            </a:r>
            <a:endParaRPr sz="20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913"/>
        </a:solidFill>
      </p:bgPr>
    </p:bg>
    <p:spTree>
      <p:nvGrpSpPr>
        <p:cNvPr id="180" name="Shape 180"/>
        <p:cNvGrpSpPr/>
        <p:nvPr/>
      </p:nvGrpSpPr>
      <p:grpSpPr>
        <a:xfrm>
          <a:off x="0" y="0"/>
          <a:ext cx="0" cy="0"/>
          <a:chOff x="0" y="0"/>
          <a:chExt cx="0" cy="0"/>
        </a:xfrm>
      </p:grpSpPr>
      <p:sp>
        <p:nvSpPr>
          <p:cNvPr id="181" name="Google Shape;181;p27"/>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solidFill>
                  <a:schemeClr val="dk1"/>
                </a:solidFill>
              </a:rPr>
              <a:t>‹#›</a:t>
            </a:fld>
            <a:endParaRPr sz="1300">
              <a:solidFill>
                <a:schemeClr val="dk1"/>
              </a:solidFill>
            </a:endParaRPr>
          </a:p>
        </p:txBody>
      </p:sp>
      <p:sp>
        <p:nvSpPr>
          <p:cNvPr id="182" name="Google Shape;182;p27"/>
          <p:cNvSpPr txBox="1"/>
          <p:nvPr>
            <p:ph type="title"/>
          </p:nvPr>
        </p:nvSpPr>
        <p:spPr>
          <a:xfrm>
            <a:off x="1366650" y="1456850"/>
            <a:ext cx="6027900" cy="2215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s">
                <a:solidFill>
                  <a:srgbClr val="000000"/>
                </a:solidFill>
              </a:rPr>
              <a:t>What is Empathy?</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188" name="Google Shape;188;p28"/>
          <p:cNvSpPr txBox="1"/>
          <p:nvPr>
            <p:ph type="title"/>
          </p:nvPr>
        </p:nvSpPr>
        <p:spPr>
          <a:xfrm>
            <a:off x="352400" y="627825"/>
            <a:ext cx="6239100" cy="1367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a:t>What is </a:t>
            </a:r>
            <a:br>
              <a:rPr lang="es"/>
            </a:br>
            <a:r>
              <a:rPr lang="es"/>
              <a:t>Empathy</a:t>
            </a:r>
            <a:r>
              <a:rPr lang="es"/>
              <a:t>?</a:t>
            </a:r>
            <a:endParaRPr/>
          </a:p>
        </p:txBody>
      </p:sp>
      <p:sp>
        <p:nvSpPr>
          <p:cNvPr id="189" name="Google Shape;189;p28"/>
          <p:cNvSpPr txBox="1"/>
          <p:nvPr>
            <p:ph idx="1" type="body"/>
          </p:nvPr>
        </p:nvSpPr>
        <p:spPr>
          <a:xfrm>
            <a:off x="352400" y="1900525"/>
            <a:ext cx="3825900" cy="1845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1700">
                <a:latin typeface="Poppins"/>
                <a:ea typeface="Poppins"/>
                <a:cs typeface="Poppins"/>
                <a:sym typeface="Poppins"/>
              </a:rPr>
              <a:t>Empathy: the ability to sense other people’s emotions and imagine what someone else might be thinking or feeling</a:t>
            </a:r>
            <a:endParaRPr sz="1700">
              <a:latin typeface="Poppins"/>
              <a:ea typeface="Poppins"/>
              <a:cs typeface="Poppins"/>
              <a:sym typeface="Poppins"/>
            </a:endParaRPr>
          </a:p>
          <a:p>
            <a:pPr indent="0" lvl="0" marL="0" rtl="0" algn="l">
              <a:lnSpc>
                <a:spcPct val="100000"/>
              </a:lnSpc>
              <a:spcBef>
                <a:spcPts val="0"/>
              </a:spcBef>
              <a:spcAft>
                <a:spcPts val="0"/>
              </a:spcAft>
              <a:buNone/>
            </a:pPr>
            <a:r>
              <a:t/>
            </a:r>
            <a:endParaRPr sz="1700">
              <a:latin typeface="Poppins"/>
              <a:ea typeface="Poppins"/>
              <a:cs typeface="Poppins"/>
              <a:sym typeface="Poppins"/>
            </a:endParaRPr>
          </a:p>
          <a:p>
            <a:pPr indent="0" lvl="0" marL="0" rtl="0" algn="l">
              <a:lnSpc>
                <a:spcPct val="100000"/>
              </a:lnSpc>
              <a:spcBef>
                <a:spcPts val="0"/>
              </a:spcBef>
              <a:spcAft>
                <a:spcPts val="0"/>
              </a:spcAft>
              <a:buNone/>
            </a:pPr>
            <a:r>
              <a:t/>
            </a:r>
            <a:endParaRPr b="1" sz="1400">
              <a:latin typeface="Poppins"/>
              <a:ea typeface="Poppins"/>
              <a:cs typeface="Poppins"/>
              <a:sym typeface="Poppins"/>
            </a:endParaRPr>
          </a:p>
          <a:p>
            <a:pPr indent="0" lvl="0" marL="0" rtl="0" algn="l">
              <a:lnSpc>
                <a:spcPct val="100000"/>
              </a:lnSpc>
              <a:spcBef>
                <a:spcPts val="0"/>
              </a:spcBef>
              <a:spcAft>
                <a:spcPts val="0"/>
              </a:spcAft>
              <a:buNone/>
            </a:pPr>
            <a:r>
              <a:rPr lang="es" sz="1400"/>
              <a:t>Two types of empathy:</a:t>
            </a:r>
            <a:endParaRPr sz="1400"/>
          </a:p>
        </p:txBody>
      </p:sp>
      <p:sp>
        <p:nvSpPr>
          <p:cNvPr id="190" name="Google Shape;190;p28"/>
          <p:cNvSpPr/>
          <p:nvPr/>
        </p:nvSpPr>
        <p:spPr>
          <a:xfrm>
            <a:off x="352400" y="37461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191" name="Google Shape;191;p28"/>
          <p:cNvSpPr txBox="1"/>
          <p:nvPr>
            <p:ph idx="1" type="body"/>
          </p:nvPr>
        </p:nvSpPr>
        <p:spPr>
          <a:xfrm>
            <a:off x="816300" y="3869725"/>
            <a:ext cx="1551900" cy="19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200">
                <a:latin typeface="Poppins"/>
                <a:ea typeface="Poppins"/>
                <a:cs typeface="Poppins"/>
                <a:sym typeface="Poppins"/>
              </a:rPr>
              <a:t>Affective empathy</a:t>
            </a:r>
            <a:endParaRPr b="1" sz="1200">
              <a:latin typeface="Poppins"/>
              <a:ea typeface="Poppins"/>
              <a:cs typeface="Poppins"/>
              <a:sym typeface="Poppins"/>
            </a:endParaRPr>
          </a:p>
          <a:p>
            <a:pPr indent="0" lvl="0" marL="0" rtl="0" algn="l">
              <a:spcBef>
                <a:spcPts val="0"/>
              </a:spcBef>
              <a:spcAft>
                <a:spcPts val="0"/>
              </a:spcAft>
              <a:buNone/>
            </a:pPr>
            <a:r>
              <a:t/>
            </a:r>
            <a:endParaRPr sz="1100"/>
          </a:p>
        </p:txBody>
      </p:sp>
      <p:sp>
        <p:nvSpPr>
          <p:cNvPr id="192" name="Google Shape;192;p28"/>
          <p:cNvSpPr/>
          <p:nvPr/>
        </p:nvSpPr>
        <p:spPr>
          <a:xfrm>
            <a:off x="352406" y="43737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193" name="Google Shape;193;p28"/>
          <p:cNvSpPr txBox="1"/>
          <p:nvPr>
            <p:ph idx="1" type="body"/>
          </p:nvPr>
        </p:nvSpPr>
        <p:spPr>
          <a:xfrm>
            <a:off x="816300" y="4497375"/>
            <a:ext cx="1551900" cy="16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s" sz="1200">
                <a:latin typeface="Poppins"/>
                <a:ea typeface="Poppins"/>
                <a:cs typeface="Poppins"/>
                <a:sym typeface="Poppins"/>
              </a:rPr>
              <a:t>Cognitive empathy</a:t>
            </a:r>
            <a:endParaRPr b="1" sz="1200">
              <a:latin typeface="Poppins"/>
              <a:ea typeface="Poppins"/>
              <a:cs typeface="Poppins"/>
              <a:sym typeface="Poppins"/>
            </a:endParaRPr>
          </a:p>
        </p:txBody>
      </p:sp>
      <p:pic>
        <p:nvPicPr>
          <p:cNvPr id="194" name="Google Shape;194;p28"/>
          <p:cNvPicPr preferRelativeResize="0"/>
          <p:nvPr/>
        </p:nvPicPr>
        <p:blipFill>
          <a:blip r:embed="rId3">
            <a:alphaModFix/>
          </a:blip>
          <a:stretch>
            <a:fillRect/>
          </a:stretch>
        </p:blipFill>
        <p:spPr>
          <a:xfrm>
            <a:off x="4436594" y="1165787"/>
            <a:ext cx="4442429" cy="2973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ph idx="12" type="sldNum"/>
          </p:nvPr>
        </p:nvSpPr>
        <p:spPr>
          <a:xfrm>
            <a:off x="7874367" y="4550400"/>
            <a:ext cx="105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a:t>‹#›</a:t>
            </a:fld>
            <a:endParaRPr sz="1300"/>
          </a:p>
        </p:txBody>
      </p:sp>
      <p:sp>
        <p:nvSpPr>
          <p:cNvPr id="200" name="Google Shape;200;p29"/>
          <p:cNvSpPr txBox="1"/>
          <p:nvPr>
            <p:ph type="title"/>
          </p:nvPr>
        </p:nvSpPr>
        <p:spPr>
          <a:xfrm>
            <a:off x="352400" y="627825"/>
            <a:ext cx="5106300" cy="1367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s"/>
              <a:t>What is </a:t>
            </a:r>
            <a:br>
              <a:rPr lang="es"/>
            </a:br>
            <a:r>
              <a:rPr lang="es"/>
              <a:t>Empathy?</a:t>
            </a:r>
            <a:endParaRPr/>
          </a:p>
        </p:txBody>
      </p:sp>
      <p:sp>
        <p:nvSpPr>
          <p:cNvPr id="201" name="Google Shape;201;p29"/>
          <p:cNvSpPr txBox="1"/>
          <p:nvPr>
            <p:ph idx="1" type="body"/>
          </p:nvPr>
        </p:nvSpPr>
        <p:spPr>
          <a:xfrm>
            <a:off x="352400" y="2260875"/>
            <a:ext cx="4043700" cy="2112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sz="1400">
                <a:latin typeface="Poppins"/>
                <a:ea typeface="Poppins"/>
                <a:cs typeface="Poppins"/>
                <a:sym typeface="Poppins"/>
              </a:rPr>
              <a:t>Empathy</a:t>
            </a:r>
            <a:r>
              <a:rPr lang="es" sz="1400">
                <a:latin typeface="Poppins"/>
                <a:ea typeface="Poppins"/>
                <a:cs typeface="Poppins"/>
                <a:sym typeface="Poppins"/>
              </a:rPr>
              <a:t>:</a:t>
            </a:r>
            <a:endParaRPr/>
          </a:p>
        </p:txBody>
      </p:sp>
      <p:sp>
        <p:nvSpPr>
          <p:cNvPr id="202" name="Google Shape;202;p29"/>
          <p:cNvSpPr/>
          <p:nvPr/>
        </p:nvSpPr>
        <p:spPr>
          <a:xfrm>
            <a:off x="352400" y="26637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03" name="Google Shape;203;p29"/>
          <p:cNvSpPr txBox="1"/>
          <p:nvPr>
            <p:ph idx="1" type="body"/>
          </p:nvPr>
        </p:nvSpPr>
        <p:spPr>
          <a:xfrm>
            <a:off x="816300" y="2710275"/>
            <a:ext cx="33735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s" sz="1200">
                <a:latin typeface="Poppins"/>
                <a:ea typeface="Poppins"/>
                <a:cs typeface="Poppins"/>
                <a:sym typeface="Poppins"/>
              </a:rPr>
              <a:t>May have evolved as a parental instinct in mammals</a:t>
            </a:r>
            <a:endParaRPr b="1" sz="1200">
              <a:latin typeface="Poppins"/>
              <a:ea typeface="Poppins"/>
              <a:cs typeface="Poppins"/>
              <a:sym typeface="Poppins"/>
            </a:endParaRPr>
          </a:p>
          <a:p>
            <a:pPr indent="0" lvl="0" marL="0" rtl="0" algn="l">
              <a:lnSpc>
                <a:spcPct val="110000"/>
              </a:lnSpc>
              <a:spcBef>
                <a:spcPts val="0"/>
              </a:spcBef>
              <a:spcAft>
                <a:spcPts val="0"/>
              </a:spcAft>
              <a:buNone/>
            </a:pPr>
            <a:r>
              <a:t/>
            </a:r>
            <a:endParaRPr sz="1100"/>
          </a:p>
        </p:txBody>
      </p:sp>
      <p:sp>
        <p:nvSpPr>
          <p:cNvPr id="204" name="Google Shape;204;p29"/>
          <p:cNvSpPr/>
          <p:nvPr/>
        </p:nvSpPr>
        <p:spPr>
          <a:xfrm>
            <a:off x="352400" y="338072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05" name="Google Shape;205;p29"/>
          <p:cNvSpPr txBox="1"/>
          <p:nvPr>
            <p:ph idx="1" type="body"/>
          </p:nvPr>
        </p:nvSpPr>
        <p:spPr>
          <a:xfrm>
            <a:off x="816300" y="3452875"/>
            <a:ext cx="27117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s" sz="1200">
                <a:latin typeface="Poppins"/>
                <a:ea typeface="Poppins"/>
                <a:cs typeface="Poppins"/>
                <a:sym typeface="Poppins"/>
              </a:rPr>
              <a:t>Helps nurture social connections</a:t>
            </a:r>
            <a:endParaRPr b="1" sz="1200">
              <a:latin typeface="Poppins"/>
              <a:ea typeface="Poppins"/>
              <a:cs typeface="Poppins"/>
              <a:sym typeface="Poppins"/>
            </a:endParaRPr>
          </a:p>
          <a:p>
            <a:pPr indent="0" lvl="0" marL="0" rtl="0" algn="l">
              <a:lnSpc>
                <a:spcPct val="110000"/>
              </a:lnSpc>
              <a:spcBef>
                <a:spcPts val="0"/>
              </a:spcBef>
              <a:spcAft>
                <a:spcPts val="0"/>
              </a:spcAft>
              <a:buNone/>
            </a:pPr>
            <a:r>
              <a:t/>
            </a:r>
            <a:endParaRPr sz="1100"/>
          </a:p>
        </p:txBody>
      </p:sp>
      <p:sp>
        <p:nvSpPr>
          <p:cNvPr id="206" name="Google Shape;206;p29"/>
          <p:cNvSpPr/>
          <p:nvPr/>
        </p:nvSpPr>
        <p:spPr>
          <a:xfrm>
            <a:off x="352400" y="4097675"/>
            <a:ext cx="393600" cy="393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07" name="Google Shape;207;p29"/>
          <p:cNvSpPr txBox="1"/>
          <p:nvPr>
            <p:ph idx="1" type="body"/>
          </p:nvPr>
        </p:nvSpPr>
        <p:spPr>
          <a:xfrm>
            <a:off x="816300" y="4097675"/>
            <a:ext cx="3484200" cy="3423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s" sz="1200">
                <a:latin typeface="Poppins"/>
                <a:ea typeface="Poppins"/>
                <a:cs typeface="Poppins"/>
                <a:sym typeface="Poppins"/>
              </a:rPr>
              <a:t>Reduces prejudice and racism</a:t>
            </a:r>
            <a:endParaRPr b="1" sz="1200">
              <a:latin typeface="Poppins"/>
              <a:ea typeface="Poppins"/>
              <a:cs typeface="Poppins"/>
              <a:sym typeface="Poppins"/>
            </a:endParaRPr>
          </a:p>
        </p:txBody>
      </p:sp>
      <p:pic>
        <p:nvPicPr>
          <p:cNvPr id="208" name="Google Shape;208;p29"/>
          <p:cNvPicPr preferRelativeResize="0"/>
          <p:nvPr/>
        </p:nvPicPr>
        <p:blipFill>
          <a:blip r:embed="rId3">
            <a:alphaModFix/>
          </a:blip>
          <a:stretch>
            <a:fillRect/>
          </a:stretch>
        </p:blipFill>
        <p:spPr>
          <a:xfrm>
            <a:off x="5255887" y="897024"/>
            <a:ext cx="2711700" cy="35942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2F0E8"/>
      </a:lt1>
      <a:dk2>
        <a:srgbClr val="F2F0E8"/>
      </a:dk2>
      <a:lt2>
        <a:srgbClr val="0063B0"/>
      </a:lt2>
      <a:accent1>
        <a:srgbClr val="0063B0"/>
      </a:accent1>
      <a:accent2>
        <a:srgbClr val="E32326"/>
      </a:accent2>
      <a:accent3>
        <a:srgbClr val="E32326"/>
      </a:accent3>
      <a:accent4>
        <a:srgbClr val="0B9446"/>
      </a:accent4>
      <a:accent5>
        <a:srgbClr val="0B9446"/>
      </a:accent5>
      <a:accent6>
        <a:srgbClr val="FDB913"/>
      </a:accent6>
      <a:hlink>
        <a:srgbClr val="FDB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