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comment1.xml" ContentType="application/vnd.openxmlformats-officedocument.presentationml.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7" r:id="rId1"/>
    <p:sldMasterId id="2147483718" r:id="rId2"/>
    <p:sldMasterId id="2147483719" r:id="rId3"/>
  </p:sldMasterIdLst>
  <p:notesMasterIdLst>
    <p:notesMasterId r:id="rId9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Lst>
  <p:sldSz cx="9144000" cy="5143500" type="screen16x9"/>
  <p:notesSz cx="6858000" cy="9144000"/>
  <p:embeddedFontLst>
    <p:embeddedFont>
      <p:font typeface="Calibri" panose="020F0502020204030204" pitchFamily="34" charset="0"/>
      <p:regular r:id="rId95"/>
      <p:bold r:id="rId96"/>
      <p:italic r:id="rId97"/>
      <p:boldItalic r:id="rId98"/>
    </p:embeddedFont>
    <p:embeddedFont>
      <p:font typeface="Proxima Nova" panose="02000506030000020004" pitchFamily="2" charset="0"/>
      <p:regular r:id="rId99"/>
      <p:bold r:id="rId100"/>
      <p:italic r:id="rId101"/>
      <p:boldItalic r:id="rId102"/>
    </p:embeddedFont>
    <p:embeddedFont>
      <p:font typeface="Raleway" pitchFamily="2" charset="77"/>
      <p:regular r:id="rId103"/>
      <p:bold r:id="rId104"/>
      <p:italic r:id="rId105"/>
      <p:boldItalic r:id="rId106"/>
    </p:embeddedFont>
    <p:embeddedFont>
      <p:font typeface="Raleway Black" panose="020F0502020204030204" pitchFamily="34" charset="0"/>
      <p:bold r:id="rId107"/>
      <p:italic r:id="rId108"/>
      <p:boldItalic r:id="rId109"/>
    </p:embeddedFont>
    <p:embeddedFont>
      <p:font typeface="Raleway ExtraLight" pitchFamily="2" charset="77"/>
      <p:regular r:id="rId110"/>
      <p:bold r:id="rId111"/>
      <p:italic r:id="rId112"/>
      <p:boldItalic r:id="rId113"/>
    </p:embeddedFont>
    <p:embeddedFont>
      <p:font typeface="Raleway Light" pitchFamily="2" charset="77"/>
      <p:regular r:id="rId114"/>
      <p:bold r:id="rId115"/>
      <p:italic r:id="rId116"/>
      <p:boldItalic r:id="rId117"/>
    </p:embeddedFont>
    <p:embeddedFont>
      <p:font typeface="Raleway Medium" pitchFamily="2" charset="77"/>
      <p:regular r:id="rId118"/>
      <p:bold r:id="rId119"/>
      <p:italic r:id="rId120"/>
      <p:boldItalic r:id="rId121"/>
    </p:embeddedFont>
    <p:embeddedFont>
      <p:font typeface="Raleway SemiBold" pitchFamily="2" charset="77"/>
      <p:regular r:id="rId122"/>
      <p:bold r:id="rId123"/>
      <p:italic r:id="rId124"/>
      <p:boldItalic r:id="rId125"/>
    </p:embeddedFont>
    <p:embeddedFont>
      <p:font typeface="Raleway Thin" pitchFamily="2" charset="77"/>
      <p:regular r:id="rId126"/>
      <p:bold r:id="rId127"/>
      <p:italic r:id="rId128"/>
      <p:boldItalic r:id="rId129"/>
    </p:embeddedFont>
    <p:embeddedFont>
      <p:font typeface="Roboto" panose="02000000000000000000" pitchFamily="2" charset="0"/>
      <p:regular r:id="rId130"/>
      <p:bold r:id="rId131"/>
      <p:italic r:id="rId132"/>
      <p:boldItalic r:id="rId133"/>
    </p:embeddedFont>
    <p:embeddedFont>
      <p:font typeface="Ubuntu" panose="020B0504030602030204" pitchFamily="34" charset="0"/>
      <p:regular r:id="rId134"/>
      <p:bold r:id="rId135"/>
      <p:italic r:id="rId136"/>
      <p:boldItalic r:id="rId1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cki Zakrzewsk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44E40C7-45DE-4D9D-96A1-3F7B7B041EFF}">
  <a:tblStyle styleId="{344E40C7-45DE-4D9D-96A1-3F7B7B041EFF}"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10"/>
    <p:restoredTop sz="86547"/>
  </p:normalViewPr>
  <p:slideViewPr>
    <p:cSldViewPr snapToGrid="0">
      <p:cViewPr varScale="1">
        <p:scale>
          <a:sx n="123" d="100"/>
          <a:sy n="123" d="100"/>
        </p:scale>
        <p:origin x="184"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23.fntdata"/><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commentAuthors" Target="commentAuthors.xml"/><Relationship Id="rId107" Type="http://schemas.openxmlformats.org/officeDocument/2006/relationships/font" Target="fonts/font13.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8.fntdata"/><Relationship Id="rId123" Type="http://schemas.openxmlformats.org/officeDocument/2006/relationships/font" Target="fonts/font29.fntdata"/><Relationship Id="rId128" Type="http://schemas.openxmlformats.org/officeDocument/2006/relationships/font" Target="fonts/font34.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font" Target="fonts/font1.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19.fntdata"/><Relationship Id="rId118" Type="http://schemas.openxmlformats.org/officeDocument/2006/relationships/font" Target="fonts/font24.fntdata"/><Relationship Id="rId134" Type="http://schemas.openxmlformats.org/officeDocument/2006/relationships/font" Target="fonts/font40.fntdata"/><Relationship Id="rId139"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9.fntdata"/><Relationship Id="rId108" Type="http://schemas.openxmlformats.org/officeDocument/2006/relationships/font" Target="fonts/font14.fntdata"/><Relationship Id="rId124" Type="http://schemas.openxmlformats.org/officeDocument/2006/relationships/font" Target="fonts/font30.fntdata"/><Relationship Id="rId129" Type="http://schemas.openxmlformats.org/officeDocument/2006/relationships/font" Target="fonts/font35.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font" Target="fonts/font2.fntdata"/><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font" Target="fonts/font20.fntdata"/><Relationship Id="rId119" Type="http://schemas.openxmlformats.org/officeDocument/2006/relationships/font" Target="fonts/font25.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font" Target="fonts/font36.fntdata"/><Relationship Id="rId135" Type="http://schemas.openxmlformats.org/officeDocument/2006/relationships/font" Target="fonts/font41.fntdata"/><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5.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3.fntdata"/><Relationship Id="rId104" Type="http://schemas.openxmlformats.org/officeDocument/2006/relationships/font" Target="fonts/font10.fntdata"/><Relationship Id="rId120" Type="http://schemas.openxmlformats.org/officeDocument/2006/relationships/font" Target="fonts/font26.fntdata"/><Relationship Id="rId125" Type="http://schemas.openxmlformats.org/officeDocument/2006/relationships/font" Target="fonts/font31.fntdata"/><Relationship Id="rId141"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16.fntdata"/><Relationship Id="rId115" Type="http://schemas.openxmlformats.org/officeDocument/2006/relationships/font" Target="fonts/font21.fntdata"/><Relationship Id="rId131" Type="http://schemas.openxmlformats.org/officeDocument/2006/relationships/font" Target="fonts/font37.fntdata"/><Relationship Id="rId136" Type="http://schemas.openxmlformats.org/officeDocument/2006/relationships/font" Target="fonts/font42.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6.fntdata"/><Relationship Id="rId105" Type="http://schemas.openxmlformats.org/officeDocument/2006/relationships/font" Target="fonts/font11.fntdata"/><Relationship Id="rId126" Type="http://schemas.openxmlformats.org/officeDocument/2006/relationships/font" Target="fonts/font3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font" Target="fonts/font4.fntdata"/><Relationship Id="rId121" Type="http://schemas.openxmlformats.org/officeDocument/2006/relationships/font" Target="fonts/font27.fntdata"/><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font" Target="fonts/font22.fntdata"/><Relationship Id="rId137" Type="http://schemas.openxmlformats.org/officeDocument/2006/relationships/font" Target="fonts/font43.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17.fntdata"/><Relationship Id="rId132" Type="http://schemas.openxmlformats.org/officeDocument/2006/relationships/font" Target="fonts/font38.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12.fntdata"/><Relationship Id="rId127" Type="http://schemas.openxmlformats.org/officeDocument/2006/relationships/font" Target="fonts/font33.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122" Type="http://schemas.openxmlformats.org/officeDocument/2006/relationships/font" Target="fonts/font28.fntdata"/><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font" Target="fonts/font18.fntdata"/><Relationship Id="rId133" Type="http://schemas.openxmlformats.org/officeDocument/2006/relationships/font" Target="fonts/font39.fntdata"/><Relationship Id="rId16"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6-30T16:42:25.447" idx="1">
    <p:pos x="6000" y="0"/>
    <p:text>Replace pic with more diverse one.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choolguide.casel.org/rubric/?focus-area=focus-area-3&amp;rubric-item=supportive-classroom-environmen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loreamartinez.com/2021/03/30/understanding-resistance-to-se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schoolguide.casel.org/focus-area-2/learn/growth-mindset-for-staf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choolguide.casel.org/focus-area-2/learn/growth-mindset-for-staf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schoolguide.casel.org/focus-area-2/learn/growth-mindset-for-staff/"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homepages.math.uic.edu/~bshipley/MindsetQuiz.w.scores.pdf" TargetMode="External"/><Relationship Id="rId4" Type="http://schemas.openxmlformats.org/officeDocument/2006/relationships/hyperlink" Target="https://schoolguide.casel.org/resource/carol-dweck-on-fixed-and-growth-mindset-thinking-among-teacher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www.cde.ca.gov/ci/se/tselrelationshipskills.asp" TargetMode="External"/><Relationship Id="rId3" Type="http://schemas.openxmlformats.org/officeDocument/2006/relationships/hyperlink" Target="https://www.cde.ca.gov/" TargetMode="External"/><Relationship Id="rId7" Type="http://schemas.openxmlformats.org/officeDocument/2006/relationships/hyperlink" Target="https://www.cde.ca.gov/ci/se/tselsocialawareness.asp"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cde.ca.gov/ci/se/tselselfmanagement.asp" TargetMode="External"/><Relationship Id="rId5" Type="http://schemas.openxmlformats.org/officeDocument/2006/relationships/hyperlink" Target="https://www.cde.ca.gov/ci/se/tselselfawareness.asp" TargetMode="External"/><Relationship Id="rId4" Type="http://schemas.openxmlformats.org/officeDocument/2006/relationships/hyperlink" Target="https://www.cde.ca.gov/ci/se/tselcompetencies.asp" TargetMode="External"/><Relationship Id="rId9" Type="http://schemas.openxmlformats.org/officeDocument/2006/relationships/hyperlink" Target="https://www.cde.ca.gov/ci/se/tseldecisionmaking.asp"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asel.org/wp-content/uploads/2020/12/CASEL-SEL-Framework-11.2020.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Dk265K7-pLY"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drive.google.com/file/d/1lmbHoXk7PSH2ZfSgqm889a4xw_ltNpx2/view?usp=sharin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casel.org/wp-content/uploads/2020/12/CASEL-SEL-Framework-11.2020.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asel.gse.harvard.edu/"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ggie.berkeley.edu/student-well-being/sel-kernels/" TargetMode="External"/><Relationship Id="rId4" Type="http://schemas.openxmlformats.org/officeDocument/2006/relationships/hyperlink" Target="https://www.wallacefoundation.org/knowledge-center/pages/navigating-social-and-emotional-learning-from-the-inside-out.aspx"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asel.gse.harvard.edu/"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ggie.berkeley.edu/student-well-being/sel-kernels/" TargetMode="External"/><Relationship Id="rId4" Type="http://schemas.openxmlformats.org/officeDocument/2006/relationships/hyperlink" Target="https://www.wallacefoundation.org/knowledge-center/pages/navigating-social-and-emotional-learning-from-the-inside-out.aspx"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cde.ca.gov/ci/se/tselrelationshipskills.asp" TargetMode="External"/><Relationship Id="rId3" Type="http://schemas.openxmlformats.org/officeDocument/2006/relationships/hyperlink" Target="https://www.cde.ca.gov/" TargetMode="External"/><Relationship Id="rId7" Type="http://schemas.openxmlformats.org/officeDocument/2006/relationships/hyperlink" Target="https://www.cde.ca.gov/ci/se/tselsocialawareness.asp"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cde.ca.gov/ci/se/tselselfmanagement.asp" TargetMode="External"/><Relationship Id="rId5" Type="http://schemas.openxmlformats.org/officeDocument/2006/relationships/hyperlink" Target="https://www.cde.ca.gov/ci/se/tselselfawareness.asp" TargetMode="External"/><Relationship Id="rId4" Type="http://schemas.openxmlformats.org/officeDocument/2006/relationships/hyperlink" Target="https://www.cde.ca.gov/ci/se/tselcompetencies.asp" TargetMode="External"/><Relationship Id="rId9" Type="http://schemas.openxmlformats.org/officeDocument/2006/relationships/hyperlink" Target="https://www.cde.ca.gov/ci/se/tseldecisionmaking.asp"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www.cde.ca.gov/ci/se/tselrelationshipskills.asp" TargetMode="External"/><Relationship Id="rId3" Type="http://schemas.openxmlformats.org/officeDocument/2006/relationships/hyperlink" Target="https://www.cde.ca.gov/" TargetMode="External"/><Relationship Id="rId7" Type="http://schemas.openxmlformats.org/officeDocument/2006/relationships/hyperlink" Target="https://www.cde.ca.gov/ci/se/tselsocialawareness.asp"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cde.ca.gov/ci/se/tselselfmanagement.asp" TargetMode="External"/><Relationship Id="rId5" Type="http://schemas.openxmlformats.org/officeDocument/2006/relationships/hyperlink" Target="https://www.cde.ca.gov/ci/se/tselselfawareness.asp" TargetMode="External"/><Relationship Id="rId4" Type="http://schemas.openxmlformats.org/officeDocument/2006/relationships/hyperlink" Target="https://www.cde.ca.gov/ci/se/tselcompetencies.asp" TargetMode="External"/><Relationship Id="rId9" Type="http://schemas.openxmlformats.org/officeDocument/2006/relationships/hyperlink" Target="https://www.cde.ca.gov/ci/se/tseldecisionmaking.asp"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drive.google.com/file/d/1b5IN2wNLZ3LmGiyYtXMwD1FLqKPFSmHK/view?usp=sharin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JCBCQrcZFEQ"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loreamartinez.com/2016/03/22/2y-3x-se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greatergood.berkeley.edu/article/item/how_social_emotional_skills_can_fit_into_school_curricula"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gie.berkeley.edu/wp-content/uploads/2021/06/Educating_Whole_Child_REPORT.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tandfonline.com/doi/full/10.1080/10888691.2018.1537791"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drive.google.com/file/d/1GGu0kr2CqebaORf9Y_FFMZzUK3GHyB_t/view?usp=sharing" TargetMode="External"/><Relationship Id="rId7" Type="http://schemas.openxmlformats.org/officeDocument/2006/relationships/hyperlink" Target="https://schoolguide.casel.org/resource/sel-integrated-sample-lesson-plans/"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s://drive.google.com/file/d/1h0O3s9gA_kSNJSz3YRTWwL6bElobOXsL/view?usp=sharing" TargetMode="External"/><Relationship Id="rId5" Type="http://schemas.openxmlformats.org/officeDocument/2006/relationships/hyperlink" Target="https://drive.google.com/file/d/13tOgVQFhh0xjf2beX5y0o6BjBeGUFkBU/view?usp=sharing" TargetMode="External"/><Relationship Id="rId4" Type="http://schemas.openxmlformats.org/officeDocument/2006/relationships/hyperlink" Target="https://drive.google.com/file/d/17gb7VTzDPnTN6WRCJApaFg4dmA232590/view?usp=sharing"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s://www.cde.ca.gov/ci/se/tselrelationshipskills.asp" TargetMode="External"/><Relationship Id="rId3" Type="http://schemas.openxmlformats.org/officeDocument/2006/relationships/hyperlink" Target="https://www.cde.ca.gov/" TargetMode="External"/><Relationship Id="rId7" Type="http://schemas.openxmlformats.org/officeDocument/2006/relationships/hyperlink" Target="https://www.cde.ca.gov/ci/se/tselsocialawareness.asp"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s://www.cde.ca.gov/ci/se/tselselfmanagement.asp" TargetMode="External"/><Relationship Id="rId5" Type="http://schemas.openxmlformats.org/officeDocument/2006/relationships/hyperlink" Target="https://www.cde.ca.gov/ci/se/tselselfawareness.asp" TargetMode="External"/><Relationship Id="rId4" Type="http://schemas.openxmlformats.org/officeDocument/2006/relationships/hyperlink" Target="https://www.cde.ca.gov/ci/se/tselcompetencies.asp" TargetMode="External"/><Relationship Id="rId9" Type="http://schemas.openxmlformats.org/officeDocument/2006/relationships/hyperlink" Target="https://www.cde.ca.gov/ci/se/tseldecisionmaking.asp"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gie.berkeley.edu/practice/personal-sel-assessment-and-reflec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docs.google.com/document/d/1Lhh-kfNfRqixUjKoVuapnfg3cCfiI9g-I7nvvNe9Ykk/edit"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drive.google.com/file/d/1IiDo6KsyjL7X8aABbmrkdMoBmYK-Cidl/view?usp=sharing"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ggie.berkeley.edu/wp-content/uploads/2021/06/Meeting-and-Design-Principles_Final.pdf"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docs.google.com/document/d/1ZrZVncGfoPUmChiVPJQ3oCLv-ktIjedaQHZ1Np22ZMw/edit" TargetMode="External"/><Relationship Id="rId2" Type="http://schemas.openxmlformats.org/officeDocument/2006/relationships/slide" Target="../slides/slide77.xml"/><Relationship Id="rId1" Type="http://schemas.openxmlformats.org/officeDocument/2006/relationships/notesMaster" Target="../notesMasters/notesMaster1.xml"/><Relationship Id="rId5" Type="http://schemas.openxmlformats.org/officeDocument/2006/relationships/hyperlink" Target="https://schoolguide.casel.org/resource/three-signature-sel-practices-for-adult-learning/" TargetMode="External"/><Relationship Id="rId4" Type="http://schemas.openxmlformats.org/officeDocument/2006/relationships/hyperlink" Target="https://drive.google.com/file/d/13jrpNJ2B-tVs9mqbQ9KGc37GCr6nyX6k/view?usp=sharing" TargetMode="Externa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docs.google.com/document/d/1Lhh-kfNfRqixUjKoVuapnfg3cCfiI9g-I7nvvNe9Ykk/edit"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youtube.com/watch?v=T9ynlPs_NTM"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cde.ca.gov/eo/in/documents/selguidingprincipleswb.pdf"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schoolguide.casel.org/focus-area-2/overview/" TargetMode="External"/><Relationship Id="rId7" Type="http://schemas.openxmlformats.org/officeDocument/2006/relationships/hyperlink" Target="https://schoolguide.casel.org/focus-area-4/overview/" TargetMode="External"/><Relationship Id="rId2" Type="http://schemas.openxmlformats.org/officeDocument/2006/relationships/slide" Target="../slides/slide86.xml"/><Relationship Id="rId1" Type="http://schemas.openxmlformats.org/officeDocument/2006/relationships/notesMaster" Target="../notesMasters/notesMaster1.xml"/><Relationship Id="rId6" Type="http://schemas.openxmlformats.org/officeDocument/2006/relationships/hyperlink" Target="https://schoolguide.casel.org/focus-area-3/classroom/integration-of-sel-and-instruction/" TargetMode="External"/><Relationship Id="rId5" Type="http://schemas.openxmlformats.org/officeDocument/2006/relationships/hyperlink" Target="https://schoolguide.casel.org/focus-area-3/classroom/explicit-sel-instruction/" TargetMode="External"/><Relationship Id="rId4" Type="http://schemas.openxmlformats.org/officeDocument/2006/relationships/hyperlink" Target="https://schoolguide.casel.org/focus-area-3/classroom/a-supportive-classroom-environment/"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a:p>
        </p:txBody>
      </p:sp>
      <p:sp>
        <p:nvSpPr>
          <p:cNvPr id="874" name="Google Shape;87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25e1070ee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Resistance to change is a normal part of any change process. SEL team leaders and administrators can support educators by considering and exploring, as a group, the elements that make it difficult for teachers to embrace or implement SEL. While this conversation may be difficult, when teachers have an opportunity to share their concerns—while administrators and leaders take the time to understand these issues—they can become more invested in implementing SEL in their classrooms. </a:t>
            </a:r>
            <a:endParaRPr sz="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a:solidFill>
                <a:schemeClr val="dk1"/>
              </a:solidFill>
            </a:endParaRPr>
          </a:p>
        </p:txBody>
      </p:sp>
      <p:sp>
        <p:nvSpPr>
          <p:cNvPr id="972" name="Google Shape;972;g25e1070ee8e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1e455a073f7_0_3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6" name="Google Shape;986;g1e455a073f7_0_3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t>Framing: </a:t>
            </a:r>
            <a:r>
              <a:rPr lang="en-US"/>
              <a:t>Share that SEL requires much more than a single program or teaching method. Because students’ learning is influenced by their interactions across many settings, promoting student SEL requires thoughtful coordination of strategies that reach across classrooms, all areas of the school, families and community partners.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987" name="Google Shape;987;g1e455a073f7_0_3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1e455a073f7_0_6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4" name="Google Shape;994;g1e455a073f7_0_6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Framing: </a:t>
            </a:r>
            <a:r>
              <a:rPr lang="en-US" sz="1100">
                <a:latin typeface="Arial"/>
                <a:ea typeface="Arial"/>
                <a:cs typeface="Arial"/>
                <a:sym typeface="Arial"/>
              </a:rPr>
              <a:t>Provide 3 Key Strategies to Create the Conditions for Meaningful Learning </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b="1"/>
          </a:p>
        </p:txBody>
      </p:sp>
      <p:sp>
        <p:nvSpPr>
          <p:cNvPr id="995" name="Google Shape;995;g1e455a073f7_0_6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25e1070ee8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As a group (or in smaller breakout groups), create a poster with examples of how teachers are integrating SEL in the classroom.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a:p>
        </p:txBody>
      </p:sp>
      <p:sp>
        <p:nvSpPr>
          <p:cNvPr id="1002" name="Google Shape;1002;g25e1070ee8e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1e455a073f7_0_13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1" name="Google Shape;1011;g1e455a073f7_0_13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U</a:t>
            </a:r>
            <a:r>
              <a:rPr lang="en-US" sz="1100">
                <a:latin typeface="Arial"/>
                <a:ea typeface="Arial"/>
                <a:cs typeface="Arial"/>
                <a:sym typeface="Arial"/>
              </a:rPr>
              <a:t>se </a:t>
            </a:r>
            <a:r>
              <a:rPr lang="en-US" sz="1100" u="sng">
                <a:solidFill>
                  <a:schemeClr val="hlink"/>
                </a:solidFill>
                <a:latin typeface="Arial"/>
                <a:ea typeface="Arial"/>
                <a:cs typeface="Arial"/>
                <a:sym typeface="Arial"/>
                <a:hlinkClick r:id="rId3"/>
              </a:rPr>
              <a:t>this interactive rubric</a:t>
            </a:r>
            <a:r>
              <a:rPr lang="en-US" sz="1100">
                <a:latin typeface="Arial"/>
                <a:ea typeface="Arial"/>
                <a:cs typeface="Arial"/>
                <a:sym typeface="Arial"/>
              </a:rPr>
              <a:t> (</a:t>
            </a:r>
            <a:r>
              <a:rPr lang="en-US" sz="1100" u="sng">
                <a:solidFill>
                  <a:schemeClr val="hlink"/>
                </a:solidFill>
                <a:latin typeface="Arial"/>
                <a:ea typeface="Arial"/>
                <a:cs typeface="Arial"/>
                <a:sym typeface="Arial"/>
                <a:hlinkClick r:id="rId3"/>
              </a:rPr>
              <a:t>https://schoolguide.casel.org/rubric/?focus-area=focus-area-3&amp;rubric-item=supportive-classroom-environment</a:t>
            </a:r>
            <a:r>
              <a:rPr lang="en-US" sz="1100">
                <a:latin typeface="Arial"/>
                <a:ea typeface="Arial"/>
                <a:cs typeface="Arial"/>
                <a:sym typeface="Arial"/>
              </a:rPr>
              <a:t>) to reflect on the ways that teachers are implementing these 3 key strategies in their classrooms. Once teachers have an opportunity to go through the rubric individually, form small groups to discuss the results.</a:t>
            </a:r>
            <a:endParaRPr/>
          </a:p>
        </p:txBody>
      </p:sp>
      <p:sp>
        <p:nvSpPr>
          <p:cNvPr id="1012" name="Google Shape;1012;g1e455a073f7_0_13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25e1070ee8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a:p>
        </p:txBody>
      </p:sp>
      <p:sp>
        <p:nvSpPr>
          <p:cNvPr id="1025" name="Google Shape;1025;g25e1070ee8e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1e455a073f7_0_19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a:t>
            </a:r>
            <a:r>
              <a:rPr lang="en-US" sz="1100">
                <a:latin typeface="Arial"/>
                <a:ea typeface="Arial"/>
                <a:cs typeface="Arial"/>
                <a:sym typeface="Arial"/>
              </a:rPr>
              <a:t>hare with the group that it is normal to experience resistance, individually or as a staff, and have thoughts like “This is too much. I will never be able to do all these things well,” or “I need more time! I cannot implement these strategies until I am sure how they can be implemented in my classroom.” Also, acknowledge educators who may feel energized by this process!</a:t>
            </a:r>
            <a:endParaRPr/>
          </a:p>
        </p:txBody>
      </p:sp>
      <p:sp>
        <p:nvSpPr>
          <p:cNvPr id="1037" name="Google Shape;1037;g1e455a073f7_0_19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25e1070ee8e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25e1070ee8e_0_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1045" name="Google Shape;1045;g25e1070ee8e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e455a073f7_0_26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0" name="Google Shape;1050;g1e455a073f7_0_26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b="1">
                <a:latin typeface="Arial"/>
                <a:ea typeface="Arial"/>
                <a:cs typeface="Arial"/>
                <a:sym typeface="Arial"/>
              </a:rPr>
              <a:t>Read</a:t>
            </a:r>
            <a:r>
              <a:rPr lang="en-US" sz="1100">
                <a:latin typeface="Arial"/>
                <a:ea typeface="Arial"/>
                <a:cs typeface="Arial"/>
                <a:sym typeface="Arial"/>
              </a:rPr>
              <a:t>: As a group, read this article that describes </a:t>
            </a:r>
            <a:r>
              <a:rPr lang="en-US" sz="11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3 levels of resistance to SEL</a:t>
            </a:r>
            <a:r>
              <a:rPr lang="en-US" sz="1100">
                <a:latin typeface="Arial"/>
                <a:ea typeface="Arial"/>
                <a:cs typeface="Arial"/>
                <a:sym typeface="Arial"/>
              </a:rPr>
              <a:t> (https://loreamartinez.com/2021/03/30/understanding-resistance-to-sel/). Allow time for teachers to reflect individually following these prompts: </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100">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Make two lists: one with “supports/levers” and one with “challenges” for SEL implementation in your classroom. Include aspects that are internal (your own experience, energy, interest in bringing SEL to your classroom) and external (grade level support, district commitment to SEL, etc.)</a:t>
            </a:r>
            <a:endParaRPr sz="1100">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From the challenges list, identify which items belong to the 3 levels of resistance described in the article. </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a:p>
        </p:txBody>
      </p:sp>
      <p:sp>
        <p:nvSpPr>
          <p:cNvPr id="1051" name="Google Shape;1051;g1e455a073f7_0_26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25e1070ee8e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a:p>
        </p:txBody>
      </p:sp>
      <p:sp>
        <p:nvSpPr>
          <p:cNvPr id="1060" name="Google Shape;1060;g25e1070ee8e_0_1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25499cd66a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dirty="0">
                <a:solidFill>
                  <a:schemeClr val="dk1"/>
                </a:solidFill>
              </a:rPr>
              <a:t>Add SEL Signature Practices to your presentation. https://</a:t>
            </a:r>
            <a:r>
              <a:rPr lang="en-US" dirty="0" err="1">
                <a:solidFill>
                  <a:schemeClr val="dk1"/>
                </a:solidFill>
              </a:rPr>
              <a:t>ggie.berkeley.edu</a:t>
            </a:r>
            <a:r>
              <a:rPr lang="en-US" dirty="0">
                <a:solidFill>
                  <a:schemeClr val="dk1"/>
                </a:solidFill>
              </a:rPr>
              <a:t>/wp-content/uploads/2023/05/</a:t>
            </a:r>
            <a:r>
              <a:rPr lang="en-US" dirty="0" err="1">
                <a:solidFill>
                  <a:schemeClr val="dk1"/>
                </a:solidFill>
              </a:rPr>
              <a:t>Welcoming_Closing-Activities.pptx</a:t>
            </a:r>
            <a:endParaRPr dirty="0">
              <a:solidFill>
                <a:schemeClr val="dk1"/>
              </a:solidFill>
            </a:endParaRPr>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n-US" sz="1100" dirty="0">
                <a:latin typeface="Arial"/>
                <a:ea typeface="Arial"/>
                <a:cs typeface="Arial"/>
                <a:sym typeface="Arial"/>
              </a:rPr>
              <a:t>The SEL 3 Signature Practices are one tool for fostering a supportive environment and promoting SEL. They intentionally and explicitly help build a habit of practices through which students and adults enhance their SEL skills. </a:t>
            </a:r>
            <a:endParaRPr dirty="0"/>
          </a:p>
          <a:p>
            <a:pPr marL="0" lvl="0" indent="0" algn="l" rtl="0">
              <a:spcBef>
                <a:spcPts val="0"/>
              </a:spcBef>
              <a:spcAft>
                <a:spcPts val="0"/>
              </a:spcAft>
              <a:buClr>
                <a:schemeClr val="dk1"/>
              </a:buClr>
              <a:buSzPts val="1400"/>
              <a:buFont typeface="Arial"/>
              <a:buNone/>
            </a:pPr>
            <a:endParaRPr dirty="0">
              <a:solidFill>
                <a:schemeClr val="dk1"/>
              </a:solidFill>
            </a:endParaRPr>
          </a:p>
          <a:p>
            <a:pPr marL="0" lvl="0" indent="0" algn="l" rtl="0">
              <a:spcBef>
                <a:spcPts val="0"/>
              </a:spcBef>
              <a:spcAft>
                <a:spcPts val="0"/>
              </a:spcAft>
              <a:buClr>
                <a:schemeClr val="dk1"/>
              </a:buClr>
              <a:buSzPts val="1400"/>
              <a:buFont typeface="Arial"/>
              <a:buNone/>
            </a:pPr>
            <a:r>
              <a:rPr lang="en-US" dirty="0">
                <a:solidFill>
                  <a:schemeClr val="dk1"/>
                </a:solidFill>
              </a:rPr>
              <a:t>For a short presentation of what SEL 3 Signature Practices are, along with a list of practices, see the following:</a:t>
            </a:r>
            <a:endParaRPr dirty="0"/>
          </a:p>
          <a:p>
            <a:pPr marL="0" lvl="0" indent="0" algn="l" rtl="0">
              <a:spcBef>
                <a:spcPts val="0"/>
              </a:spcBef>
              <a:spcAft>
                <a:spcPts val="0"/>
              </a:spcAft>
              <a:buClr>
                <a:schemeClr val="dk1"/>
              </a:buClr>
              <a:buSzPts val="1100"/>
              <a:buFont typeface="Arial"/>
              <a:buNone/>
            </a:pPr>
            <a:r>
              <a:rPr lang="en-US" sz="1100" dirty="0">
                <a:latin typeface="Arial"/>
                <a:ea typeface="Arial"/>
                <a:cs typeface="Arial"/>
                <a:sym typeface="Arial"/>
              </a:rPr>
              <a:t>https://</a:t>
            </a:r>
            <a:r>
              <a:rPr lang="en-US" sz="1100" dirty="0" err="1">
                <a:latin typeface="Arial"/>
                <a:ea typeface="Arial"/>
                <a:cs typeface="Arial"/>
                <a:sym typeface="Arial"/>
              </a:rPr>
              <a:t>docs.google.com</a:t>
            </a:r>
            <a:r>
              <a:rPr lang="en-US" sz="1100" dirty="0">
                <a:latin typeface="Arial"/>
                <a:ea typeface="Arial"/>
                <a:cs typeface="Arial"/>
                <a:sym typeface="Arial"/>
              </a:rPr>
              <a:t>/presentation/d/1utb0X71RHbzQdt-aZmOQfiFkg_kHltO7i-hUoOPb2m0/</a:t>
            </a:r>
            <a:r>
              <a:rPr lang="en-US" sz="1100" dirty="0" err="1">
                <a:latin typeface="Arial"/>
                <a:ea typeface="Arial"/>
                <a:cs typeface="Arial"/>
                <a:sym typeface="Arial"/>
              </a:rPr>
              <a:t>edit?usp</a:t>
            </a:r>
            <a:r>
              <a:rPr lang="en-US" sz="1100" dirty="0">
                <a:latin typeface="Arial"/>
                <a:ea typeface="Arial"/>
                <a:cs typeface="Arial"/>
                <a:sym typeface="Arial"/>
              </a:rPr>
              <a:t>=sharing</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sz="1100" dirty="0">
              <a:latin typeface="Arial"/>
              <a:ea typeface="Arial"/>
              <a:cs typeface="Arial"/>
              <a:sym typeface="Arial"/>
            </a:endParaRPr>
          </a:p>
        </p:txBody>
      </p:sp>
      <p:sp>
        <p:nvSpPr>
          <p:cNvPr id="884" name="Google Shape;884;g25499cd66a3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25e1070ee8e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Note: This section can also be completed individually using this downloadable and fillable pdf (see slide 25). https://</a:t>
            </a:r>
            <a:r>
              <a:rPr lang="en-US" dirty="0" err="1">
                <a:solidFill>
                  <a:schemeClr val="dk1"/>
                </a:solidFill>
              </a:rPr>
              <a:t>ggie.berkeley.edu</a:t>
            </a:r>
            <a:r>
              <a:rPr lang="en-US" dirty="0">
                <a:solidFill>
                  <a:schemeClr val="dk1"/>
                </a:solidFill>
              </a:rPr>
              <a:t>/wp-content/uploads/2023/09/3.1-Shifting-Mindsets.pdf</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Prepare to lead this section by first reviewing </a:t>
            </a:r>
            <a:r>
              <a:rPr lang="en-US" u="sng" dirty="0">
                <a:solidFill>
                  <a:schemeClr val="hlink"/>
                </a:solidFill>
                <a:hlinkClick r:id="rId3"/>
              </a:rPr>
              <a:t>Growth Mindset for Staff</a:t>
            </a:r>
            <a:r>
              <a:rPr lang="en-US"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It is important for SEL teams to come together and examine the beliefs teachers hold about SEL implementation and the role of the teacher in supporting students’ social and emotional growth. Facilitators should ensure that educators feel safe sharing their own understanding of SEL. The goal is to examine teachers’ beliefs with curiosity, so the group can together to overcome these misconceptions or others that may exist within the group. </a:t>
            </a:r>
            <a:endParaRPr dirty="0">
              <a:solidFill>
                <a:schemeClr val="dk1"/>
              </a:solidFill>
            </a:endParaRPr>
          </a:p>
          <a:p>
            <a:pPr marL="0" lvl="0" indent="0" algn="l" rtl="0">
              <a:spcBef>
                <a:spcPts val="0"/>
              </a:spcBef>
              <a:spcAft>
                <a:spcPts val="0"/>
              </a:spcAft>
              <a:buClr>
                <a:schemeClr val="dk1"/>
              </a:buClr>
              <a:buSzPts val="1100"/>
              <a:buFont typeface="Arial"/>
              <a:buNone/>
            </a:pPr>
            <a:endParaRPr sz="8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dirty="0">
              <a:solidFill>
                <a:schemeClr val="dk1"/>
              </a:solidFill>
            </a:endParaRPr>
          </a:p>
        </p:txBody>
      </p:sp>
      <p:sp>
        <p:nvSpPr>
          <p:cNvPr id="1075" name="Google Shape;1075;g25e1070ee8e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e455a073f7_0_38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9" name="Google Shape;1089;g1e455a073f7_0_38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Ask staff to share one skill they recently learned. It could be something related to their personal lives.</a:t>
            </a:r>
            <a:endParaRPr/>
          </a:p>
        </p:txBody>
      </p:sp>
      <p:sp>
        <p:nvSpPr>
          <p:cNvPr id="1090" name="Google Shape;1090;g1e455a073f7_0_38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25e1070ee8e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g25e1070ee8e_0_1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Share the definition of growth mindset, included in the </a:t>
            </a:r>
            <a:r>
              <a:rPr lang="en-US" u="sng">
                <a:solidFill>
                  <a:srgbClr val="1155CC"/>
                </a:solidFill>
                <a:hlinkClick r:id="rId3">
                  <a:extLst>
                    <a:ext uri="{A12FA001-AC4F-418D-AE19-62706E023703}">
                      <ahyp:hlinkClr xmlns:ahyp="http://schemas.microsoft.com/office/drawing/2018/hyperlinkcolor" val="tx"/>
                    </a:ext>
                  </a:extLst>
                </a:hlinkClick>
              </a:rPr>
              <a:t>Growth Mindset for Staff</a:t>
            </a:r>
            <a:r>
              <a:rPr lang="en-US">
                <a:solidFill>
                  <a:schemeClr val="dk1"/>
                </a:solidFill>
              </a:rPr>
              <a:t> (</a:t>
            </a:r>
            <a:r>
              <a:rPr lang="en-US" u="sng">
                <a:solidFill>
                  <a:schemeClr val="hlink"/>
                </a:solidFill>
                <a:hlinkClick r:id="rId3"/>
              </a:rPr>
              <a:t>https://schoolguide.casel.org/focus-area-2/learn/growth-mindset-for-staff/</a:t>
            </a:r>
            <a:r>
              <a:rPr lang="en-US">
                <a:solidFill>
                  <a:schemeClr val="dk1"/>
                </a:solidFill>
              </a:rPr>
              <a:t>) activity. </a:t>
            </a:r>
            <a:endParaRPr/>
          </a:p>
        </p:txBody>
      </p:sp>
      <p:sp>
        <p:nvSpPr>
          <p:cNvPr id="1099" name="Google Shape;1099;g25e1070ee8e_0_1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1e455a073f7_0_45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g1e455a073f7_0_45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Use this </a:t>
            </a:r>
            <a:r>
              <a:rPr lang="en-US" sz="11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Growth Mindset for Staff</a:t>
            </a:r>
            <a:r>
              <a:rPr lang="en-US" sz="1100">
                <a:solidFill>
                  <a:srgbClr val="1155CC"/>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1100">
                <a:latin typeface="Arial"/>
                <a:ea typeface="Arial"/>
                <a:cs typeface="Arial"/>
                <a:sym typeface="Arial"/>
              </a:rPr>
              <a:t>(</a:t>
            </a:r>
            <a:r>
              <a:rPr lang="en-US" sz="1100" u="sng">
                <a:solidFill>
                  <a:schemeClr val="hlink"/>
                </a:solidFill>
                <a:latin typeface="Arial"/>
                <a:ea typeface="Arial"/>
                <a:cs typeface="Arial"/>
                <a:sym typeface="Arial"/>
                <a:hlinkClick r:id="rId3"/>
              </a:rPr>
              <a:t>https://schoolguide.casel.org/focus-area-2/learn/growth-mindset-for-staff/</a:t>
            </a:r>
            <a:r>
              <a:rPr lang="en-US" sz="1100">
                <a:latin typeface="Arial"/>
                <a:ea typeface="Arial"/>
                <a:cs typeface="Arial"/>
                <a:sym typeface="Arial"/>
              </a:rPr>
              <a:t>) activity, courtesy of Chicago Public Schools, to explore the concept of growth mindset as it relates to SEL implementation at your school.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Read the article: </a:t>
            </a:r>
            <a:r>
              <a:rPr lang="en-US" u="sng">
                <a:solidFill>
                  <a:schemeClr val="hlink"/>
                </a:solidFill>
                <a:hlinkClick r:id="rId4"/>
              </a:rPr>
              <a:t>https://schoolguide.casel.org/resource/carol-dweck-on-fixed-and-growth-mindset-thinking-among-teachers/</a:t>
            </a:r>
            <a:endParaRPr/>
          </a:p>
          <a:p>
            <a:pPr marL="0" lvl="0" indent="0" algn="l" rtl="0">
              <a:lnSpc>
                <a:spcPct val="100000"/>
              </a:lnSpc>
              <a:spcBef>
                <a:spcPts val="0"/>
              </a:spcBef>
              <a:spcAft>
                <a:spcPts val="0"/>
              </a:spcAft>
              <a:buSzPts val="1400"/>
              <a:buNone/>
            </a:pPr>
            <a:r>
              <a:rPr lang="en-US"/>
              <a:t>Take the Mindset Quiz: </a:t>
            </a:r>
            <a:r>
              <a:rPr lang="en-US" u="sng">
                <a:solidFill>
                  <a:schemeClr val="hlink"/>
                </a:solidFill>
                <a:hlinkClick r:id="rId5"/>
              </a:rPr>
              <a:t>http://homepages.math.uic.edu/~bshipley/MindsetQuiz.w.scores.pdf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107" name="Google Shape;1107;g1e455a073f7_0_45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25e1070ee8e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For the reflection, focus on identifying where individuals and/or the school hold a fixed mindset related to SEL implementation. Then, consider how you could might develop a growth mindset in those areas.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a:p>
        </p:txBody>
      </p:sp>
      <p:sp>
        <p:nvSpPr>
          <p:cNvPr id="1120" name="Google Shape;1120;g25e1070ee8e_0_1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Slides 20-24 can also be done individually using this downloadable and fillable pdf: https://</a:t>
            </a:r>
            <a:r>
              <a:rPr lang="en-US" dirty="0" err="1"/>
              <a:t>ggie.berkeley.edu</a:t>
            </a:r>
            <a:r>
              <a:rPr lang="en-US" dirty="0"/>
              <a:t>/wp-content/uploads/2023/09/3.1-Shifting-Mindsets.pdf</a:t>
            </a:r>
            <a:endParaRPr dirty="0"/>
          </a:p>
        </p:txBody>
      </p:sp>
      <p:sp>
        <p:nvSpPr>
          <p:cNvPr id="1134" name="Google Shape;1134;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225b44ac636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solidFill>
                  <a:schemeClr val="dk1"/>
                </a:solidFill>
              </a:rPr>
              <a:t>Explicit instruction of SEL skills is a key part of social, emotional, and academic development. According to Nick Yoder, CASEL’s former Director of Policy and Practice, “There are numerous evidence-based SEL programs that provide students with an opportunity to understand what those SEL competencies are. They also provide teachers with active instruction and authentic ways to engage students in developing those core competencies.” However, as we’ll learn in this module, it’s important to note that students’ varying developmental needs require different approaches to teaching SEL.</a:t>
            </a:r>
            <a:endParaRPr dirty="0"/>
          </a:p>
        </p:txBody>
      </p:sp>
      <p:sp>
        <p:nvSpPr>
          <p:cNvPr id="1144" name="Google Shape;1144;g225b44ac636_0_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Expand objectives to California Developmental Indicators through making connections to SEL competencies in California on developmental age span.</a:t>
            </a:r>
            <a:br>
              <a:rPr lang="en-US">
                <a:solidFill>
                  <a:schemeClr val="dk1"/>
                </a:solidFill>
              </a:rPr>
            </a:b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Sourced from CDE (July 2023):</a:t>
            </a:r>
            <a:br>
              <a:rPr lang="en-US">
                <a:solidFill>
                  <a:schemeClr val="dk1"/>
                </a:solidFill>
              </a:rPr>
            </a:br>
            <a:r>
              <a:rPr lang="en-US">
                <a:solidFill>
                  <a:schemeClr val="dk1"/>
                </a:solidFill>
              </a:rPr>
              <a:t>The </a:t>
            </a:r>
            <a:r>
              <a:rPr lang="en-US" u="sng">
                <a:solidFill>
                  <a:schemeClr val="hlink"/>
                </a:solidFill>
                <a:hlinkClick r:id="rId3"/>
              </a:rPr>
              <a:t>California Department of Education (CDE) </a:t>
            </a:r>
            <a:r>
              <a:rPr lang="en-US">
                <a:solidFill>
                  <a:schemeClr val="dk1"/>
                </a:solidFill>
              </a:rPr>
              <a:t>aims to support and advance the efforts of educators across California who are working to fully integrate systemic SEL and equity by building on the promise of T-SEL as a concept. To provide these supports, the </a:t>
            </a:r>
            <a:r>
              <a:rPr lang="en-US" u="sng">
                <a:solidFill>
                  <a:schemeClr val="hlink"/>
                </a:solidFill>
                <a:hlinkClick r:id="rId4"/>
              </a:rPr>
              <a:t>CDE has articulated developmental indicators for CASEL’s five core competencies</a:t>
            </a:r>
            <a:r>
              <a:rPr lang="en-U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5"/>
              </a:rPr>
              <a:t>Self-Awareness (Intrapersonal Focus)</a:t>
            </a:r>
            <a:endParaRPr>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6"/>
              </a:rPr>
              <a:t>Self-Management (Intrapersonal Focus)</a:t>
            </a:r>
            <a:endParaRPr>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7"/>
              </a:rPr>
              <a:t>Social Awareness (Interpersonal Focus)</a:t>
            </a:r>
            <a:endParaRPr>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8"/>
              </a:rPr>
              <a:t>Relationship Skills (Interpersonal Focus)</a:t>
            </a:r>
            <a:endParaRPr>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9"/>
              </a:rPr>
              <a:t>Responsible Decision-Making (Inter and Intrapersonal)</a:t>
            </a:r>
            <a:endParaRPr/>
          </a:p>
        </p:txBody>
      </p:sp>
      <p:sp>
        <p:nvSpPr>
          <p:cNvPr id="1154" name="Google Shape;1154;p5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1e455a073f7_0_55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6" name="Google Shape;1166;g1e455a073f7_0_55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CASEL is the Collaborative for Academic, Social, and Emotional Learning, and is a leader in the field of SEL.</a:t>
            </a:r>
            <a:endParaRPr sz="1100" dirty="0"/>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Start by reading CASEL’s </a:t>
            </a:r>
            <a:r>
              <a:rPr lang="en-US" sz="1100"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definition of SEL</a:t>
            </a:r>
            <a:r>
              <a:rPr lang="en-US" sz="1100" dirty="0">
                <a:latin typeface="Arial"/>
                <a:ea typeface="Arial"/>
                <a:cs typeface="Arial"/>
                <a:sym typeface="Arial"/>
              </a:rPr>
              <a:t> (pg. 1) (https://</a:t>
            </a:r>
            <a:r>
              <a:rPr lang="en-US" sz="1100" dirty="0" err="1">
                <a:latin typeface="Arial"/>
                <a:ea typeface="Arial"/>
                <a:cs typeface="Arial"/>
                <a:sym typeface="Arial"/>
              </a:rPr>
              <a:t>casel.org</a:t>
            </a:r>
            <a:r>
              <a:rPr lang="en-US" sz="1100" dirty="0">
                <a:latin typeface="Arial"/>
                <a:ea typeface="Arial"/>
                <a:cs typeface="Arial"/>
                <a:sym typeface="Arial"/>
              </a:rPr>
              <a:t>/wp-content/uploads/2020/12/CASEL-SEL-Framework-11.2020.pdf). Ask participants to reflect individually and then share in small groups:</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What is a word or phrase that you really connect to? Why? </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If you visited an SEL-infused classroom, what would you see?</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At this point in your educator journey, how important do you think SEL is to support students’ growth?</a:t>
            </a:r>
            <a:endParaRPr sz="11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dirty="0"/>
          </a:p>
        </p:txBody>
      </p:sp>
      <p:sp>
        <p:nvSpPr>
          <p:cNvPr id="1167" name="Google Shape;1167;g1e455a073f7_0_55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225b44ac636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br>
              <a:rPr lang="en-US" dirty="0">
                <a:solidFill>
                  <a:schemeClr val="dk1"/>
                </a:solidFill>
              </a:rPr>
            </a:br>
            <a:r>
              <a:rPr lang="en-US" dirty="0">
                <a:solidFill>
                  <a:schemeClr val="dk1"/>
                </a:solidFill>
              </a:rPr>
              <a:t>As you watch this video, think about the ways your school is explicitly teaching SEL (if not applicable, skip this step).</a:t>
            </a:r>
            <a:endParaRPr dirty="0">
              <a:solidFill>
                <a:schemeClr val="dk1"/>
              </a:solidFill>
            </a:endParaRPr>
          </a:p>
          <a:p>
            <a:pPr marL="0" lvl="0" indent="0" algn="l" rtl="0">
              <a:lnSpc>
                <a:spcPct val="115000"/>
              </a:lnSpc>
              <a:spcBef>
                <a:spcPts val="0"/>
              </a:spcBef>
              <a:spcAft>
                <a:spcPts val="0"/>
              </a:spcAft>
              <a:buNone/>
            </a:pPr>
            <a:r>
              <a:rPr lang="en-US" dirty="0">
                <a:solidFill>
                  <a:schemeClr val="dk1"/>
                </a:solidFill>
              </a:rPr>
              <a:t>Then, watch CASEL’s video </a:t>
            </a:r>
            <a:r>
              <a:rPr lang="en-US" u="sng" dirty="0">
                <a:solidFill>
                  <a:srgbClr val="1155CC"/>
                </a:solidFill>
                <a:hlinkClick r:id="rId3">
                  <a:extLst>
                    <a:ext uri="{A12FA001-AC4F-418D-AE19-62706E023703}">
                      <ahyp:hlinkClr xmlns:ahyp="http://schemas.microsoft.com/office/drawing/2018/hyperlinkcolor" val="tx"/>
                    </a:ext>
                  </a:extLst>
                </a:hlinkClick>
              </a:rPr>
              <a:t>Explicit SEL Instruction</a:t>
            </a:r>
            <a:r>
              <a:rPr lang="en-US" dirty="0">
                <a:solidFill>
                  <a:schemeClr val="dk1"/>
                </a:solidFill>
              </a:rPr>
              <a:t> (https://</a:t>
            </a:r>
            <a:r>
              <a:rPr lang="en-US" dirty="0" err="1">
                <a:solidFill>
                  <a:schemeClr val="dk1"/>
                </a:solidFill>
              </a:rPr>
              <a:t>www.youtube.com</a:t>
            </a:r>
            <a:r>
              <a:rPr lang="en-US" dirty="0">
                <a:solidFill>
                  <a:schemeClr val="dk1"/>
                </a:solidFill>
              </a:rPr>
              <a:t>/</a:t>
            </a:r>
            <a:r>
              <a:rPr lang="en-US" dirty="0" err="1">
                <a:solidFill>
                  <a:schemeClr val="dk1"/>
                </a:solidFill>
              </a:rPr>
              <a:t>watch?v</a:t>
            </a:r>
            <a:r>
              <a:rPr lang="en-US" dirty="0">
                <a:solidFill>
                  <a:schemeClr val="dk1"/>
                </a:solidFill>
              </a:rPr>
              <a:t>=Dk265K7-pLY).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
        <p:nvSpPr>
          <p:cNvPr id="1176" name="Google Shape;1176;g225b44ac636_0_2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225b44ac636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800">
                <a:solidFill>
                  <a:schemeClr val="dk1"/>
                </a:solidFill>
              </a:rPr>
              <a:t>Adult Readiness for SEL</a:t>
            </a:r>
            <a:endParaRPr sz="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a:solidFill>
                <a:schemeClr val="dk1"/>
              </a:solidFill>
            </a:endParaRPr>
          </a:p>
        </p:txBody>
      </p:sp>
      <p:sp>
        <p:nvSpPr>
          <p:cNvPr id="898" name="Google Shape;898;g225b44ac636_0_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225b44ac636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8" name="Google Shape;1188;g225b44ac636_0_2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25f13eb6d1c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a:solidFill>
                <a:schemeClr val="dk1"/>
              </a:solidFill>
            </a:endParaRPr>
          </a:p>
        </p:txBody>
      </p:sp>
      <p:sp>
        <p:nvSpPr>
          <p:cNvPr id="1203" name="Google Shape;1203;g25f13eb6d1c_0_1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256788180ae_0_90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7" name="Google Shape;1217;g256788180ae_0_90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dirty="0">
                <a:latin typeface="Arial"/>
                <a:ea typeface="Arial"/>
                <a:cs typeface="Arial"/>
                <a:sym typeface="Arial"/>
              </a:rPr>
              <a:t>20 min.</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b="1" dirty="0">
                <a:latin typeface="Arial"/>
                <a:ea typeface="Arial"/>
                <a:cs typeface="Arial"/>
                <a:sym typeface="Arial"/>
              </a:rPr>
              <a:t>Practice: Coming Together</a:t>
            </a:r>
            <a:endParaRPr sz="1100"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Once you are done with the welcoming ritual, introduce a group activity called “</a:t>
            </a:r>
            <a:r>
              <a:rPr lang="en-US" sz="1100"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Coming Together</a:t>
            </a:r>
            <a:r>
              <a:rPr lang="en-US" sz="1100" dirty="0">
                <a:latin typeface="Arial"/>
                <a:ea typeface="Arial"/>
                <a:cs typeface="Arial"/>
                <a:sym typeface="Arial"/>
              </a:rPr>
              <a:t>” (https://</a:t>
            </a:r>
            <a:r>
              <a:rPr lang="en-US" sz="1100" dirty="0" err="1">
                <a:latin typeface="Arial"/>
                <a:ea typeface="Arial"/>
                <a:cs typeface="Arial"/>
                <a:sym typeface="Arial"/>
              </a:rPr>
              <a:t>ggie.berkeley.edu</a:t>
            </a:r>
            <a:r>
              <a:rPr lang="en-US" sz="1100" dirty="0">
                <a:latin typeface="Arial"/>
                <a:ea typeface="Arial"/>
                <a:cs typeface="Arial"/>
                <a:sym typeface="Arial"/>
              </a:rPr>
              <a:t>/wp-content/uploads/2021/05/</a:t>
            </a:r>
            <a:r>
              <a:rPr lang="en-US" sz="1100" dirty="0" err="1">
                <a:latin typeface="Arial"/>
                <a:ea typeface="Arial"/>
                <a:cs typeface="Arial"/>
                <a:sym typeface="Arial"/>
              </a:rPr>
              <a:t>Come_Together_Exercise.pdf</a:t>
            </a:r>
            <a:r>
              <a:rPr lang="en-US" sz="1100" dirty="0">
                <a:latin typeface="Arial"/>
                <a:ea typeface="Arial"/>
                <a:cs typeface="Arial"/>
                <a:sym typeface="Arial"/>
              </a:rPr>
              <a:t>). Follow the directions in the link to engage participants in this activity. Once you decide how many people will participate in the activity, you can designate a few individuals to be observers. </a:t>
            </a:r>
            <a:br>
              <a:rPr lang="en-US" sz="1100" dirty="0">
                <a:latin typeface="Arial"/>
                <a:ea typeface="Arial"/>
                <a:cs typeface="Arial"/>
                <a:sym typeface="Arial"/>
              </a:rPr>
            </a:br>
            <a:br>
              <a:rPr lang="en-US" sz="1100" dirty="0">
                <a:latin typeface="Arial"/>
                <a:ea typeface="Arial"/>
                <a:cs typeface="Arial"/>
                <a:sym typeface="Arial"/>
              </a:rPr>
            </a:br>
            <a:r>
              <a:rPr lang="en-US" sz="1100" dirty="0">
                <a:latin typeface="Arial"/>
                <a:ea typeface="Arial"/>
                <a:cs typeface="Arial"/>
                <a:sym typeface="Arial"/>
              </a:rPr>
              <a:t>(Please note that you will need a long rope. Other materials listed are recommended, but not necessary to complete the activity.)</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p:txBody>
      </p:sp>
      <p:sp>
        <p:nvSpPr>
          <p:cNvPr id="1218" name="Google Shape;1218;g256788180ae_0_90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25e1070ee8e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Debrief</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Use the following prompts to debrief the activity: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What were you feeling? What was it like not to be able to see, or hear, or feel, or speak, or understand the directions?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Did you try any strategies that didn’t work? Why didn’t they work? What did you do next? Did anyone step into a leadership position?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As a group, how did you communicate? What was difficult about communicating? What helped the communication?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How difficult was the activity for you if you had a visible or invisible challenge?</a:t>
            </a:r>
            <a:endParaRPr>
              <a:solidFill>
                <a:schemeClr val="dk1"/>
              </a:solidFill>
            </a:endParaRPr>
          </a:p>
        </p:txBody>
      </p:sp>
      <p:sp>
        <p:nvSpPr>
          <p:cNvPr id="1226" name="Google Shape;1226;g25e1070ee8e_0_2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25e1070ee8e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dirty="0">
                <a:solidFill>
                  <a:schemeClr val="dk1"/>
                </a:solidFill>
              </a:rPr>
              <a:t>10 min.</a:t>
            </a:r>
            <a:endParaRPr dirty="0">
              <a:solidFill>
                <a:schemeClr val="dk1"/>
              </a:solidFill>
            </a:endParaRPr>
          </a:p>
          <a:p>
            <a:pPr marL="0" lvl="0" indent="0" algn="l" rtl="0">
              <a:lnSpc>
                <a:spcPct val="115000"/>
              </a:lnSpc>
              <a:spcBef>
                <a:spcPts val="0"/>
              </a:spcBef>
              <a:spcAft>
                <a:spcPts val="0"/>
              </a:spcAft>
              <a:buNone/>
            </a:pPr>
            <a:r>
              <a:rPr lang="en-US" b="1" dirty="0">
                <a:solidFill>
                  <a:schemeClr val="dk1"/>
                </a:solidFill>
              </a:rPr>
              <a:t>Dive Deeper</a:t>
            </a:r>
            <a:endParaRPr b="1" dirty="0">
              <a:solidFill>
                <a:schemeClr val="dk1"/>
              </a:solidFill>
            </a:endParaRPr>
          </a:p>
          <a:p>
            <a:pPr marL="0" lvl="0" indent="0" algn="l" rtl="0">
              <a:lnSpc>
                <a:spcPct val="115000"/>
              </a:lnSpc>
              <a:spcBef>
                <a:spcPts val="0"/>
              </a:spcBef>
              <a:spcAft>
                <a:spcPts val="0"/>
              </a:spcAft>
              <a:buNone/>
            </a:pPr>
            <a:r>
              <a:rPr lang="en-US" dirty="0">
                <a:solidFill>
                  <a:schemeClr val="dk1"/>
                </a:solidFill>
              </a:rPr>
              <a:t>Now, using pg. 2 from the </a:t>
            </a:r>
            <a:r>
              <a:rPr lang="en-US" u="sng" dirty="0">
                <a:solidFill>
                  <a:srgbClr val="1155CC"/>
                </a:solidFill>
                <a:hlinkClick r:id="rId3">
                  <a:extLst>
                    <a:ext uri="{A12FA001-AC4F-418D-AE19-62706E023703}">
                      <ahyp:hlinkClr xmlns:ahyp="http://schemas.microsoft.com/office/drawing/2018/hyperlinkcolor" val="tx"/>
                    </a:ext>
                  </a:extLst>
                </a:hlinkClick>
              </a:rPr>
              <a:t>CASEL SEL Framework</a:t>
            </a:r>
            <a:r>
              <a:rPr lang="en-US" dirty="0">
                <a:solidFill>
                  <a:schemeClr val="dk1"/>
                </a:solidFill>
              </a:rPr>
              <a:t> (</a:t>
            </a:r>
            <a:r>
              <a:rPr lang="en-US" u="sng" dirty="0">
                <a:solidFill>
                  <a:schemeClr val="hlink"/>
                </a:solidFill>
                <a:hlinkClick r:id="rId3"/>
              </a:rPr>
              <a:t>https://casel.org/wp-content/uploads/2020/12/CASEL-SEL-Framework-11.2020.pdf</a:t>
            </a:r>
            <a:r>
              <a:rPr lang="en-US" dirty="0">
                <a:solidFill>
                  <a:schemeClr val="dk1"/>
                </a:solidFill>
              </a:rPr>
              <a:t>) document, divide the group into smaller groups (4 people max) to identify the discrete skills from each SEL competency that they used and/or saw others applying. </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US" dirty="0">
                <a:solidFill>
                  <a:schemeClr val="dk1"/>
                </a:solidFill>
              </a:rPr>
              <a:t>Step 1: Identify the discrete skills in each one of the CASEL 5 competencies that you (or others) used.</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US" dirty="0">
                <a:solidFill>
                  <a:schemeClr val="dk1"/>
                </a:solidFill>
              </a:rPr>
              <a:t>Step 2: Which discrete skills could have helped you complete the task? </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US" dirty="0">
                <a:solidFill>
                  <a:schemeClr val="dk1"/>
                </a:solidFill>
              </a:rPr>
              <a:t>Step 3: If you could do this activity again, what would you like to do differently? What would you like others to do differently? </a:t>
            </a:r>
            <a:endParaRPr dirty="0">
              <a:solidFill>
                <a:schemeClr val="dk1"/>
              </a:solidFill>
            </a:endParaRPr>
          </a:p>
          <a:p>
            <a:pPr marL="0" lvl="0" indent="0" algn="l" rtl="0">
              <a:lnSpc>
                <a:spcPct val="115000"/>
              </a:lnSpc>
              <a:spcBef>
                <a:spcPts val="0"/>
              </a:spcBef>
              <a:spcAft>
                <a:spcPts val="0"/>
              </a:spcAft>
              <a:buNone/>
            </a:pPr>
            <a:endParaRPr b="1" dirty="0">
              <a:solidFill>
                <a:schemeClr val="dk1"/>
              </a:solidFill>
            </a:endParaRPr>
          </a:p>
        </p:txBody>
      </p:sp>
      <p:sp>
        <p:nvSpPr>
          <p:cNvPr id="1234" name="Google Shape;1234;g25e1070ee8e_0_2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50d67a192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chemeClr val="dk1"/>
                </a:solidFill>
              </a:rPr>
              <a:t>Now let’s look at explicit SEL lessons for elementary students. (If you’re working with adolescents, skip to slide 38).</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a:solidFill>
                  <a:schemeClr val="dk1"/>
                </a:solidFill>
              </a:rPr>
              <a:t>Developed by Harvard University’s Ecological Approaches to Social Emotional Learning (</a:t>
            </a:r>
            <a:r>
              <a:rPr lang="en-US" u="sng">
                <a:solidFill>
                  <a:srgbClr val="1155CC"/>
                </a:solidFill>
                <a:hlinkClick r:id="rId3">
                  <a:extLst>
                    <a:ext uri="{A12FA001-AC4F-418D-AE19-62706E023703}">
                      <ahyp:hlinkClr xmlns:ahyp="http://schemas.microsoft.com/office/drawing/2018/hyperlinkcolor" val="tx"/>
                    </a:ext>
                  </a:extLst>
                </a:hlinkClick>
              </a:rPr>
              <a:t>EASEL</a:t>
            </a:r>
            <a:r>
              <a:rPr lang="en-US">
                <a:solidFill>
                  <a:schemeClr val="dk1"/>
                </a:solidFill>
              </a:rPr>
              <a:t>) Laboratory, kernels are specific activities or strategies that are commonly used by research-based programs to support the growth and development of social and emotional skills and competencies.</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a:solidFill>
                  <a:schemeClr val="dk1"/>
                </a:solidFill>
              </a:rPr>
              <a:t>Drawing from EASEL’s </a:t>
            </a:r>
            <a:r>
              <a:rPr lang="en-US" u="sng">
                <a:solidFill>
                  <a:srgbClr val="1155CC"/>
                </a:solidFill>
                <a:hlinkClick r:id="rId4">
                  <a:extLst>
                    <a:ext uri="{A12FA001-AC4F-418D-AE19-62706E023703}">
                      <ahyp:hlinkClr xmlns:ahyp="http://schemas.microsoft.com/office/drawing/2018/hyperlinkcolor" val="tx"/>
                    </a:ext>
                  </a:extLst>
                </a:hlinkClick>
              </a:rPr>
              <a:t>content analysis of 25 leading SEL programs</a:t>
            </a:r>
            <a:r>
              <a:rPr lang="en-US">
                <a:solidFill>
                  <a:schemeClr val="dk1"/>
                </a:solidFill>
              </a:rPr>
              <a:t>, kernels have been categorized into the following constructs: cognitive, emotional, interpersonal, character, and mindset. Read </a:t>
            </a:r>
            <a:r>
              <a:rPr lang="en-US" u="sng">
                <a:solidFill>
                  <a:srgbClr val="1155CC"/>
                </a:solidFill>
                <a:hlinkClick r:id="rId5">
                  <a:extLst>
                    <a:ext uri="{A12FA001-AC4F-418D-AE19-62706E023703}">
                      <ahyp:hlinkClr xmlns:ahyp="http://schemas.microsoft.com/office/drawing/2018/hyperlinkcolor" val="tx"/>
                    </a:ext>
                  </a:extLst>
                </a:hlinkClick>
              </a:rPr>
              <a:t>more</a:t>
            </a:r>
            <a:r>
              <a:rPr lang="en-US">
                <a:solidFill>
                  <a:schemeClr val="dk1"/>
                </a:solidFill>
              </a:rPr>
              <a:t> about each of these constructs.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
        <p:nvSpPr>
          <p:cNvPr id="1243" name="Google Shape;1243;g250d67a1927_0_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250d67a192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chemeClr val="dk1"/>
                </a:solidFill>
              </a:rPr>
              <a:t>Developed by Harvard University’s Ecological Approaches to Social Emotional Learning (</a:t>
            </a:r>
            <a:r>
              <a:rPr lang="en-US" u="sng">
                <a:solidFill>
                  <a:srgbClr val="1155CC"/>
                </a:solidFill>
                <a:hlinkClick r:id="rId3">
                  <a:extLst>
                    <a:ext uri="{A12FA001-AC4F-418D-AE19-62706E023703}">
                      <ahyp:hlinkClr xmlns:ahyp="http://schemas.microsoft.com/office/drawing/2018/hyperlinkcolor" val="tx"/>
                    </a:ext>
                  </a:extLst>
                </a:hlinkClick>
              </a:rPr>
              <a:t>EASEL</a:t>
            </a:r>
            <a:r>
              <a:rPr lang="en-US">
                <a:solidFill>
                  <a:schemeClr val="dk1"/>
                </a:solidFill>
              </a:rPr>
              <a:t>) Laboratory, kernels are specific activities or strategies that are commonly used by research-based programs to support the growth and development of social and emotional skills and competencies.</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a:solidFill>
                  <a:schemeClr val="dk1"/>
                </a:solidFill>
              </a:rPr>
              <a:t>Drawing from EASEL’s </a:t>
            </a:r>
            <a:r>
              <a:rPr lang="en-US" u="sng">
                <a:solidFill>
                  <a:srgbClr val="1155CC"/>
                </a:solidFill>
                <a:hlinkClick r:id="rId4">
                  <a:extLst>
                    <a:ext uri="{A12FA001-AC4F-418D-AE19-62706E023703}">
                      <ahyp:hlinkClr xmlns:ahyp="http://schemas.microsoft.com/office/drawing/2018/hyperlinkcolor" val="tx"/>
                    </a:ext>
                  </a:extLst>
                </a:hlinkClick>
              </a:rPr>
              <a:t>content analysis of 25 leading SEL programs</a:t>
            </a:r>
            <a:r>
              <a:rPr lang="en-US">
                <a:solidFill>
                  <a:schemeClr val="dk1"/>
                </a:solidFill>
              </a:rPr>
              <a:t>, kernels have been categorized into the following constructs: cognitive, emotional, interpersonal, character, and mindset. Read </a:t>
            </a:r>
            <a:r>
              <a:rPr lang="en-US" u="sng">
                <a:solidFill>
                  <a:srgbClr val="1155CC"/>
                </a:solidFill>
                <a:hlinkClick r:id="rId5">
                  <a:extLst>
                    <a:ext uri="{A12FA001-AC4F-418D-AE19-62706E023703}">
                      <ahyp:hlinkClr xmlns:ahyp="http://schemas.microsoft.com/office/drawing/2018/hyperlinkcolor" val="tx"/>
                    </a:ext>
                  </a:extLst>
                </a:hlinkClick>
              </a:rPr>
              <a:t>more</a:t>
            </a:r>
            <a:r>
              <a:rPr lang="en-US">
                <a:solidFill>
                  <a:schemeClr val="dk1"/>
                </a:solidFill>
              </a:rPr>
              <a:t> about each of these constructs.</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
        <p:nvSpPr>
          <p:cNvPr id="1253" name="Google Shape;1253;g250d67a1927_0_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24b9c6f30e6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https://</a:t>
            </a:r>
            <a:r>
              <a:rPr lang="en-US" dirty="0" err="1">
                <a:solidFill>
                  <a:schemeClr val="dk1"/>
                </a:solidFill>
              </a:rPr>
              <a:t>ggie.berkeley.edu</a:t>
            </a:r>
            <a:r>
              <a:rPr lang="en-US" dirty="0">
                <a:solidFill>
                  <a:schemeClr val="dk1"/>
                </a:solidFill>
              </a:rPr>
              <a:t>/wp-content/uploads/2023/09/3.2-Elementary-Using-SEL-Kernels.pdf</a:t>
            </a:r>
            <a:br>
              <a:rPr lang="en-US" dirty="0">
                <a:solidFill>
                  <a:schemeClr val="dk1"/>
                </a:solidFill>
              </a:rPr>
            </a:br>
            <a:endParaRPr dirty="0"/>
          </a:p>
        </p:txBody>
      </p:sp>
      <p:sp>
        <p:nvSpPr>
          <p:cNvPr id="1263" name="Google Shape;1263;g24b9c6f30e6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250d67a192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chemeClr val="dk1"/>
                </a:solidFill>
              </a:rPr>
              <a:t>Now let’s look at teaching SEL to adolescents.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a:solidFill>
                  <a:schemeClr val="dk1"/>
                </a:solidFill>
              </a:rPr>
              <a:t>Invite participants to read the quote on the slide and then discuss or brainstorm ways they are currently teaching and/or integrating SEL into their work with students. Next, have participants complete the pdf on the following slide. </a:t>
            </a:r>
            <a:endParaRPr>
              <a:solidFill>
                <a:schemeClr val="dk1"/>
              </a:solidFill>
            </a:endParaRPr>
          </a:p>
        </p:txBody>
      </p:sp>
      <p:sp>
        <p:nvSpPr>
          <p:cNvPr id="1274" name="Google Shape;1274;g250d67a1927_0_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250d67a1927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https://</a:t>
            </a:r>
            <a:r>
              <a:rPr lang="en-US" dirty="0" err="1">
                <a:solidFill>
                  <a:schemeClr val="dk1"/>
                </a:solidFill>
              </a:rPr>
              <a:t>ggie.berkeley.edu</a:t>
            </a:r>
            <a:r>
              <a:rPr lang="en-US" dirty="0">
                <a:solidFill>
                  <a:schemeClr val="dk1"/>
                </a:solidFill>
              </a:rPr>
              <a:t>/wp-content/uploads/2023/09/3.2-Middle-High-Adolescents-and-SEL-Programs.pdf</a:t>
            </a:r>
            <a:br>
              <a:rPr lang="en-US" dirty="0">
                <a:solidFill>
                  <a:schemeClr val="dk1"/>
                </a:solidFill>
              </a:rPr>
            </a:br>
            <a:endParaRPr dirty="0"/>
          </a:p>
        </p:txBody>
      </p:sp>
      <p:sp>
        <p:nvSpPr>
          <p:cNvPr id="1284" name="Google Shape;1284;g250d67a1927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Expand objectives to California Developmental Indicators through making connections to SEL competencies in California on developmental age span.</a:t>
            </a:r>
            <a:br>
              <a:rPr lang="en-US">
                <a:solidFill>
                  <a:schemeClr val="dk1"/>
                </a:solidFill>
              </a:rPr>
            </a:b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Sourced from CDE (July 2023):</a:t>
            </a:r>
            <a:br>
              <a:rPr lang="en-US">
                <a:solidFill>
                  <a:schemeClr val="dk1"/>
                </a:solidFill>
              </a:rPr>
            </a:br>
            <a:r>
              <a:rPr lang="en-US">
                <a:solidFill>
                  <a:schemeClr val="dk1"/>
                </a:solidFill>
              </a:rPr>
              <a:t>The </a:t>
            </a:r>
            <a:r>
              <a:rPr lang="en-US" u="sng">
                <a:solidFill>
                  <a:schemeClr val="hlink"/>
                </a:solidFill>
                <a:hlinkClick r:id="rId3"/>
              </a:rPr>
              <a:t>California Department of Education (CDE) </a:t>
            </a:r>
            <a:r>
              <a:rPr lang="en-US">
                <a:solidFill>
                  <a:schemeClr val="dk1"/>
                </a:solidFill>
              </a:rPr>
              <a:t>aims to support and advance the efforts of educators across California who are working to fully integrate systemic SEL and equity by building on the promise of T-SEL as a concept. To provide these supports, the </a:t>
            </a:r>
            <a:r>
              <a:rPr lang="en-US" u="sng">
                <a:solidFill>
                  <a:schemeClr val="hlink"/>
                </a:solidFill>
                <a:hlinkClick r:id="rId4"/>
              </a:rPr>
              <a:t>CDE has articulated developmental indicators for CASEL’s five core competencies</a:t>
            </a:r>
            <a:r>
              <a:rPr lang="en-U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5"/>
              </a:rPr>
              <a:t>Self-Awareness (Intrapersonal Focus)</a:t>
            </a:r>
            <a:endParaRPr>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6"/>
              </a:rPr>
              <a:t>Self-Management (Intrapersonal Focus)</a:t>
            </a:r>
            <a:endParaRPr>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7"/>
              </a:rPr>
              <a:t>Social Awareness (Interpersonal Focus)</a:t>
            </a:r>
            <a:endParaRPr>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8"/>
              </a:rPr>
              <a:t>Relationship Skills (Interpersonal Focus)</a:t>
            </a:r>
            <a:endParaRPr>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9"/>
              </a:rPr>
              <a:t>Responsible Decision-Making (Inter and Intrapersonal)</a:t>
            </a:r>
            <a:endParaRPr/>
          </a:p>
        </p:txBody>
      </p:sp>
      <p:sp>
        <p:nvSpPr>
          <p:cNvPr id="908" name="Google Shape;908;p4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225b44ac63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Synthesizing learnings about SEAD, today we’ll collaborate around planning integrated social, emotional, academic development lessons. </a:t>
            </a:r>
            <a:endParaRPr sz="1200">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1295" name="Google Shape;1295;g225b44ac636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Expand objectives to California Developmental Indicators through making connections to SEL competencies in California on developmental age span.</a:t>
            </a:r>
            <a:br>
              <a:rPr lang="en-US">
                <a:solidFill>
                  <a:schemeClr val="dk1"/>
                </a:solidFill>
              </a:rPr>
            </a:b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Sourced from CDE (July 2023):</a:t>
            </a:r>
            <a:br>
              <a:rPr lang="en-US">
                <a:solidFill>
                  <a:schemeClr val="dk1"/>
                </a:solidFill>
              </a:rPr>
            </a:br>
            <a:r>
              <a:rPr lang="en-US">
                <a:solidFill>
                  <a:schemeClr val="dk1"/>
                </a:solidFill>
              </a:rPr>
              <a:t>The </a:t>
            </a:r>
            <a:r>
              <a:rPr lang="en-US" u="sng">
                <a:solidFill>
                  <a:schemeClr val="hlink"/>
                </a:solidFill>
                <a:hlinkClick r:id="rId3"/>
              </a:rPr>
              <a:t>California Department of Education (CDE) </a:t>
            </a:r>
            <a:r>
              <a:rPr lang="en-US">
                <a:solidFill>
                  <a:schemeClr val="dk1"/>
                </a:solidFill>
              </a:rPr>
              <a:t>aims to support and advance the efforts of educators across California who are working to fully integrate systemic SEL and equity by building on the promise of T-SEL as a concept. To provide these supports, the </a:t>
            </a:r>
            <a:r>
              <a:rPr lang="en-US" u="sng">
                <a:solidFill>
                  <a:schemeClr val="hlink"/>
                </a:solidFill>
                <a:hlinkClick r:id="rId4"/>
              </a:rPr>
              <a:t>CDE has articulated developmental indicators for CASEL’s five core competencies</a:t>
            </a:r>
            <a:r>
              <a:rPr lang="en-U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5"/>
              </a:rPr>
              <a:t>Self-Awareness (Intrapersonal Focus)</a:t>
            </a:r>
            <a:endParaRPr>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6"/>
              </a:rPr>
              <a:t>Self-Management (Intrapersonal Focus)</a:t>
            </a:r>
            <a:endParaRPr>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7"/>
              </a:rPr>
              <a:t>Social Awareness (Interpersonal Focus)</a:t>
            </a:r>
            <a:endParaRPr>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8"/>
              </a:rPr>
              <a:t>Relationship Skills (Interpersonal Focus)</a:t>
            </a:r>
            <a:endParaRPr>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9"/>
              </a:rPr>
              <a:t>Responsible Decision-Making (Inter and Intrapersonal)</a:t>
            </a:r>
            <a:endParaRPr/>
          </a:p>
        </p:txBody>
      </p:sp>
      <p:sp>
        <p:nvSpPr>
          <p:cNvPr id="1306" name="Google Shape;1306;p5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g250d67a1927_0_5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8" name="Google Shape;1318;g250d67a1927_0_5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solidFill>
                  <a:schemeClr val="dk1"/>
                </a:solidFill>
              </a:rPr>
              <a:t>Integrating SEL with academic learning happens through what students are learning (the curriculum) and how they learn it (the process).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Provide the graphic </a:t>
            </a:r>
            <a:r>
              <a:rPr lang="en-US"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Ways that SEL Can Be Integrated Throughout the Day</a:t>
            </a:r>
            <a:r>
              <a:rPr lang="en-US" sz="1100">
                <a:solidFill>
                  <a:srgbClr val="000000"/>
                </a:solidFill>
                <a:latin typeface="Arial"/>
                <a:ea typeface="Arial"/>
                <a:cs typeface="Arial"/>
                <a:sym typeface="Arial"/>
              </a:rPr>
              <a:t> (https://drive.google.com/file/d/1b5IN2wNLZ3LmGiyYtXMwD1FLqKPFSmHK/view?usp=sharing)</a:t>
            </a:r>
            <a:r>
              <a:rPr lang="en-US" sz="1100" b="0" i="0" u="none" strike="noStrike" cap="none">
                <a:solidFill>
                  <a:srgbClr val="000000"/>
                </a:solidFill>
                <a:latin typeface="Arial"/>
                <a:ea typeface="Arial"/>
                <a:cs typeface="Arial"/>
                <a:sym typeface="Arial"/>
              </a:rPr>
              <a:t> Give a few moments for review and then ask:</a:t>
            </a:r>
            <a:endParaRPr/>
          </a:p>
          <a:p>
            <a:pPr marL="914400" lvl="1" indent="-298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What are other ways to integrate SEL throughout the school day?</a:t>
            </a:r>
            <a:endParaRPr/>
          </a:p>
          <a:p>
            <a:pPr marL="1371600" lvl="2" indent="-298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Partners turn and talk</a:t>
            </a:r>
            <a:endParaRPr/>
          </a:p>
          <a:p>
            <a:pPr marL="1371600" lvl="2" indent="-298450" algn="l" rtl="0">
              <a:lnSpc>
                <a:spcPct val="100000"/>
              </a:lnSpc>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Then, they s</a:t>
            </a:r>
            <a:r>
              <a:rPr lang="en-US" sz="1100" b="0" i="0" u="none" strike="noStrike" cap="none">
                <a:solidFill>
                  <a:srgbClr val="000000"/>
                </a:solidFill>
                <a:latin typeface="Arial"/>
                <a:ea typeface="Arial"/>
                <a:cs typeface="Arial"/>
                <a:sym typeface="Arial"/>
              </a:rPr>
              <a:t>hare ideas with the whole group (record)</a:t>
            </a:r>
            <a:endParaRPr/>
          </a:p>
          <a:p>
            <a:pPr marL="0" lvl="0" indent="0" algn="l" rtl="0">
              <a:lnSpc>
                <a:spcPct val="100000"/>
              </a:lnSpc>
              <a:spcBef>
                <a:spcPts val="0"/>
              </a:spcBef>
              <a:spcAft>
                <a:spcPts val="0"/>
              </a:spcAft>
              <a:buSzPts val="1400"/>
              <a:buNone/>
            </a:pPr>
            <a:endParaRPr/>
          </a:p>
        </p:txBody>
      </p:sp>
      <p:sp>
        <p:nvSpPr>
          <p:cNvPr id="1319" name="Google Shape;1319;g250d67a1927_0_5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256788180ae_0_100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7" name="Google Shape;1327;g256788180ae_0_100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Show this 5 min. video from CASEL: </a:t>
            </a:r>
            <a:r>
              <a:rPr lang="en-US" sz="1100" b="1"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Schoolwide SEL: SEL Integrated with Academic Instruction</a:t>
            </a:r>
            <a:r>
              <a:rPr lang="en-US" sz="1100">
                <a:solidFill>
                  <a:srgbClr val="000000"/>
                </a:solidFill>
                <a:latin typeface="Arial"/>
                <a:ea typeface="Arial"/>
                <a:cs typeface="Arial"/>
                <a:sym typeface="Arial"/>
              </a:rPr>
              <a:t> (https://www.youtube.com/watch?v=JCBCQrcZFEQ)</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Note that we are all integrating SEL into our academic instruction</a:t>
            </a:r>
            <a:r>
              <a:rPr lang="en-US" sz="1100">
                <a:solidFill>
                  <a:srgbClr val="000000"/>
                </a:solidFill>
                <a:latin typeface="Arial"/>
                <a:ea typeface="Arial"/>
                <a:cs typeface="Arial"/>
                <a:sym typeface="Arial"/>
              </a:rPr>
              <a:t>—but </a:t>
            </a:r>
            <a:r>
              <a:rPr lang="en-US" sz="1100" b="0" i="0" u="none" strike="noStrike" cap="none">
                <a:solidFill>
                  <a:srgbClr val="000000"/>
                </a:solidFill>
                <a:latin typeface="Arial"/>
                <a:ea typeface="Arial"/>
                <a:cs typeface="Arial"/>
                <a:sym typeface="Arial"/>
              </a:rPr>
              <a:t>we may not be </a:t>
            </a:r>
            <a:r>
              <a:rPr lang="en-US" sz="1100">
                <a:solidFill>
                  <a:srgbClr val="000000"/>
                </a:solidFill>
                <a:latin typeface="Arial"/>
                <a:ea typeface="Arial"/>
                <a:cs typeface="Arial"/>
                <a:sym typeface="Arial"/>
              </a:rPr>
              <a:t>explicitly naming it</a:t>
            </a:r>
            <a:r>
              <a:rPr lang="en-US" sz="1100" b="0" i="0" u="none" strike="noStrike" cap="none">
                <a:solidFill>
                  <a:srgbClr val="000000"/>
                </a:solidFill>
                <a:latin typeface="Arial"/>
                <a:ea typeface="Arial"/>
                <a:cs typeface="Arial"/>
                <a:sym typeface="Arial"/>
              </a:rPr>
              <a:t>! As we debrief the video example, take time to share In grade level or content-alike small groups.  Discuss any of the following:</a:t>
            </a:r>
            <a:endParaRPr/>
          </a:p>
          <a:p>
            <a:pPr marL="914400" lvl="1" indent="-298450" algn="l" rtl="0">
              <a:lnSpc>
                <a:spcPct val="100000"/>
              </a:lnSpc>
              <a:spcBef>
                <a:spcPts val="0"/>
              </a:spcBef>
              <a:spcAft>
                <a:spcPts val="0"/>
              </a:spcAft>
              <a:buClr>
                <a:srgbClr val="000000"/>
              </a:buClr>
              <a:buSzPts val="1100"/>
              <a:buFont typeface="Arial"/>
              <a:buChar char="○"/>
            </a:pPr>
            <a:r>
              <a:rPr lang="en-US" sz="1100" b="0" u="none" strike="noStrike" cap="none">
                <a:solidFill>
                  <a:srgbClr val="000000"/>
                </a:solidFill>
                <a:latin typeface="Arial"/>
                <a:ea typeface="Arial"/>
                <a:cs typeface="Arial"/>
                <a:sym typeface="Arial"/>
              </a:rPr>
              <a:t>What are ways you already:</a:t>
            </a:r>
            <a:endParaRPr/>
          </a:p>
          <a:p>
            <a:pPr marL="1371600" lvl="2" indent="-298450" algn="l" rtl="0">
              <a:lnSpc>
                <a:spcPct val="100000"/>
              </a:lnSpc>
              <a:spcBef>
                <a:spcPts val="0"/>
              </a:spcBef>
              <a:spcAft>
                <a:spcPts val="0"/>
              </a:spcAft>
              <a:buClr>
                <a:srgbClr val="000000"/>
              </a:buClr>
              <a:buSzPts val="1100"/>
              <a:buFont typeface="Arial"/>
              <a:buChar char="■"/>
            </a:pPr>
            <a:r>
              <a:rPr lang="en-US" sz="1100" b="0" u="none" strike="noStrike" cap="none">
                <a:solidFill>
                  <a:srgbClr val="000000"/>
                </a:solidFill>
                <a:latin typeface="Arial"/>
                <a:ea typeface="Arial"/>
                <a:cs typeface="Arial"/>
                <a:sym typeface="Arial"/>
              </a:rPr>
              <a:t>Promote academic mindsets?</a:t>
            </a:r>
            <a:endParaRPr/>
          </a:p>
          <a:p>
            <a:pPr marL="1371600" lvl="2" indent="-298450" algn="l" rtl="0">
              <a:lnSpc>
                <a:spcPct val="100000"/>
              </a:lnSpc>
              <a:spcBef>
                <a:spcPts val="0"/>
              </a:spcBef>
              <a:spcAft>
                <a:spcPts val="0"/>
              </a:spcAft>
              <a:buClr>
                <a:srgbClr val="000000"/>
              </a:buClr>
              <a:buSzPts val="1100"/>
              <a:buFont typeface="Arial"/>
              <a:buChar char="■"/>
            </a:pPr>
            <a:r>
              <a:rPr lang="en-US" sz="1100" b="0" u="none" strike="noStrike" cap="none">
                <a:solidFill>
                  <a:srgbClr val="000000"/>
                </a:solidFill>
                <a:latin typeface="Arial"/>
                <a:ea typeface="Arial"/>
                <a:cs typeface="Arial"/>
                <a:sym typeface="Arial"/>
              </a:rPr>
              <a:t>Tie objectives to what is relevant to your learners?</a:t>
            </a:r>
            <a:endParaRPr/>
          </a:p>
          <a:p>
            <a:pPr marL="1371600" lvl="2" indent="-298450" algn="l" rtl="0">
              <a:lnSpc>
                <a:spcPct val="100000"/>
              </a:lnSpc>
              <a:spcBef>
                <a:spcPts val="0"/>
              </a:spcBef>
              <a:spcAft>
                <a:spcPts val="0"/>
              </a:spcAft>
              <a:buClr>
                <a:srgbClr val="000000"/>
              </a:buClr>
              <a:buSzPts val="1100"/>
              <a:buFont typeface="Arial"/>
              <a:buChar char="■"/>
            </a:pPr>
            <a:r>
              <a:rPr lang="en-US" sz="1100" b="0" u="none" strike="noStrike" cap="none">
                <a:solidFill>
                  <a:srgbClr val="000000"/>
                </a:solidFill>
                <a:latin typeface="Arial"/>
                <a:ea typeface="Arial"/>
                <a:cs typeface="Arial"/>
                <a:sym typeface="Arial"/>
              </a:rPr>
              <a:t>Build relationships with and among students?</a:t>
            </a:r>
            <a:endParaRPr/>
          </a:p>
          <a:p>
            <a:pPr marL="457200" lvl="0" indent="-29845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Invite volunteers to share</a:t>
            </a:r>
            <a:r>
              <a:rPr lang="en-US" sz="1100">
                <a:solidFill>
                  <a:srgbClr val="000000"/>
                </a:solidFill>
                <a:latin typeface="Arial"/>
                <a:ea typeface="Arial"/>
                <a:cs typeface="Arial"/>
                <a:sym typeface="Arial"/>
              </a:rPr>
              <a:t> </a:t>
            </a:r>
            <a:r>
              <a:rPr lang="en-US" sz="1100" b="0" i="0" u="none" strike="noStrike" cap="none">
                <a:solidFill>
                  <a:srgbClr val="000000"/>
                </a:solidFill>
                <a:latin typeface="Arial"/>
                <a:ea typeface="Arial"/>
                <a:cs typeface="Arial"/>
                <a:sym typeface="Arial"/>
              </a:rPr>
              <a:t>ideas from their group discussion.</a:t>
            </a:r>
            <a:endParaRPr/>
          </a:p>
          <a:p>
            <a:pPr marL="0" lvl="0" indent="0" algn="l" rtl="0">
              <a:lnSpc>
                <a:spcPct val="100000"/>
              </a:lnSpc>
              <a:spcBef>
                <a:spcPts val="0"/>
              </a:spcBef>
              <a:spcAft>
                <a:spcPts val="0"/>
              </a:spcAft>
              <a:buSzPts val="1400"/>
              <a:buNone/>
            </a:pPr>
            <a:endParaRPr/>
          </a:p>
        </p:txBody>
      </p:sp>
      <p:sp>
        <p:nvSpPr>
          <p:cNvPr id="1328" name="Google Shape;1328;g256788180ae_0_100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256788180ae_0_103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Next, we explore two approaches for integrating SEL within academic instruction.</a:t>
            </a:r>
            <a:endParaRPr/>
          </a:p>
        </p:txBody>
      </p:sp>
      <p:sp>
        <p:nvSpPr>
          <p:cNvPr id="1336" name="Google Shape;1336;g256788180ae_0_10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256788180ae_0_106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2" name="Google Shape;1342;g256788180ae_0_106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Provide a link to </a:t>
            </a:r>
            <a:r>
              <a:rPr lang="en-US" sz="1100" b="0" i="1"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2y + 3x = SEL</a:t>
            </a:r>
            <a:r>
              <a:rPr lang="en-US" sz="1100" dirty="0">
                <a:solidFill>
                  <a:srgbClr val="000000"/>
                </a:solidFill>
                <a:latin typeface="Arial"/>
                <a:ea typeface="Arial"/>
                <a:cs typeface="Arial"/>
                <a:sym typeface="Arial"/>
              </a:rPr>
              <a:t> (https://</a:t>
            </a:r>
            <a:r>
              <a:rPr lang="en-US" sz="1100" dirty="0" err="1">
                <a:solidFill>
                  <a:srgbClr val="000000"/>
                </a:solidFill>
                <a:latin typeface="Arial"/>
                <a:ea typeface="Arial"/>
                <a:cs typeface="Arial"/>
                <a:sym typeface="Arial"/>
              </a:rPr>
              <a:t>loreamartinez.com</a:t>
            </a:r>
            <a:r>
              <a:rPr lang="en-US" sz="1100" dirty="0">
                <a:solidFill>
                  <a:srgbClr val="000000"/>
                </a:solidFill>
                <a:latin typeface="Arial"/>
                <a:ea typeface="Arial"/>
                <a:cs typeface="Arial"/>
                <a:sym typeface="Arial"/>
              </a:rPr>
              <a:t>/2016/03/22/2y-3x-sel/)</a:t>
            </a:r>
            <a:r>
              <a:rPr lang="en-US" sz="1100" b="0" i="0" u="none" strike="noStrike" cap="none" dirty="0">
                <a:solidFill>
                  <a:srgbClr val="000000"/>
                </a:solidFill>
                <a:latin typeface="Arial"/>
                <a:ea typeface="Arial"/>
                <a:cs typeface="Arial"/>
                <a:sym typeface="Arial"/>
              </a:rPr>
              <a:t> and give 2-3 minutes for group members to read the article.</a:t>
            </a:r>
            <a:endParaRPr dirty="0"/>
          </a:p>
          <a:p>
            <a:pPr marL="457200" lvl="0" indent="-29845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Ask group members to turn to a partner and “Say Something”</a:t>
            </a:r>
            <a:endParaRPr dirty="0"/>
          </a:p>
          <a:p>
            <a:pPr marL="914400" lvl="1" indent="-298450" algn="l" rtl="0">
              <a:lnSpc>
                <a:spcPct val="100000"/>
              </a:lnSpc>
              <a:spcBef>
                <a:spcPts val="0"/>
              </a:spcBef>
              <a:spcAft>
                <a:spcPts val="0"/>
              </a:spcAft>
              <a:buClr>
                <a:srgbClr val="000000"/>
              </a:buClr>
              <a:buSzPts val="1100"/>
              <a:buFont typeface="Arial"/>
              <a:buChar char="○"/>
            </a:pPr>
            <a:r>
              <a:rPr lang="en-US" sz="1100" b="0" u="none" strike="noStrike" cap="none" dirty="0">
                <a:solidFill>
                  <a:srgbClr val="000000"/>
                </a:solidFill>
                <a:latin typeface="Arial"/>
                <a:ea typeface="Arial"/>
                <a:cs typeface="Arial"/>
                <a:sym typeface="Arial"/>
              </a:rPr>
              <a:t>What is an ‘aha’ or new learning?</a:t>
            </a:r>
            <a:endParaRPr dirty="0"/>
          </a:p>
          <a:p>
            <a:pPr marL="914400" lvl="1" indent="-298450" algn="l" rtl="0">
              <a:lnSpc>
                <a:spcPct val="100000"/>
              </a:lnSpc>
              <a:spcBef>
                <a:spcPts val="0"/>
              </a:spcBef>
              <a:spcAft>
                <a:spcPts val="0"/>
              </a:spcAft>
              <a:buClr>
                <a:srgbClr val="000000"/>
              </a:buClr>
              <a:buSzPts val="1100"/>
              <a:buFont typeface="Arial"/>
              <a:buChar char="○"/>
            </a:pPr>
            <a:r>
              <a:rPr lang="en-US" sz="1100" b="0" u="none" strike="noStrike" cap="none" dirty="0">
                <a:solidFill>
                  <a:srgbClr val="000000"/>
                </a:solidFill>
                <a:latin typeface="Arial"/>
                <a:ea typeface="Arial"/>
                <a:cs typeface="Arial"/>
                <a:sym typeface="Arial"/>
              </a:rPr>
              <a:t>In what ways are you already connecting content standards with SEL?</a:t>
            </a:r>
            <a:endParaRPr dirty="0"/>
          </a:p>
          <a:p>
            <a:pPr marL="914400" lvl="1" indent="-298450" algn="l" rtl="0">
              <a:lnSpc>
                <a:spcPct val="100000"/>
              </a:lnSpc>
              <a:spcBef>
                <a:spcPts val="0"/>
              </a:spcBef>
              <a:spcAft>
                <a:spcPts val="0"/>
              </a:spcAft>
              <a:buClr>
                <a:srgbClr val="000000"/>
              </a:buClr>
              <a:buSzPts val="1100"/>
              <a:buFont typeface="Arial"/>
              <a:buChar char="○"/>
            </a:pPr>
            <a:r>
              <a:rPr lang="en-US" sz="1100" b="0" u="none" strike="noStrike" cap="none" dirty="0">
                <a:solidFill>
                  <a:srgbClr val="000000"/>
                </a:solidFill>
                <a:latin typeface="Arial"/>
                <a:ea typeface="Arial"/>
                <a:cs typeface="Arial"/>
                <a:sym typeface="Arial"/>
              </a:rPr>
              <a:t>After reading this article, what are you inspired to do?</a:t>
            </a:r>
            <a:endParaRPr dirty="0"/>
          </a:p>
          <a:p>
            <a:pPr marL="457200" lvl="0" indent="-29845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Invite a few group members to share out with the whole group.</a:t>
            </a:r>
            <a:endParaRPr dirty="0"/>
          </a:p>
        </p:txBody>
      </p:sp>
      <p:sp>
        <p:nvSpPr>
          <p:cNvPr id="1343" name="Google Shape;1343;g256788180ae_0_106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50d67a1927_0_5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3" name="Google Shape;1353;g250d67a1927_0_5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Clr>
                <a:schemeClr val="dk1"/>
              </a:buClr>
              <a:buSzPts val="1100"/>
              <a:buFont typeface="Calibri"/>
              <a:buChar char="●"/>
            </a:pPr>
            <a:r>
              <a:rPr lang="en-US" dirty="0"/>
              <a:t>Another way to think about integration is to make a connection between the curricula and SEL.  For example, many topics, books, people, and concepts in the curricula already involve: </a:t>
            </a:r>
            <a:endParaRPr dirty="0"/>
          </a:p>
          <a:p>
            <a:pPr marL="914400" lvl="1" indent="-29845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a person’s emotional life</a:t>
            </a:r>
            <a:endParaRPr dirty="0"/>
          </a:p>
          <a:p>
            <a:pPr marL="914400" lvl="1" indent="-29845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an ethical dilemma</a:t>
            </a:r>
            <a:endParaRPr dirty="0"/>
          </a:p>
          <a:p>
            <a:pPr marL="914400" lvl="1" indent="-29845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a situation calling for compassion</a:t>
            </a:r>
            <a:endParaRPr dirty="0"/>
          </a:p>
          <a:p>
            <a:pPr marL="914400" lvl="1" indent="-29845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a societal challenge</a:t>
            </a:r>
            <a:endParaRPr dirty="0"/>
          </a:p>
          <a:p>
            <a:pPr marL="914400" lvl="1" indent="-29845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the ethical use of knowledge</a:t>
            </a:r>
            <a:endParaRPr dirty="0"/>
          </a:p>
          <a:p>
            <a:pPr marL="914400" lvl="1" indent="-29845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cross-group interactions</a:t>
            </a:r>
            <a:endParaRPr dirty="0"/>
          </a:p>
          <a:p>
            <a:pPr marL="914400" lvl="1" indent="-29845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an implicit prosocial concept, such as ecosystems or the Declaration of Independence.</a:t>
            </a:r>
            <a:endParaRPr dirty="0"/>
          </a:p>
          <a:p>
            <a:pPr marL="0" lvl="0" indent="0" algn="l" rtl="0">
              <a:lnSpc>
                <a:spcPct val="100000"/>
              </a:lnSpc>
              <a:spcBef>
                <a:spcPts val="0"/>
              </a:spcBef>
              <a:spcAft>
                <a:spcPts val="0"/>
              </a:spcAft>
              <a:buClr>
                <a:schemeClr val="dk1"/>
              </a:buClr>
              <a:buSzPts val="1100"/>
              <a:buFont typeface="Calibri"/>
              <a:buNone/>
            </a:pPr>
            <a:endParaRPr dirty="0"/>
          </a:p>
          <a:p>
            <a:pPr marL="0" lvl="0" indent="0" algn="l" rtl="0">
              <a:lnSpc>
                <a:spcPct val="100000"/>
              </a:lnSpc>
              <a:spcBef>
                <a:spcPts val="0"/>
              </a:spcBef>
              <a:spcAft>
                <a:spcPts val="0"/>
              </a:spcAft>
              <a:buClr>
                <a:schemeClr val="dk1"/>
              </a:buClr>
              <a:buSzPts val="1100"/>
              <a:buFont typeface="Calibri"/>
              <a:buNone/>
            </a:pPr>
            <a:r>
              <a:rPr lang="en-US" dirty="0"/>
              <a:t>Provide a link to the article: </a:t>
            </a:r>
            <a:r>
              <a:rPr lang="en-US" sz="1100" u="sng" dirty="0">
                <a:solidFill>
                  <a:schemeClr val="hlink"/>
                </a:solidFill>
                <a:latin typeface="Arial"/>
                <a:ea typeface="Arial"/>
                <a:cs typeface="Arial"/>
                <a:sym typeface="Arial"/>
                <a:hlinkClick r:id="rId3"/>
              </a:rPr>
              <a:t>How Social-Emotional Skills Can Fit into School Curricula</a:t>
            </a:r>
            <a:r>
              <a:rPr lang="en-US" dirty="0"/>
              <a:t> (https://</a:t>
            </a:r>
            <a:r>
              <a:rPr lang="en-US" dirty="0" err="1"/>
              <a:t>greatergood.berkeley.edu</a:t>
            </a:r>
            <a:r>
              <a:rPr lang="en-US" dirty="0"/>
              <a:t>/article/item/</a:t>
            </a:r>
            <a:r>
              <a:rPr lang="en-US" dirty="0" err="1"/>
              <a:t>how_social_emotional_skills_can_fit_into_school_curricula</a:t>
            </a:r>
            <a:r>
              <a:rPr lang="en-US" dirty="0"/>
              <a:t>). </a:t>
            </a:r>
            <a:endParaRPr dirty="0"/>
          </a:p>
          <a:p>
            <a:pPr marL="0" lvl="0" indent="0" algn="l" rtl="0">
              <a:lnSpc>
                <a:spcPct val="100000"/>
              </a:lnSpc>
              <a:spcBef>
                <a:spcPts val="0"/>
              </a:spcBef>
              <a:spcAft>
                <a:spcPts val="0"/>
              </a:spcAft>
              <a:buClr>
                <a:schemeClr val="dk1"/>
              </a:buClr>
              <a:buSzPts val="1100"/>
              <a:buFont typeface="Calibri"/>
              <a:buNone/>
            </a:pPr>
            <a:endParaRPr dirty="0"/>
          </a:p>
          <a:p>
            <a:pPr marL="457200" lvl="0" indent="-298450" algn="l" rtl="0">
              <a:lnSpc>
                <a:spcPct val="100000"/>
              </a:lnSpc>
              <a:spcBef>
                <a:spcPts val="0"/>
              </a:spcBef>
              <a:spcAft>
                <a:spcPts val="0"/>
              </a:spcAft>
              <a:buSzPts val="1100"/>
              <a:buChar char="●"/>
            </a:pPr>
            <a:r>
              <a:rPr lang="en-US" dirty="0"/>
              <a:t>Ask everyone to read up to “Three lesson plans, transformed.” Then, ask group 1 to read: Elementary School, group 2 reads Middle School and group 3 reads High School.  </a:t>
            </a:r>
            <a:endParaRPr dirty="0"/>
          </a:p>
          <a:p>
            <a:pPr marL="457200" lvl="0" indent="-298450" algn="l" rtl="0">
              <a:lnSpc>
                <a:spcPct val="100000"/>
              </a:lnSpc>
              <a:spcBef>
                <a:spcPts val="0"/>
              </a:spcBef>
              <a:spcAft>
                <a:spcPts val="0"/>
              </a:spcAft>
              <a:buSzPts val="1100"/>
              <a:buChar char="●"/>
            </a:pPr>
            <a:r>
              <a:rPr lang="en-US" dirty="0"/>
              <a:t>Groups discuss key points and ideas for how they can fit SEL into their school curricula, and then share with the whole group.</a:t>
            </a:r>
            <a:endParaRPr dirty="0"/>
          </a:p>
        </p:txBody>
      </p:sp>
      <p:sp>
        <p:nvSpPr>
          <p:cNvPr id="1354" name="Google Shape;1354;g250d67a1927_0_5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25e1070ee8e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Framing: </a:t>
            </a:r>
            <a:r>
              <a:rPr lang="en-US">
                <a:solidFill>
                  <a:schemeClr val="dk1"/>
                </a:solidFill>
              </a:rPr>
              <a:t>Synthesizing learnings about SEAD, today we’ll collaborate around planning integrated social, emotional, academic development lessons.  To start, we’ll examine SEL connections to standards. </a:t>
            </a:r>
            <a:endParaRPr>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a:solidFill>
                <a:schemeClr val="dk1"/>
              </a:solidFill>
            </a:endParaRPr>
          </a:p>
        </p:txBody>
      </p:sp>
      <p:sp>
        <p:nvSpPr>
          <p:cNvPr id="1363" name="Google Shape;1363;g25e1070ee8e_0_2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2550913cd69_0_2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2550913cd69_0_22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chemeClr val="dk1"/>
                </a:solidFill>
              </a:rPr>
              <a:t>Explain the activity:</a:t>
            </a:r>
            <a:endParaRPr>
              <a:solidFill>
                <a:schemeClr val="dk1"/>
              </a:solidFill>
            </a:endParaRPr>
          </a:p>
          <a:p>
            <a:pPr marL="914400" lvl="0" indent="-298450" algn="l" rtl="0">
              <a:lnSpc>
                <a:spcPct val="115000"/>
              </a:lnSpc>
              <a:spcBef>
                <a:spcPts val="0"/>
              </a:spcBef>
              <a:spcAft>
                <a:spcPts val="0"/>
              </a:spcAft>
              <a:buClr>
                <a:schemeClr val="dk1"/>
              </a:buClr>
              <a:buSzPts val="1100"/>
              <a:buChar char="●"/>
            </a:pPr>
            <a:r>
              <a:rPr lang="en-US">
                <a:solidFill>
                  <a:schemeClr val="dk1"/>
                </a:solidFill>
              </a:rPr>
              <a:t>When the music starts, move around and greet your colleagues non-verbally.</a:t>
            </a:r>
            <a:endParaRPr>
              <a:solidFill>
                <a:schemeClr val="dk1"/>
              </a:solidFill>
            </a:endParaRPr>
          </a:p>
          <a:p>
            <a:pPr marL="914400" lvl="0" indent="-298450" algn="l" rtl="0">
              <a:lnSpc>
                <a:spcPct val="115000"/>
              </a:lnSpc>
              <a:spcBef>
                <a:spcPts val="0"/>
              </a:spcBef>
              <a:spcAft>
                <a:spcPts val="0"/>
              </a:spcAft>
              <a:buClr>
                <a:schemeClr val="dk1"/>
              </a:buClr>
              <a:buSzPts val="1100"/>
              <a:buChar char="●"/>
            </a:pPr>
            <a:r>
              <a:rPr lang="en-US">
                <a:solidFill>
                  <a:schemeClr val="dk1"/>
                </a:solidFill>
              </a:rPr>
              <a:t>When the music stops, find a partner. (Those without a partner can join pairs to become a triad)</a:t>
            </a:r>
            <a:endParaRPr>
              <a:solidFill>
                <a:schemeClr val="dk1"/>
              </a:solidFill>
            </a:endParaRPr>
          </a:p>
          <a:p>
            <a:pPr marL="914400" lvl="0" indent="-298450" algn="l" rtl="0">
              <a:lnSpc>
                <a:spcPct val="115000"/>
              </a:lnSpc>
              <a:spcBef>
                <a:spcPts val="0"/>
              </a:spcBef>
              <a:spcAft>
                <a:spcPts val="0"/>
              </a:spcAft>
              <a:buClr>
                <a:schemeClr val="dk1"/>
              </a:buClr>
              <a:buSzPts val="1100"/>
              <a:buChar char="●"/>
            </a:pPr>
            <a:r>
              <a:rPr lang="en-US">
                <a:solidFill>
                  <a:schemeClr val="dk1"/>
                </a:solidFill>
              </a:rPr>
              <a:t>Four rounds, each one allowing for discussion of a Common Core Standard</a:t>
            </a:r>
            <a:endParaRPr b="1">
              <a:solidFill>
                <a:schemeClr val="dk1"/>
              </a:solidFill>
            </a:endParaRPr>
          </a:p>
          <a:p>
            <a:pPr marL="0" lvl="0" indent="0" algn="l" rtl="0">
              <a:lnSpc>
                <a:spcPct val="115000"/>
              </a:lnSpc>
              <a:spcBef>
                <a:spcPts val="0"/>
              </a:spcBef>
              <a:spcAft>
                <a:spcPts val="0"/>
              </a:spcAft>
              <a:buNone/>
            </a:pPr>
            <a:endParaRPr>
              <a:solidFill>
                <a:schemeClr val="dk1"/>
              </a:solidFill>
            </a:endParaRPr>
          </a:p>
          <a:p>
            <a:pPr marL="457200" lvl="0" indent="-228600" algn="l" rtl="0">
              <a:lnSpc>
                <a:spcPct val="115000"/>
              </a:lnSpc>
              <a:spcBef>
                <a:spcPts val="0"/>
              </a:spcBef>
              <a:spcAft>
                <a:spcPts val="0"/>
              </a:spcAft>
              <a:buClr>
                <a:schemeClr val="dk1"/>
              </a:buClr>
              <a:buSzPts val="1100"/>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
        <p:nvSpPr>
          <p:cNvPr id="1378" name="Google Shape;1378;g2550913cd69_0_22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25e1070ee8e_0_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25e1070ee8e_0_2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a:solidFill>
                  <a:schemeClr val="dk1"/>
                </a:solidFill>
              </a:rPr>
              <a:t>Round 1: Common Core Math Standard</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US" i="1">
                <a:solidFill>
                  <a:schemeClr val="dk1"/>
                </a:solidFill>
              </a:rPr>
              <a:t>Students make sense of problems and persevere in solving them.</a:t>
            </a:r>
            <a:endParaRPr i="1">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Ask partners to brainstorm corresponding SEL self-awareness self-management skills.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Invite a few volunteers to share corresponding SEL skills. (Record on chart or electronically)</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457200" lvl="0" indent="-228600" algn="l" rtl="0">
              <a:lnSpc>
                <a:spcPct val="115000"/>
              </a:lnSpc>
              <a:spcBef>
                <a:spcPts val="0"/>
              </a:spcBef>
              <a:spcAft>
                <a:spcPts val="0"/>
              </a:spcAft>
              <a:buClr>
                <a:schemeClr val="dk1"/>
              </a:buClr>
              <a:buSzPts val="1100"/>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
        <p:nvSpPr>
          <p:cNvPr id="1388" name="Google Shape;1388;g25e1070ee8e_0_2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51053bf206_0_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g251053bf206_0_3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Read the quote to the group. </a:t>
            </a:r>
            <a:r>
              <a:rPr lang="en-US" sz="1100">
                <a:latin typeface="Arial"/>
                <a:ea typeface="Arial"/>
                <a:cs typeface="Arial"/>
                <a:sym typeface="Arial"/>
              </a:rPr>
              <a:t>Then, briefly introduce the connections between </a:t>
            </a:r>
            <a:r>
              <a:rPr lang="en-US"/>
              <a:t>social, emotional, and academic development (SEAD)</a:t>
            </a:r>
            <a:r>
              <a:rPr lang="en-US" sz="1100">
                <a:latin typeface="Arial"/>
                <a:ea typeface="Arial"/>
                <a:cs typeface="Arial"/>
                <a:sym typeface="Arial"/>
              </a:rPr>
              <a:t> for students and adult SEL skills.</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From the Introduction:</a:t>
            </a:r>
            <a:endParaRPr/>
          </a:p>
          <a:p>
            <a:pPr marL="0" lvl="0" indent="0" algn="l" rtl="0">
              <a:lnSpc>
                <a:spcPct val="100000"/>
              </a:lnSpc>
              <a:spcBef>
                <a:spcPts val="0"/>
              </a:spcBef>
              <a:spcAft>
                <a:spcPts val="0"/>
              </a:spcAft>
              <a:buSzPts val="1400"/>
              <a:buNone/>
            </a:pPr>
            <a:endParaRPr/>
          </a:p>
          <a:p>
            <a:pPr marL="457200" marR="114300" lvl="0" indent="0" algn="l" rtl="0">
              <a:spcBef>
                <a:spcPts val="900"/>
              </a:spcBef>
              <a:spcAft>
                <a:spcPts val="0"/>
              </a:spcAft>
              <a:buClr>
                <a:schemeClr val="dk1"/>
              </a:buClr>
              <a:buSzPts val="1100"/>
              <a:buFont typeface="Arial"/>
              <a:buNone/>
            </a:pPr>
            <a:r>
              <a:rPr lang="en-US">
                <a:solidFill>
                  <a:schemeClr val="dk1"/>
                </a:solidFill>
              </a:rPr>
              <a:t>In recent years, new knowledge about brain science and research about learning has demonstrated that </a:t>
            </a:r>
            <a:r>
              <a:rPr lang="en-US">
                <a:solidFill>
                  <a:srgbClr val="EE1F60"/>
                </a:solidFill>
                <a:uFill>
                  <a:noFill/>
                </a:uFill>
                <a:hlinkClick r:id="rId3">
                  <a:extLst>
                    <a:ext uri="{A12FA001-AC4F-418D-AE19-62706E023703}">
                      <ahyp:hlinkClr xmlns:ahyp="http://schemas.microsoft.com/office/drawing/2018/hyperlinkcolor" val="tx"/>
                    </a:ext>
                  </a:extLst>
                </a:hlinkClick>
              </a:rPr>
              <a:t>emotions and social relationships strongly influence learning</a:t>
            </a:r>
            <a:r>
              <a:rPr lang="en-US">
                <a:solidFill>
                  <a:schemeClr val="dk1"/>
                </a:solidFill>
              </a:rPr>
              <a:t>. More specifically, Dr. Immordino-Yang, affective neuroscientist and human-development psychologist, has found that it is </a:t>
            </a:r>
            <a:r>
              <a:rPr lang="en-US" i="1">
                <a:solidFill>
                  <a:schemeClr val="dk1"/>
                </a:solidFill>
              </a:rPr>
              <a:t>neurobiologically impossible</a:t>
            </a:r>
            <a:r>
              <a:rPr lang="en-US">
                <a:solidFill>
                  <a:schemeClr val="dk1"/>
                </a:solidFill>
              </a:rPr>
              <a:t> to build memories, engage complex thoughts, or make meaningful decisions without emotions.</a:t>
            </a:r>
            <a:endParaRPr>
              <a:solidFill>
                <a:schemeClr val="dk1"/>
              </a:solidFill>
            </a:endParaRPr>
          </a:p>
          <a:p>
            <a:pPr marL="457200" marR="114300" lvl="0" indent="0" algn="l" rtl="0">
              <a:spcBef>
                <a:spcPts val="900"/>
              </a:spcBef>
              <a:spcAft>
                <a:spcPts val="0"/>
              </a:spcAft>
              <a:buClr>
                <a:schemeClr val="dk1"/>
              </a:buClr>
              <a:buSzPts val="1100"/>
              <a:buFont typeface="Arial"/>
              <a:buNone/>
            </a:pPr>
            <a:r>
              <a:rPr lang="en-US">
                <a:solidFill>
                  <a:schemeClr val="dk1"/>
                </a:solidFill>
              </a:rPr>
              <a:t>These are key lessons from what we now know about </a:t>
            </a:r>
            <a:r>
              <a:rPr lang="en-US">
                <a:solidFill>
                  <a:srgbClr val="EE1F60"/>
                </a:solidFill>
                <a:uFill>
                  <a:noFill/>
                </a:uFill>
                <a:hlinkClick r:id="rId4">
                  <a:extLst>
                    <a:ext uri="{A12FA001-AC4F-418D-AE19-62706E023703}">
                      <ahyp:hlinkClr xmlns:ahyp="http://schemas.microsoft.com/office/drawing/2018/hyperlinkcolor" val="tx"/>
                    </a:ext>
                  </a:extLst>
                </a:hlinkClick>
              </a:rPr>
              <a:t>how people learn effectively</a:t>
            </a:r>
            <a:r>
              <a:rPr lang="en-US">
                <a:solidFill>
                  <a:schemeClr val="dk1"/>
                </a:solidFill>
              </a:rPr>
              <a:t>:</a:t>
            </a:r>
            <a:endParaRPr>
              <a:solidFill>
                <a:schemeClr val="dk1"/>
              </a:solidFill>
            </a:endParaRPr>
          </a:p>
          <a:p>
            <a:pPr marL="914400" marR="114300" lvl="0" indent="-298450" algn="l" rtl="0">
              <a:spcBef>
                <a:spcPts val="900"/>
              </a:spcBef>
              <a:spcAft>
                <a:spcPts val="0"/>
              </a:spcAft>
              <a:buClr>
                <a:schemeClr val="dk1"/>
              </a:buClr>
              <a:buSzPts val="1100"/>
              <a:buChar char="●"/>
            </a:pPr>
            <a:r>
              <a:rPr lang="en-US">
                <a:solidFill>
                  <a:schemeClr val="dk1"/>
                </a:solidFill>
              </a:rPr>
              <a:t>Positive relationships and attachments are the essential ingredients that catalyze healthy development and learning.</a:t>
            </a:r>
            <a:endParaRPr>
              <a:solidFill>
                <a:schemeClr val="dk1"/>
              </a:solidFill>
            </a:endParaRPr>
          </a:p>
          <a:p>
            <a:pPr marL="914400" marR="114300" lvl="0" indent="-298450" algn="l" rtl="0">
              <a:spcBef>
                <a:spcPts val="0"/>
              </a:spcBef>
              <a:spcAft>
                <a:spcPts val="0"/>
              </a:spcAft>
              <a:buClr>
                <a:schemeClr val="dk1"/>
              </a:buClr>
              <a:buSzPts val="1100"/>
              <a:buChar char="●"/>
            </a:pPr>
            <a:r>
              <a:rPr lang="en-US">
                <a:solidFill>
                  <a:schemeClr val="dk1"/>
                </a:solidFill>
              </a:rPr>
              <a:t>Children actively construct knowledge when they are able to connect what they know to what they are learning within their social and cultural contexts.</a:t>
            </a:r>
            <a:endParaRPr>
              <a:solidFill>
                <a:schemeClr val="dk1"/>
              </a:solidFill>
            </a:endParaRPr>
          </a:p>
          <a:p>
            <a:pPr marL="914400" marR="114300" lvl="0" indent="-298450" algn="l" rtl="0">
              <a:spcBef>
                <a:spcPts val="0"/>
              </a:spcBef>
              <a:spcAft>
                <a:spcPts val="0"/>
              </a:spcAft>
              <a:buClr>
                <a:schemeClr val="dk1"/>
              </a:buClr>
              <a:buSzPts val="1100"/>
              <a:buChar char="●"/>
            </a:pPr>
            <a:r>
              <a:rPr lang="en-US">
                <a:solidFill>
                  <a:schemeClr val="dk1"/>
                </a:solidFill>
              </a:rPr>
              <a:t>Learning is social, emotional, and academic. Children learn best when they feel safe and supported, have a sense of belonging, and instruction is engaging and challenging.</a:t>
            </a:r>
            <a:endParaRPr>
              <a:solidFill>
                <a:schemeClr val="dk1"/>
              </a:solidFill>
            </a:endParaRPr>
          </a:p>
          <a:p>
            <a:pPr marL="914400" marR="114300" lvl="0" indent="-298450" algn="l" rtl="0">
              <a:spcBef>
                <a:spcPts val="0"/>
              </a:spcBef>
              <a:spcAft>
                <a:spcPts val="0"/>
              </a:spcAft>
              <a:buClr>
                <a:schemeClr val="dk1"/>
              </a:buClr>
              <a:buSzPts val="1100"/>
              <a:buChar char="●"/>
            </a:pPr>
            <a:r>
              <a:rPr lang="en-US">
                <a:solidFill>
                  <a:schemeClr val="dk1"/>
                </a:solidFill>
              </a:rPr>
              <a:t>Learning is enhanced by physical activity, joy, and opportunities for self-expression.</a:t>
            </a:r>
            <a:endParaRPr>
              <a:solidFill>
                <a:schemeClr val="dk1"/>
              </a:solidFill>
            </a:endParaRPr>
          </a:p>
          <a:p>
            <a:pPr marL="914400" marR="114300" lvl="0" indent="-298450" algn="l" rtl="0">
              <a:spcBef>
                <a:spcPts val="0"/>
              </a:spcBef>
              <a:spcAft>
                <a:spcPts val="0"/>
              </a:spcAft>
              <a:buClr>
                <a:schemeClr val="dk1"/>
              </a:buClr>
              <a:buSzPts val="1100"/>
              <a:buChar char="●"/>
            </a:pPr>
            <a:r>
              <a:rPr lang="en-US">
                <a:solidFill>
                  <a:schemeClr val="dk1"/>
                </a:solidFill>
              </a:rPr>
              <a:t>Students’ perceptions of their own ability influence learning. Labels and ranking against other students create stigma, while readiness and purpose motivate the development of new skills.</a:t>
            </a:r>
            <a:endParaRPr>
              <a:solidFill>
                <a:schemeClr val="dk1"/>
              </a:solidFill>
            </a:endParaRPr>
          </a:p>
          <a:p>
            <a:pPr marL="457200" marR="114300" lvl="0" indent="0" algn="l" rtl="0">
              <a:spcBef>
                <a:spcPts val="900"/>
              </a:spcBef>
              <a:spcAft>
                <a:spcPts val="0"/>
              </a:spcAft>
              <a:buClr>
                <a:schemeClr val="dk1"/>
              </a:buClr>
              <a:buSzPts val="1100"/>
              <a:buFont typeface="Arial"/>
              <a:buNone/>
            </a:pPr>
            <a:r>
              <a:rPr lang="en-US">
                <a:solidFill>
                  <a:schemeClr val="dk1"/>
                </a:solidFill>
              </a:rPr>
              <a:t>These findings have significant implications for teaching and learning: in order for schools to support students effectively, schools need to be centered on relationships, where social and emotional skills are fully integrated with academic learning, and where students are encouraged to develop confidence and ownership over their learning.</a:t>
            </a:r>
            <a:endParaRPr>
              <a:solidFill>
                <a:schemeClr val="dk1"/>
              </a:solidFill>
            </a:endParaRPr>
          </a:p>
          <a:p>
            <a:pPr marL="0" lvl="0" indent="0" algn="l" rtl="0">
              <a:lnSpc>
                <a:spcPct val="100000"/>
              </a:lnSpc>
              <a:spcBef>
                <a:spcPts val="900"/>
              </a:spcBef>
              <a:spcAft>
                <a:spcPts val="0"/>
              </a:spcAft>
              <a:buSzPts val="1400"/>
              <a:buNone/>
            </a:pPr>
            <a:endParaRPr/>
          </a:p>
        </p:txBody>
      </p:sp>
      <p:sp>
        <p:nvSpPr>
          <p:cNvPr id="921" name="Google Shape;921;g251053bf206_0_3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2550913cd69_0_2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7" name="Google Shape;1397;g2550913cd69_0_23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a:solidFill>
                  <a:schemeClr val="dk1"/>
                </a:solidFill>
              </a:rPr>
              <a:t>Round 2: Common Core Math Standard</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US" i="1">
                <a:solidFill>
                  <a:schemeClr val="dk1"/>
                </a:solidFill>
              </a:rPr>
              <a:t>When constructing viable arguments, students justify their conclusions, communicate them to others, and respond to the arguments of others.</a:t>
            </a:r>
            <a:endParaRPr i="1">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Ask partners to brainstorm corresponding SEL </a:t>
            </a:r>
            <a:r>
              <a:rPr lang="en-US" sz="1500">
                <a:solidFill>
                  <a:schemeClr val="dk1"/>
                </a:solidFill>
              </a:rPr>
              <a:t>“</a:t>
            </a:r>
            <a:r>
              <a:rPr lang="en-US">
                <a:solidFill>
                  <a:schemeClr val="dk1"/>
                </a:solidFill>
              </a:rPr>
              <a:t>social awareness” and “relationship” skills.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Invite a few volunteers to share corresponding SEL skills. (Record on chart or electronically)</a:t>
            </a:r>
            <a:endParaRPr b="1">
              <a:solidFill>
                <a:schemeClr val="dk1"/>
              </a:solidFill>
            </a:endParaRPr>
          </a:p>
          <a:p>
            <a:pPr marL="0" lvl="0" indent="0" algn="l" rtl="0">
              <a:lnSpc>
                <a:spcPct val="115000"/>
              </a:lnSpc>
              <a:spcBef>
                <a:spcPts val="0"/>
              </a:spcBef>
              <a:spcAft>
                <a:spcPts val="0"/>
              </a:spcAft>
              <a:buNone/>
            </a:pPr>
            <a:endParaRPr>
              <a:solidFill>
                <a:schemeClr val="dk1"/>
              </a:solidFill>
            </a:endParaRPr>
          </a:p>
          <a:p>
            <a:pPr marL="457200" lvl="0" indent="-228600" algn="l" rtl="0">
              <a:lnSpc>
                <a:spcPct val="115000"/>
              </a:lnSpc>
              <a:spcBef>
                <a:spcPts val="0"/>
              </a:spcBef>
              <a:spcAft>
                <a:spcPts val="0"/>
              </a:spcAft>
              <a:buClr>
                <a:schemeClr val="dk1"/>
              </a:buClr>
              <a:buSzPts val="1100"/>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
        <p:nvSpPr>
          <p:cNvPr id="1398" name="Google Shape;1398;g2550913cd69_0_23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2550913cd69_0_2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7" name="Google Shape;1407;g2550913cd69_0_23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a:solidFill>
                  <a:schemeClr val="dk1"/>
                </a:solidFill>
              </a:rPr>
              <a:t>Round 3: Common Core English Language Arts Standard</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US" i="1">
                <a:solidFill>
                  <a:schemeClr val="dk1"/>
                </a:solidFill>
              </a:rPr>
              <a:t>RL.3.3 Describe characters in a story (e.g., their traits, motivations, or feelings) and explain how their actions contribute to the sequence of events.</a:t>
            </a:r>
            <a:endParaRPr i="1">
              <a:solidFill>
                <a:schemeClr val="dk1"/>
              </a:solidFill>
            </a:endParaRPr>
          </a:p>
          <a:p>
            <a:pPr marL="914400" lvl="1" indent="-298450" algn="l" rtl="0">
              <a:lnSpc>
                <a:spcPct val="115000"/>
              </a:lnSpc>
              <a:spcBef>
                <a:spcPts val="0"/>
              </a:spcBef>
              <a:spcAft>
                <a:spcPts val="0"/>
              </a:spcAft>
              <a:buClr>
                <a:schemeClr val="dk1"/>
              </a:buClr>
              <a:buSzPts val="1100"/>
              <a:buChar char="○"/>
            </a:pPr>
            <a:r>
              <a:rPr lang="en-US">
                <a:solidFill>
                  <a:schemeClr val="dk1"/>
                </a:solidFill>
              </a:rPr>
              <a:t>Ask partners to brainstorm corresponding SEL “self-awareness,” “social awareness,” and “responsible decision-making” skills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US">
                <a:solidFill>
                  <a:schemeClr val="dk1"/>
                </a:solidFill>
              </a:rPr>
              <a:t>Invite a few volunteers to share corresponding SEL skills. (Record on chart or electronically)</a:t>
            </a:r>
            <a:endParaRPr b="1">
              <a:solidFill>
                <a:schemeClr val="dk1"/>
              </a:solidFill>
            </a:endParaRPr>
          </a:p>
          <a:p>
            <a:pPr marL="0" lvl="0" indent="0" algn="l" rtl="0">
              <a:lnSpc>
                <a:spcPct val="115000"/>
              </a:lnSpc>
              <a:spcBef>
                <a:spcPts val="0"/>
              </a:spcBef>
              <a:spcAft>
                <a:spcPts val="0"/>
              </a:spcAft>
              <a:buNone/>
            </a:pPr>
            <a:endParaRPr>
              <a:solidFill>
                <a:schemeClr val="dk1"/>
              </a:solidFill>
            </a:endParaRPr>
          </a:p>
          <a:p>
            <a:pPr marL="457200" lvl="0" indent="-228600" algn="l" rtl="0">
              <a:lnSpc>
                <a:spcPct val="115000"/>
              </a:lnSpc>
              <a:spcBef>
                <a:spcPts val="0"/>
              </a:spcBef>
              <a:spcAft>
                <a:spcPts val="0"/>
              </a:spcAft>
              <a:buClr>
                <a:schemeClr val="dk1"/>
              </a:buClr>
              <a:buSzPts val="1100"/>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
        <p:nvSpPr>
          <p:cNvPr id="1408" name="Google Shape;1408;g2550913cd69_0_23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2550913cd69_0_23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7" name="Google Shape;1417;g2550913cd69_0_235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a:solidFill>
                  <a:schemeClr val="dk1"/>
                </a:solidFill>
              </a:rPr>
              <a:t>Round 4: Common Core English Language Arts Standard</a:t>
            </a:r>
            <a:endParaRPr b="1">
              <a:solidFill>
                <a:schemeClr val="dk1"/>
              </a:solidFill>
            </a:endParaRPr>
          </a:p>
          <a:p>
            <a:pPr marL="1371600" lvl="2" indent="-298450" algn="l" rtl="0">
              <a:lnSpc>
                <a:spcPct val="115000"/>
              </a:lnSpc>
              <a:spcBef>
                <a:spcPts val="0"/>
              </a:spcBef>
              <a:spcAft>
                <a:spcPts val="0"/>
              </a:spcAft>
              <a:buClr>
                <a:schemeClr val="dk1"/>
              </a:buClr>
              <a:buSzPts val="1100"/>
              <a:buChar char="■"/>
            </a:pPr>
            <a:r>
              <a:rPr lang="en-US" i="1">
                <a:solidFill>
                  <a:schemeClr val="dk1"/>
                </a:solidFill>
              </a:rPr>
              <a:t>W.7.6 Use technology, including the Internet, to produce and publish writing and link to and cite sources as well as to interact and collaborate with others, including linking to and citing sources.</a:t>
            </a:r>
            <a:endParaRPr i="1">
              <a:solidFill>
                <a:schemeClr val="dk1"/>
              </a:solidFill>
            </a:endParaRPr>
          </a:p>
          <a:p>
            <a:pPr marL="1371600" lvl="2" indent="-298450" algn="l" rtl="0">
              <a:lnSpc>
                <a:spcPct val="115000"/>
              </a:lnSpc>
              <a:spcBef>
                <a:spcPts val="0"/>
              </a:spcBef>
              <a:spcAft>
                <a:spcPts val="0"/>
              </a:spcAft>
              <a:buClr>
                <a:schemeClr val="dk1"/>
              </a:buClr>
              <a:buSzPts val="1100"/>
              <a:buChar char="■"/>
            </a:pPr>
            <a:r>
              <a:rPr lang="en-US">
                <a:solidFill>
                  <a:schemeClr val="dk1"/>
                </a:solidFill>
              </a:rPr>
              <a:t>Ask partners to brainstorm corresponding SEL relationship and responsible decision-making skills</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US">
                <a:solidFill>
                  <a:schemeClr val="dk1"/>
                </a:solidFill>
              </a:rPr>
              <a:t>Invite a few volunteers to share corresponding SEL skills. (Record on chart or electronically)</a:t>
            </a:r>
            <a:endParaRPr b="1">
              <a:solidFill>
                <a:schemeClr val="dk1"/>
              </a:solidFill>
            </a:endParaRPr>
          </a:p>
          <a:p>
            <a:pPr marL="0" lvl="0" indent="0" algn="l" rtl="0">
              <a:lnSpc>
                <a:spcPct val="115000"/>
              </a:lnSpc>
              <a:spcBef>
                <a:spcPts val="0"/>
              </a:spcBef>
              <a:spcAft>
                <a:spcPts val="0"/>
              </a:spcAft>
              <a:buNone/>
            </a:pPr>
            <a:endParaRPr>
              <a:solidFill>
                <a:schemeClr val="dk1"/>
              </a:solidFill>
            </a:endParaRPr>
          </a:p>
          <a:p>
            <a:pPr marL="457200" lvl="0" indent="-228600" algn="l" rtl="0">
              <a:lnSpc>
                <a:spcPct val="115000"/>
              </a:lnSpc>
              <a:spcBef>
                <a:spcPts val="0"/>
              </a:spcBef>
              <a:spcAft>
                <a:spcPts val="0"/>
              </a:spcAft>
              <a:buClr>
                <a:schemeClr val="dk1"/>
              </a:buClr>
              <a:buSzPts val="1100"/>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
        <p:nvSpPr>
          <p:cNvPr id="1418" name="Google Shape;1418;g2550913cd69_0_23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2550913cd69_0_2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chemeClr val="dk1"/>
                </a:solidFill>
              </a:rPr>
              <a:t>Invite everyone to thank their partner and then debrief as a whole group:</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US">
                <a:solidFill>
                  <a:schemeClr val="dk1"/>
                </a:solidFill>
              </a:rPr>
              <a:t>What are some new learnings and insights?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US">
                <a:solidFill>
                  <a:schemeClr val="dk1"/>
                </a:solidFill>
              </a:rPr>
              <a:t>What do you want to keep in mind as you plan integrated SEAD lessons?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US">
                <a:solidFill>
                  <a:schemeClr val="dk1"/>
                </a:solidFill>
              </a:rPr>
              <a:t>What is something you appreciated about this activity?</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US">
                <a:solidFill>
                  <a:schemeClr val="dk1"/>
                </a:solidFill>
              </a:rPr>
              <a:t>What SEL skills did you use or notice others using?</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
        <p:nvSpPr>
          <p:cNvPr id="1427" name="Google Shape;1427;g2550913cd69_0_23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2550913cd69_0_1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endParaRPr>
          </a:p>
          <a:p>
            <a:pPr marL="0" lvl="0" indent="-69850" algn="l" rtl="0">
              <a:lnSpc>
                <a:spcPct val="115000"/>
              </a:lnSpc>
              <a:spcBef>
                <a:spcPts val="0"/>
              </a:spcBef>
              <a:spcAft>
                <a:spcPts val="0"/>
              </a:spcAft>
              <a:buClr>
                <a:schemeClr val="dk1"/>
              </a:buClr>
              <a:buSzPts val="1100"/>
              <a:buChar char="●"/>
            </a:pPr>
            <a:r>
              <a:rPr lang="en-US">
                <a:solidFill>
                  <a:schemeClr val="dk1"/>
                </a:solidFill>
              </a:rPr>
              <a:t>Before having participants plan an integrated social, emotional, and academic lesson using the downloadable &amp; fillable pdf on slide 58, have them take some time to review these resources from CASEL:</a:t>
            </a:r>
            <a:endParaRPr>
              <a:solidFill>
                <a:schemeClr val="dk1"/>
              </a:solidFill>
            </a:endParaRPr>
          </a:p>
          <a:p>
            <a:pPr marL="457200" lvl="1" indent="-69850" algn="l" rtl="0">
              <a:lnSpc>
                <a:spcPct val="115000"/>
              </a:lnSpc>
              <a:spcBef>
                <a:spcPts val="0"/>
              </a:spcBef>
              <a:spcAft>
                <a:spcPts val="0"/>
              </a:spcAft>
              <a:buClr>
                <a:schemeClr val="dk1"/>
              </a:buClr>
              <a:buSzPts val="1100"/>
              <a:buChar char="○"/>
            </a:pPr>
            <a:r>
              <a:rPr lang="en-US" u="sng">
                <a:solidFill>
                  <a:srgbClr val="1155CC"/>
                </a:solidFill>
                <a:hlinkClick r:id="rId3">
                  <a:extLst>
                    <a:ext uri="{A12FA001-AC4F-418D-AE19-62706E023703}">
                      <ahyp:hlinkClr xmlns:ahyp="http://schemas.microsoft.com/office/drawing/2018/hyperlinkcolor" val="tx"/>
                    </a:ext>
                  </a:extLst>
                </a:hlinkClick>
              </a:rPr>
              <a:t>SEL in Elementary ELA Instruction</a:t>
            </a:r>
            <a:endParaRPr>
              <a:solidFill>
                <a:schemeClr val="dk1"/>
              </a:solidFill>
            </a:endParaRPr>
          </a:p>
          <a:p>
            <a:pPr marL="457200" lvl="1" indent="-69850" algn="l" rtl="0">
              <a:lnSpc>
                <a:spcPct val="115000"/>
              </a:lnSpc>
              <a:spcBef>
                <a:spcPts val="0"/>
              </a:spcBef>
              <a:spcAft>
                <a:spcPts val="0"/>
              </a:spcAft>
              <a:buClr>
                <a:schemeClr val="dk1"/>
              </a:buClr>
              <a:buSzPts val="1100"/>
              <a:buChar char="○"/>
            </a:pPr>
            <a:r>
              <a:rPr lang="en-US" u="sng">
                <a:solidFill>
                  <a:srgbClr val="1155CC"/>
                </a:solidFill>
                <a:hlinkClick r:id="rId4">
                  <a:extLst>
                    <a:ext uri="{A12FA001-AC4F-418D-AE19-62706E023703}">
                      <ahyp:hlinkClr xmlns:ahyp="http://schemas.microsoft.com/office/drawing/2018/hyperlinkcolor" val="tx"/>
                    </a:ext>
                  </a:extLst>
                </a:hlinkClick>
              </a:rPr>
              <a:t>SEL in Elementary Math Instruction</a:t>
            </a:r>
            <a:endParaRPr>
              <a:solidFill>
                <a:schemeClr val="dk1"/>
              </a:solidFill>
            </a:endParaRPr>
          </a:p>
          <a:p>
            <a:pPr marL="457200" lvl="1" indent="-69850" algn="l" rtl="0">
              <a:lnSpc>
                <a:spcPct val="115000"/>
              </a:lnSpc>
              <a:spcBef>
                <a:spcPts val="0"/>
              </a:spcBef>
              <a:spcAft>
                <a:spcPts val="0"/>
              </a:spcAft>
              <a:buClr>
                <a:schemeClr val="dk1"/>
              </a:buClr>
              <a:buSzPts val="1100"/>
              <a:buChar char="○"/>
            </a:pPr>
            <a:r>
              <a:rPr lang="en-US" u="sng">
                <a:solidFill>
                  <a:srgbClr val="1155CC"/>
                </a:solidFill>
                <a:hlinkClick r:id="rId5">
                  <a:extLst>
                    <a:ext uri="{A12FA001-AC4F-418D-AE19-62706E023703}">
                      <ahyp:hlinkClr xmlns:ahyp="http://schemas.microsoft.com/office/drawing/2018/hyperlinkcolor" val="tx"/>
                    </a:ext>
                  </a:extLst>
                </a:hlinkClick>
              </a:rPr>
              <a:t>SEL in High School ELA Instruction</a:t>
            </a:r>
            <a:endParaRPr>
              <a:solidFill>
                <a:schemeClr val="dk1"/>
              </a:solidFill>
            </a:endParaRPr>
          </a:p>
          <a:p>
            <a:pPr marL="457200" lvl="1" indent="-69850" algn="l" rtl="0">
              <a:lnSpc>
                <a:spcPct val="115000"/>
              </a:lnSpc>
              <a:spcBef>
                <a:spcPts val="0"/>
              </a:spcBef>
              <a:spcAft>
                <a:spcPts val="0"/>
              </a:spcAft>
              <a:buClr>
                <a:schemeClr val="dk1"/>
              </a:buClr>
              <a:buSzPts val="1100"/>
              <a:buChar char="○"/>
            </a:pPr>
            <a:r>
              <a:rPr lang="en-US" u="sng">
                <a:solidFill>
                  <a:srgbClr val="1155CC"/>
                </a:solidFill>
                <a:hlinkClick r:id="rId6">
                  <a:extLst>
                    <a:ext uri="{A12FA001-AC4F-418D-AE19-62706E023703}">
                      <ahyp:hlinkClr xmlns:ahyp="http://schemas.microsoft.com/office/drawing/2018/hyperlinkcolor" val="tx"/>
                    </a:ext>
                  </a:extLst>
                </a:hlinkClick>
              </a:rPr>
              <a:t>SEL in Middle School Social Studies Instruction</a:t>
            </a:r>
            <a:endParaRPr>
              <a:solidFill>
                <a:schemeClr val="dk1"/>
              </a:solidFill>
            </a:endParaRPr>
          </a:p>
          <a:p>
            <a:pPr marL="457200" lvl="1" indent="-69850" algn="l" rtl="0">
              <a:lnSpc>
                <a:spcPct val="115000"/>
              </a:lnSpc>
              <a:spcBef>
                <a:spcPts val="0"/>
              </a:spcBef>
              <a:spcAft>
                <a:spcPts val="0"/>
              </a:spcAft>
              <a:buClr>
                <a:schemeClr val="dk1"/>
              </a:buClr>
              <a:buSzPts val="1100"/>
              <a:buChar char="○"/>
            </a:pPr>
            <a:r>
              <a:rPr lang="en-US" u="sng">
                <a:solidFill>
                  <a:srgbClr val="1155CC"/>
                </a:solidFill>
                <a:hlinkClick r:id="rId7">
                  <a:extLst>
                    <a:ext uri="{A12FA001-AC4F-418D-AE19-62706E023703}">
                      <ahyp:hlinkClr xmlns:ahyp="http://schemas.microsoft.com/office/drawing/2018/hyperlinkcolor" val="tx"/>
                    </a:ext>
                  </a:extLst>
                </a:hlinkClick>
              </a:rPr>
              <a:t>Sample lessons.</a:t>
            </a:r>
            <a:r>
              <a:rPr lang="en-US">
                <a:solidFill>
                  <a:schemeClr val="dk1"/>
                </a:solidFill>
              </a:rPr>
              <a:t>  Note the academic focus and related SEL focus.</a:t>
            </a:r>
            <a:endParaRPr sz="1200">
              <a:solidFill>
                <a:schemeClr val="dk1"/>
              </a:solidFill>
            </a:endParaRPr>
          </a:p>
        </p:txBody>
      </p:sp>
      <p:sp>
        <p:nvSpPr>
          <p:cNvPr id="1440" name="Google Shape;1440;g2550913cd69_0_10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225b44ac636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lnSpc>
                <a:spcPct val="115000"/>
              </a:lnSpc>
              <a:spcBef>
                <a:spcPts val="0"/>
              </a:spcBef>
              <a:spcAft>
                <a:spcPts val="0"/>
              </a:spcAft>
              <a:buClr>
                <a:schemeClr val="dk1"/>
              </a:buClr>
              <a:buSzPts val="1100"/>
              <a:buNone/>
            </a:pPr>
            <a:r>
              <a:rPr lang="en-US" dirty="0"/>
              <a:t>https://</a:t>
            </a:r>
            <a:r>
              <a:rPr lang="en-US" dirty="0" err="1"/>
              <a:t>ggie.berkeley.edu</a:t>
            </a:r>
            <a:r>
              <a:rPr lang="en-US" dirty="0"/>
              <a:t>/wp-content/uploads/2023/09/3.3-Planning-an-SEAD-Lesson.pdf</a:t>
            </a:r>
            <a:endParaRPr dirty="0"/>
          </a:p>
        </p:txBody>
      </p:sp>
      <p:sp>
        <p:nvSpPr>
          <p:cNvPr id="1449" name="Google Shape;1449;g225b44ac636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225b44ac636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Framing: </a:t>
            </a:r>
            <a:r>
              <a:rPr lang="en-US" dirty="0">
                <a:solidFill>
                  <a:schemeClr val="dk1"/>
                </a:solidFill>
              </a:rPr>
              <a:t>We know the toll that stress is taking on educators and staff—overwhelm, exhaustion, and burnout are common. We also know that creating a culture of belonging with trust, safety, respect, and collaborative relationships among staff members can help mitigate this stress. Allowing educators—and students—to have a voice in decision-making and opportunities to address issues of concern in creative, equitable, and culturally responsive ways is a powerful way to begin building a school culture grounded in trust.</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Leaders (district, school site, department chairs, grade level leads, instructional coaches, and mentors) are key!  </a:t>
            </a:r>
            <a:endParaRPr dirty="0"/>
          </a:p>
          <a:p>
            <a:pPr marL="0" lvl="0" indent="0" algn="l" rtl="0">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rPr>
              <a:t>This module is intended for leaders supporting themselves and other leaders in their districts, schools sites, and organizations in integrating SEL into the very fabric of our daily work.</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p:txBody>
      </p:sp>
      <p:sp>
        <p:nvSpPr>
          <p:cNvPr id="1459" name="Google Shape;1459;g225b44ac636_0_8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solidFill>
                  <a:schemeClr val="dk1"/>
                </a:solidFill>
              </a:rPr>
              <a:t>Expand objectives to California Developmental Indicators through making connections to SEL competencies in California on developmental age span.</a:t>
            </a:r>
            <a:br>
              <a:rPr lang="en-US" dirty="0">
                <a:solidFill>
                  <a:schemeClr val="dk1"/>
                </a:solidFill>
              </a:rPr>
            </a:b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Sourced from CDE (July 2023):</a:t>
            </a:r>
            <a:br>
              <a:rPr lang="en-US" dirty="0">
                <a:solidFill>
                  <a:schemeClr val="dk1"/>
                </a:solidFill>
              </a:rPr>
            </a:br>
            <a:r>
              <a:rPr lang="en-US" dirty="0">
                <a:solidFill>
                  <a:schemeClr val="dk1"/>
                </a:solidFill>
              </a:rPr>
              <a:t>The </a:t>
            </a:r>
            <a:r>
              <a:rPr lang="en-US" u="sng" dirty="0">
                <a:solidFill>
                  <a:schemeClr val="hlink"/>
                </a:solidFill>
                <a:hlinkClick r:id="rId3"/>
              </a:rPr>
              <a:t>California Department of Education (CDE) </a:t>
            </a:r>
            <a:r>
              <a:rPr lang="en-US" dirty="0">
                <a:solidFill>
                  <a:schemeClr val="dk1"/>
                </a:solidFill>
              </a:rPr>
              <a:t>aims to support and advance the efforts of educators across California who are working to fully integrate systemic SEL and equity by building on the promise of T-SEL as a concept. To provide these supports, the </a:t>
            </a:r>
            <a:r>
              <a:rPr lang="en-US" u="sng" dirty="0">
                <a:solidFill>
                  <a:schemeClr val="hlink"/>
                </a:solidFill>
                <a:hlinkClick r:id="rId4"/>
              </a:rPr>
              <a:t>CDE has articulated developmental indicators for CASEL’s five core competencies</a:t>
            </a:r>
            <a:r>
              <a:rPr lang="en-US"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u="sng" dirty="0">
                <a:solidFill>
                  <a:schemeClr val="hlink"/>
                </a:solidFill>
                <a:hlinkClick r:id="rId5"/>
              </a:rPr>
              <a:t>Self-Awareness (Intrapersonal Focus)</a:t>
            </a:r>
            <a:endParaRPr dirty="0">
              <a:solidFill>
                <a:schemeClr val="dk1"/>
              </a:solidFill>
            </a:endParaRPr>
          </a:p>
          <a:p>
            <a:pPr marL="0" lvl="0" indent="0" algn="l" rtl="0">
              <a:spcBef>
                <a:spcPts val="0"/>
              </a:spcBef>
              <a:spcAft>
                <a:spcPts val="0"/>
              </a:spcAft>
              <a:buClr>
                <a:schemeClr val="dk1"/>
              </a:buClr>
              <a:buSzPts val="1100"/>
              <a:buFont typeface="Arial"/>
              <a:buNone/>
            </a:pPr>
            <a:r>
              <a:rPr lang="en-US" u="sng" dirty="0">
                <a:solidFill>
                  <a:schemeClr val="hlink"/>
                </a:solidFill>
                <a:hlinkClick r:id="rId6"/>
              </a:rPr>
              <a:t>Self-Management (Intrapersonal Focus)</a:t>
            </a:r>
            <a:endParaRPr dirty="0">
              <a:solidFill>
                <a:schemeClr val="dk1"/>
              </a:solidFill>
            </a:endParaRPr>
          </a:p>
          <a:p>
            <a:pPr marL="0" lvl="0" indent="0" algn="l" rtl="0">
              <a:spcBef>
                <a:spcPts val="0"/>
              </a:spcBef>
              <a:spcAft>
                <a:spcPts val="0"/>
              </a:spcAft>
              <a:buClr>
                <a:schemeClr val="dk1"/>
              </a:buClr>
              <a:buSzPts val="1100"/>
              <a:buFont typeface="Arial"/>
              <a:buNone/>
            </a:pPr>
            <a:r>
              <a:rPr lang="en-US" u="sng" dirty="0">
                <a:solidFill>
                  <a:schemeClr val="hlink"/>
                </a:solidFill>
                <a:hlinkClick r:id="rId7"/>
              </a:rPr>
              <a:t>Social Awareness (Interpersonal Focus)</a:t>
            </a:r>
            <a:endParaRPr dirty="0">
              <a:solidFill>
                <a:schemeClr val="dk1"/>
              </a:solidFill>
            </a:endParaRPr>
          </a:p>
          <a:p>
            <a:pPr marL="0" lvl="0" indent="0" algn="l" rtl="0">
              <a:spcBef>
                <a:spcPts val="0"/>
              </a:spcBef>
              <a:spcAft>
                <a:spcPts val="0"/>
              </a:spcAft>
              <a:buClr>
                <a:schemeClr val="dk1"/>
              </a:buClr>
              <a:buSzPts val="1100"/>
              <a:buFont typeface="Arial"/>
              <a:buNone/>
            </a:pPr>
            <a:r>
              <a:rPr lang="en-US" u="sng" dirty="0">
                <a:solidFill>
                  <a:schemeClr val="hlink"/>
                </a:solidFill>
                <a:hlinkClick r:id="rId8"/>
              </a:rPr>
              <a:t>Relationship Skills (Interpersonal Focus)</a:t>
            </a:r>
            <a:endParaRPr dirty="0">
              <a:solidFill>
                <a:schemeClr val="dk1"/>
              </a:solidFill>
            </a:endParaRPr>
          </a:p>
          <a:p>
            <a:pPr marL="0" lvl="0" indent="0" algn="l" rtl="0">
              <a:spcBef>
                <a:spcPts val="0"/>
              </a:spcBef>
              <a:spcAft>
                <a:spcPts val="0"/>
              </a:spcAft>
              <a:buClr>
                <a:schemeClr val="dk1"/>
              </a:buClr>
              <a:buSzPts val="1100"/>
              <a:buFont typeface="Arial"/>
              <a:buNone/>
            </a:pPr>
            <a:r>
              <a:rPr lang="en-US" u="sng" dirty="0">
                <a:solidFill>
                  <a:schemeClr val="hlink"/>
                </a:solidFill>
                <a:hlinkClick r:id="rId9"/>
              </a:rPr>
              <a:t>Responsible Decision-Making (Inter and Intrapersonal)</a:t>
            </a:r>
            <a:endParaRPr dirty="0">
              <a:solidFill>
                <a:schemeClr val="dk1"/>
              </a:solidFill>
            </a:endParaRPr>
          </a:p>
        </p:txBody>
      </p:sp>
      <p:sp>
        <p:nvSpPr>
          <p:cNvPr id="1469" name="Google Shape;1469;p5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256788180ae_0_119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1" name="Google Shape;1481;g256788180ae_0_119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solidFill>
                  <a:schemeClr val="dk1"/>
                </a:solidFill>
              </a:rPr>
              <a:t>This video offers a glimpse into how leaders can strengthen adult social and emotional competencies and impact culture and climate, staff relationships, and overall well-being.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sz="1100" dirty="0">
                <a:latin typeface="Arial"/>
                <a:ea typeface="Arial"/>
                <a:cs typeface="Arial"/>
                <a:sym typeface="Arial"/>
              </a:rPr>
              <a:t>Ask group members to reflect individually and then share a</a:t>
            </a:r>
            <a:r>
              <a:rPr lang="en-US" dirty="0"/>
              <a:t>s a group</a:t>
            </a:r>
            <a:r>
              <a:rPr lang="en-US" sz="1100" dirty="0">
                <a:latin typeface="Arial"/>
                <a:ea typeface="Arial"/>
                <a:cs typeface="Arial"/>
                <a:sym typeface="Arial"/>
              </a:rPr>
              <a:t>. </a:t>
            </a:r>
            <a:endParaRPr sz="1100" dirty="0">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Char char="●"/>
            </a:pPr>
            <a:r>
              <a:rPr lang="en-US" sz="1100" dirty="0">
                <a:latin typeface="Arial"/>
                <a:ea typeface="Arial"/>
                <a:cs typeface="Arial"/>
                <a:sym typeface="Arial"/>
              </a:rPr>
              <a:t>Describe three ways you strengthen social and emotional development in your department, grade level, team, and/or staff meetings. </a:t>
            </a:r>
            <a:endParaRPr sz="1100" dirty="0">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Char char="●"/>
            </a:pPr>
            <a:r>
              <a:rPr lang="en-US" sz="1100" dirty="0">
                <a:latin typeface="Arial"/>
                <a:ea typeface="Arial"/>
                <a:cs typeface="Arial"/>
                <a:sym typeface="Arial"/>
              </a:rPr>
              <a:t>Next, create two intentions.</a:t>
            </a:r>
            <a:endParaRPr sz="1100" dirty="0">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Char char="●"/>
            </a:pPr>
            <a:r>
              <a:rPr lang="en-US" sz="1100" dirty="0">
                <a:latin typeface="Arial"/>
                <a:ea typeface="Arial"/>
                <a:cs typeface="Arial"/>
                <a:sym typeface="Arial"/>
              </a:rPr>
              <a:t>Finally, identify one person you can enlist to support you.</a:t>
            </a:r>
            <a:endParaRPr dirty="0"/>
          </a:p>
          <a:p>
            <a:pPr marL="457200" lvl="0" indent="-298450" algn="l" rtl="0">
              <a:spcBef>
                <a:spcPts val="0"/>
              </a:spcBef>
              <a:spcAft>
                <a:spcPts val="0"/>
              </a:spcAft>
              <a:buClr>
                <a:schemeClr val="dk1"/>
              </a:buClr>
              <a:buSzPts val="1100"/>
              <a:buChar char="●"/>
            </a:pPr>
            <a:r>
              <a:rPr lang="en-US" dirty="0">
                <a:solidFill>
                  <a:schemeClr val="dk1"/>
                </a:solidFill>
              </a:rPr>
              <a:t>Debrief by pointing out a variety of entry points for leaders, in the broadest sense, to strengthen relationships and collaboration among staff members, with families and community partners, which, in turn, creates a positive, respectful, and caring culture and climate, improves the overall health and wellbeing of all the adults, as well as promotes instruction with a commitment to equity, inclusion, and cultural expansiveness that teaches and reaches the whole child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None/>
            </a:pPr>
            <a:endParaRPr dirty="0"/>
          </a:p>
          <a:p>
            <a:pPr marL="457200" lvl="0" indent="0" algn="l" rtl="0">
              <a:lnSpc>
                <a:spcPct val="100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457200" lvl="0" indent="0" algn="l" rtl="0">
              <a:lnSpc>
                <a:spcPct val="115000"/>
              </a:lnSpc>
              <a:spcBef>
                <a:spcPts val="0"/>
              </a:spcBef>
              <a:spcAft>
                <a:spcPts val="0"/>
              </a:spcAft>
              <a:buSzPts val="1400"/>
              <a:buNone/>
            </a:pPr>
            <a:endParaRPr sz="1100" dirty="0">
              <a:latin typeface="Arial"/>
              <a:ea typeface="Arial"/>
              <a:cs typeface="Arial"/>
              <a:sym typeface="Arial"/>
            </a:endParaRPr>
          </a:p>
          <a:p>
            <a:pPr marL="0" lvl="0" indent="0" algn="l" rtl="0">
              <a:lnSpc>
                <a:spcPct val="115000"/>
              </a:lnSpc>
              <a:spcBef>
                <a:spcPts val="0"/>
              </a:spcBef>
              <a:spcAft>
                <a:spcPts val="0"/>
              </a:spcAft>
              <a:buSzPts val="1400"/>
              <a:buNone/>
            </a:pPr>
            <a:endParaRPr sz="1100" b="1" dirty="0">
              <a:latin typeface="Arial"/>
              <a:ea typeface="Arial"/>
              <a:cs typeface="Arial"/>
              <a:sym typeface="Arial"/>
            </a:endParaRPr>
          </a:p>
        </p:txBody>
      </p:sp>
      <p:sp>
        <p:nvSpPr>
          <p:cNvPr id="1482" name="Google Shape;1482;g256788180ae_0_119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25e1070ee8e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Next, we move into cultivating 1:1 relationships through authentic conversation with scaffolds for conversation to ensure safety and trust through inquiry.</a:t>
            </a: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US" b="1" dirty="0">
                <a:solidFill>
                  <a:schemeClr val="dk1"/>
                </a:solidFill>
              </a:rPr>
              <a:t>Framing: </a:t>
            </a:r>
            <a:r>
              <a:rPr lang="en-US" dirty="0">
                <a:solidFill>
                  <a:schemeClr val="dk1"/>
                </a:solidFill>
              </a:rPr>
              <a:t>The COVID pandemic reminded us that schools are complex systems where everything affects everything else and that our energy, commitment, and sense of community are more important than materials and schedules are. New priorities have emerged, with the mental and physical health of every student and educator being the most important. Chaotic and volatile conditions require leaders committed to clarity while creating a positive, healthy climate with connected relationships with every student, teacher, and parent. A compassionate mindset is a prerequisite to productively addressing family crises and social challenges.</a:t>
            </a:r>
            <a:endParaRPr b="1" dirty="0">
              <a:solidFill>
                <a:schemeClr val="dk1"/>
              </a:solidFill>
            </a:endParaRPr>
          </a:p>
          <a:p>
            <a:pPr marL="0" lvl="0" indent="0" algn="l" rtl="0">
              <a:spcBef>
                <a:spcPts val="0"/>
              </a:spcBef>
              <a:spcAft>
                <a:spcPts val="0"/>
              </a:spcAft>
              <a:buClr>
                <a:schemeClr val="dk1"/>
              </a:buClr>
              <a:buSzPts val="1100"/>
              <a:buFont typeface="Arial"/>
              <a:buNone/>
            </a:pPr>
            <a:endParaRPr sz="8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dirty="0">
              <a:solidFill>
                <a:schemeClr val="dk1"/>
              </a:solidFill>
            </a:endParaRPr>
          </a:p>
        </p:txBody>
      </p:sp>
      <p:sp>
        <p:nvSpPr>
          <p:cNvPr id="1490" name="Google Shape;1490;g25e1070ee8e_0_2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225b44ac636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We’re going to start by individually exploring our own SEL skills as educators, so that we can better understand our SEL strengths and areas for growth. Developing SEL skills is a lifelong process -- challenges and problems never go away!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Share with the group that they will be using a </a:t>
            </a:r>
            <a:r>
              <a:rPr lang="en-US" u="sng">
                <a:solidFill>
                  <a:srgbClr val="0563C1"/>
                </a:solidFill>
                <a:hlinkClick r:id="rId3">
                  <a:extLst>
                    <a:ext uri="{A12FA001-AC4F-418D-AE19-62706E023703}">
                      <ahyp:hlinkClr xmlns:ahyp="http://schemas.microsoft.com/office/drawing/2018/hyperlinkcolor" val="tx"/>
                    </a:ext>
                  </a:extLst>
                </a:hlinkClick>
              </a:rPr>
              <a:t>Personal SEL Reflection Tool </a:t>
            </a:r>
            <a:r>
              <a:rPr lang="en-US">
                <a:solidFill>
                  <a:schemeClr val="dk1"/>
                </a:solidFill>
              </a:rPr>
              <a:t> (</a:t>
            </a:r>
            <a:r>
              <a:rPr lang="en-US" u="sng">
                <a:solidFill>
                  <a:srgbClr val="0563C1"/>
                </a:solidFill>
                <a:hlinkClick r:id="rId3">
                  <a:extLst>
                    <a:ext uri="{A12FA001-AC4F-418D-AE19-62706E023703}">
                      <ahyp:hlinkClr xmlns:ahyp="http://schemas.microsoft.com/office/drawing/2018/hyperlinkcolor" val="tx"/>
                    </a:ext>
                  </a:extLst>
                </a:hlinkClick>
              </a:rPr>
              <a:t>https://ggie.berkeley.edu/practice/personal-sel-assessment-and-reflection/</a:t>
            </a:r>
            <a:r>
              <a:rPr lang="en-US">
                <a:solidFill>
                  <a:schemeClr val="dk1"/>
                </a:solidFill>
              </a:rPr>
              <a:t>) to consider how they model and practice social and emotional skills in the classroom. Play soft instrumental music and provide enough time for teachers to go through the tool individually. Briefly discuss confidentiality (see next slide). Teachers will discuss their observations in small groups, but they will not be asked to turn in their own personal SEL reflection. This is a professional growth tool.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
        <p:nvSpPr>
          <p:cNvPr id="926" name="Google Shape;926;g225b44ac636_0_1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256788180ae_0_9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4" name="Google Shape;1504;g256788180ae_0_9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Clr>
                <a:schemeClr val="dk1"/>
              </a:buClr>
              <a:buSzPts val="1100"/>
              <a:buChar char="●"/>
            </a:pPr>
            <a:r>
              <a:rPr lang="en-US" sz="1100" dirty="0">
                <a:latin typeface="Arial"/>
                <a:ea typeface="Arial"/>
                <a:cs typeface="Arial"/>
                <a:sym typeface="Arial"/>
              </a:rPr>
              <a:t>Share this quote:</a:t>
            </a:r>
            <a:endParaRPr sz="1100" dirty="0">
              <a:latin typeface="Arial"/>
              <a:ea typeface="Arial"/>
              <a:cs typeface="Arial"/>
              <a:sym typeface="Arial"/>
            </a:endParaRPr>
          </a:p>
          <a:p>
            <a:pPr marL="457200" lvl="0" indent="0" algn="l" rtl="0">
              <a:lnSpc>
                <a:spcPct val="100000"/>
              </a:lnSpc>
              <a:spcBef>
                <a:spcPts val="0"/>
              </a:spcBef>
              <a:spcAft>
                <a:spcPts val="0"/>
              </a:spcAft>
              <a:buClr>
                <a:schemeClr val="dk1"/>
              </a:buClr>
              <a:buSzPts val="1100"/>
              <a:buFont typeface="Arial"/>
              <a:buNone/>
            </a:pPr>
            <a:r>
              <a:rPr lang="en-US" sz="1100" i="1" dirty="0">
                <a:latin typeface="Arial"/>
                <a:ea typeface="Arial"/>
                <a:cs typeface="Arial"/>
                <a:sym typeface="Arial"/>
              </a:rPr>
              <a:t>“The moment we cease to hold each other, the sea engulfs us and the light goes out.”</a:t>
            </a:r>
            <a:endParaRPr sz="1100" i="1" dirty="0">
              <a:latin typeface="Arial"/>
              <a:ea typeface="Arial"/>
              <a:cs typeface="Arial"/>
              <a:sym typeface="Arial"/>
            </a:endParaRPr>
          </a:p>
          <a:p>
            <a:pPr marL="0" lvl="0" indent="0" algn="ctr" rtl="0">
              <a:lnSpc>
                <a:spcPct val="100000"/>
              </a:lnSpc>
              <a:spcBef>
                <a:spcPts val="800"/>
              </a:spcBef>
              <a:spcAft>
                <a:spcPts val="0"/>
              </a:spcAft>
              <a:buClr>
                <a:schemeClr val="dk1"/>
              </a:buClr>
              <a:buSzPts val="1100"/>
              <a:buFont typeface="Arial"/>
              <a:buNone/>
            </a:pPr>
            <a:r>
              <a:rPr lang="en-US" sz="1100" i="1" dirty="0">
                <a:latin typeface="Arial"/>
                <a:ea typeface="Arial"/>
                <a:cs typeface="Arial"/>
                <a:sym typeface="Arial"/>
              </a:rPr>
              <a:t>  - James Baldwin</a:t>
            </a:r>
            <a:endParaRPr sz="1100" i="1" dirty="0">
              <a:latin typeface="Arial"/>
              <a:ea typeface="Arial"/>
              <a:cs typeface="Arial"/>
              <a:sym typeface="Arial"/>
            </a:endParaRPr>
          </a:p>
          <a:p>
            <a:pPr marL="457200" lvl="0" indent="-298450" algn="l" rtl="0">
              <a:lnSpc>
                <a:spcPct val="100000"/>
              </a:lnSpc>
              <a:spcBef>
                <a:spcPts val="800"/>
              </a:spcBef>
              <a:spcAft>
                <a:spcPts val="0"/>
              </a:spcAft>
              <a:buClr>
                <a:schemeClr val="dk1"/>
              </a:buClr>
              <a:buSzPts val="1100"/>
              <a:buChar char="●"/>
            </a:pPr>
            <a:r>
              <a:rPr lang="en-US" sz="1100" dirty="0">
                <a:latin typeface="Arial"/>
                <a:ea typeface="Arial"/>
                <a:cs typeface="Arial"/>
                <a:sym typeface="Arial"/>
              </a:rPr>
              <a:t>Invite group members to respond: </a:t>
            </a:r>
            <a:r>
              <a:rPr lang="en-US" sz="1100" i="1" dirty="0">
                <a:latin typeface="Arial"/>
                <a:ea typeface="Arial"/>
                <a:cs typeface="Arial"/>
                <a:sym typeface="Arial"/>
              </a:rPr>
              <a:t>What resonates with you?</a:t>
            </a:r>
            <a:endParaRPr sz="1100" dirty="0">
              <a:latin typeface="Arial"/>
              <a:ea typeface="Arial"/>
              <a:cs typeface="Arial"/>
              <a:sym typeface="Arial"/>
            </a:endParaRPr>
          </a:p>
          <a:p>
            <a:pPr marL="457200" lvl="0" indent="0" algn="l" rtl="0">
              <a:lnSpc>
                <a:spcPct val="100000"/>
              </a:lnSpc>
              <a:spcBef>
                <a:spcPts val="800"/>
              </a:spcBef>
              <a:spcAft>
                <a:spcPts val="0"/>
              </a:spcAft>
              <a:buClr>
                <a:schemeClr val="dk1"/>
              </a:buClr>
              <a:buSzPts val="1100"/>
              <a:buFont typeface="Arial"/>
              <a:buNone/>
            </a:pPr>
            <a:r>
              <a:rPr lang="en-US" sz="1100" dirty="0">
                <a:latin typeface="Arial"/>
                <a:ea typeface="Arial"/>
                <a:cs typeface="Arial"/>
                <a:sym typeface="Arial"/>
              </a:rPr>
              <a:t>Offer: </a:t>
            </a:r>
            <a:r>
              <a:rPr lang="en-US" sz="1100" i="1" dirty="0">
                <a:latin typeface="Arial"/>
                <a:ea typeface="Arial"/>
                <a:cs typeface="Arial"/>
                <a:sym typeface="Arial"/>
              </a:rPr>
              <a:t>We all have opportunities to interact with others 1:1.  Each interaction is an opportunity to be compassionate, kind, generous, and accepting. We can express and affirm feelings, demonstrate our own willingness to be vulnerable, examine our own biases, and open the door for others to do the same.</a:t>
            </a:r>
            <a:endParaRPr dirty="0"/>
          </a:p>
        </p:txBody>
      </p:sp>
      <p:sp>
        <p:nvSpPr>
          <p:cNvPr id="1505" name="Google Shape;1505;g256788180ae_0_9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256788180ae_0_1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0" name="Google Shape;1510;g256788180ae_0_13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SzPts val="1400"/>
              <a:buNone/>
            </a:pPr>
            <a:r>
              <a:rPr lang="en-US" sz="1100" dirty="0">
                <a:latin typeface="Arial"/>
                <a:ea typeface="Arial"/>
                <a:cs typeface="Arial"/>
                <a:sym typeface="Arial"/>
              </a:rPr>
              <a:t>3-4 min.</a:t>
            </a:r>
            <a:endParaRPr sz="1100" dirty="0">
              <a:latin typeface="Arial"/>
              <a:ea typeface="Arial"/>
              <a:cs typeface="Arial"/>
              <a:sym typeface="Arial"/>
            </a:endParaRPr>
          </a:p>
          <a:p>
            <a:pPr marL="457200" lvl="0" indent="-298450" algn="l" rtl="0">
              <a:lnSpc>
                <a:spcPct val="100000"/>
              </a:lnSpc>
              <a:spcBef>
                <a:spcPts val="800"/>
              </a:spcBef>
              <a:spcAft>
                <a:spcPts val="0"/>
              </a:spcAft>
              <a:buClr>
                <a:schemeClr val="dk1"/>
              </a:buClr>
              <a:buSzPts val="1100"/>
              <a:buChar char="●"/>
            </a:pPr>
            <a:r>
              <a:rPr lang="en-US" sz="1100" dirty="0">
                <a:latin typeface="Arial"/>
                <a:ea typeface="Arial"/>
                <a:cs typeface="Arial"/>
                <a:sym typeface="Arial"/>
              </a:rPr>
              <a:t>Let’s start by checking in. Invite group members to reflect and write:</a:t>
            </a:r>
            <a:endParaRPr sz="1100" dirty="0">
              <a:latin typeface="Arial"/>
              <a:ea typeface="Arial"/>
              <a:cs typeface="Arial"/>
              <a:sym typeface="Arial"/>
            </a:endParaRPr>
          </a:p>
          <a:p>
            <a:pPr marL="914400" lvl="1" indent="-298450" algn="l" rtl="0">
              <a:lnSpc>
                <a:spcPct val="100000"/>
              </a:lnSpc>
              <a:spcBef>
                <a:spcPts val="0"/>
              </a:spcBef>
              <a:spcAft>
                <a:spcPts val="0"/>
              </a:spcAft>
              <a:buClr>
                <a:schemeClr val="dk1"/>
              </a:buClr>
              <a:buSzPts val="1100"/>
              <a:buChar char="○"/>
            </a:pPr>
            <a:r>
              <a:rPr lang="en-US" sz="1100" dirty="0">
                <a:latin typeface="Arial"/>
                <a:ea typeface="Arial"/>
                <a:cs typeface="Arial"/>
                <a:sym typeface="Arial"/>
              </a:rPr>
              <a:t>How are you doing, really?  </a:t>
            </a:r>
            <a:endParaRPr sz="1100" dirty="0">
              <a:latin typeface="Arial"/>
              <a:ea typeface="Arial"/>
              <a:cs typeface="Arial"/>
              <a:sym typeface="Arial"/>
            </a:endParaRPr>
          </a:p>
          <a:p>
            <a:pPr marL="914400" lvl="1" indent="-298450" algn="l" rtl="0">
              <a:lnSpc>
                <a:spcPct val="100000"/>
              </a:lnSpc>
              <a:spcBef>
                <a:spcPts val="0"/>
              </a:spcBef>
              <a:spcAft>
                <a:spcPts val="0"/>
              </a:spcAft>
              <a:buClr>
                <a:schemeClr val="dk1"/>
              </a:buClr>
              <a:buSzPts val="1100"/>
              <a:buChar char="○"/>
            </a:pPr>
            <a:r>
              <a:rPr lang="en-US" sz="1100" dirty="0">
                <a:latin typeface="Arial"/>
                <a:ea typeface="Arial"/>
                <a:cs typeface="Arial"/>
                <a:sym typeface="Arial"/>
              </a:rPr>
              <a:t>What has been a personal and/or professional high this week?</a:t>
            </a:r>
            <a:endParaRPr sz="1100" dirty="0">
              <a:latin typeface="Arial"/>
              <a:ea typeface="Arial"/>
              <a:cs typeface="Arial"/>
              <a:sym typeface="Arial"/>
            </a:endParaRPr>
          </a:p>
          <a:p>
            <a:pPr marL="914400" lvl="1" indent="-298450" algn="l" rtl="0">
              <a:lnSpc>
                <a:spcPct val="100000"/>
              </a:lnSpc>
              <a:spcBef>
                <a:spcPts val="0"/>
              </a:spcBef>
              <a:spcAft>
                <a:spcPts val="0"/>
              </a:spcAft>
              <a:buClr>
                <a:schemeClr val="dk1"/>
              </a:buClr>
              <a:buSzPts val="1100"/>
              <a:buChar char="○"/>
            </a:pPr>
            <a:r>
              <a:rPr lang="en-US" sz="1100" dirty="0">
                <a:latin typeface="Arial"/>
                <a:ea typeface="Arial"/>
                <a:cs typeface="Arial"/>
                <a:sym typeface="Arial"/>
              </a:rPr>
              <a:t>What has been a personal and/or professional low this week?</a:t>
            </a:r>
            <a:endParaRPr sz="1100" dirty="0">
              <a:latin typeface="Arial"/>
              <a:ea typeface="Arial"/>
              <a:cs typeface="Arial"/>
              <a:sym typeface="Arial"/>
            </a:endParaRPr>
          </a:p>
          <a:p>
            <a:pPr marL="0" lvl="0" indent="0" algn="l" rtl="0">
              <a:lnSpc>
                <a:spcPct val="115000"/>
              </a:lnSpc>
              <a:spcBef>
                <a:spcPts val="0"/>
              </a:spcBef>
              <a:spcAft>
                <a:spcPts val="0"/>
              </a:spcAft>
              <a:buSzPts val="1400"/>
              <a:buNone/>
            </a:pPr>
            <a:endParaRPr sz="1100" b="1" dirty="0">
              <a:latin typeface="Arial"/>
              <a:ea typeface="Arial"/>
              <a:cs typeface="Arial"/>
              <a:sym typeface="Arial"/>
            </a:endParaRPr>
          </a:p>
        </p:txBody>
      </p:sp>
      <p:sp>
        <p:nvSpPr>
          <p:cNvPr id="1511" name="Google Shape;1511;g256788180ae_0_13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256788180ae_0_16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8" name="Google Shape;1518;g256788180ae_0_16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800"/>
              </a:spcBef>
              <a:spcAft>
                <a:spcPts val="0"/>
              </a:spcAft>
              <a:buSzPts val="1400"/>
              <a:buNone/>
            </a:pPr>
            <a:r>
              <a:rPr lang="en-US" sz="1100" dirty="0">
                <a:latin typeface="Arial"/>
                <a:ea typeface="Arial"/>
                <a:cs typeface="Arial"/>
                <a:sym typeface="Arial"/>
              </a:rPr>
              <a:t>15-20 min.</a:t>
            </a:r>
            <a:endParaRPr sz="1100" dirty="0">
              <a:latin typeface="Arial"/>
              <a:ea typeface="Arial"/>
              <a:cs typeface="Arial"/>
              <a:sym typeface="Arial"/>
            </a:endParaRPr>
          </a:p>
          <a:p>
            <a:pPr marL="457200" lvl="0" indent="-298450" algn="l" rtl="0">
              <a:lnSpc>
                <a:spcPct val="100000"/>
              </a:lnSpc>
              <a:spcBef>
                <a:spcPts val="800"/>
              </a:spcBef>
              <a:spcAft>
                <a:spcPts val="0"/>
              </a:spcAft>
              <a:buClr>
                <a:schemeClr val="dk1"/>
              </a:buClr>
              <a:buSzPts val="1100"/>
              <a:buChar char="●"/>
            </a:pPr>
            <a:r>
              <a:rPr lang="en-US" sz="1100" dirty="0">
                <a:latin typeface="Arial"/>
                <a:ea typeface="Arial"/>
                <a:cs typeface="Arial"/>
                <a:sym typeface="Arial"/>
              </a:rPr>
              <a:t>Before sharing, offer these guidelines:</a:t>
            </a:r>
            <a:endParaRPr sz="1100" dirty="0">
              <a:latin typeface="Arial"/>
              <a:ea typeface="Arial"/>
              <a:cs typeface="Arial"/>
              <a:sym typeface="Arial"/>
            </a:endParaRPr>
          </a:p>
          <a:p>
            <a:pPr marL="914400" lvl="1" indent="-298450" algn="l" rtl="0">
              <a:lnSpc>
                <a:spcPct val="100000"/>
              </a:lnSpc>
              <a:spcBef>
                <a:spcPts val="0"/>
              </a:spcBef>
              <a:spcAft>
                <a:spcPts val="0"/>
              </a:spcAft>
              <a:buClr>
                <a:schemeClr val="dk1"/>
              </a:buClr>
              <a:buSzPts val="1100"/>
              <a:buChar char="○"/>
            </a:pPr>
            <a:r>
              <a:rPr lang="en-US" sz="1100" dirty="0">
                <a:latin typeface="Arial"/>
                <a:ea typeface="Arial"/>
                <a:cs typeface="Arial"/>
                <a:sym typeface="Arial"/>
              </a:rPr>
              <a:t>Share authentically</a:t>
            </a:r>
            <a:endParaRPr sz="1100" dirty="0">
              <a:latin typeface="Arial"/>
              <a:ea typeface="Arial"/>
              <a:cs typeface="Arial"/>
              <a:sym typeface="Arial"/>
            </a:endParaRPr>
          </a:p>
          <a:p>
            <a:pPr marL="914400" lvl="1" indent="-298450" algn="l" rtl="0">
              <a:lnSpc>
                <a:spcPct val="100000"/>
              </a:lnSpc>
              <a:spcBef>
                <a:spcPts val="0"/>
              </a:spcBef>
              <a:spcAft>
                <a:spcPts val="0"/>
              </a:spcAft>
              <a:buClr>
                <a:schemeClr val="dk1"/>
              </a:buClr>
              <a:buSzPts val="1100"/>
              <a:buChar char="○"/>
            </a:pPr>
            <a:r>
              <a:rPr lang="en-US" sz="1100" dirty="0">
                <a:latin typeface="Arial"/>
                <a:ea typeface="Arial"/>
                <a:cs typeface="Arial"/>
                <a:sym typeface="Arial"/>
              </a:rPr>
              <a:t>Listen deeply</a:t>
            </a:r>
            <a:endParaRPr sz="1100" dirty="0">
              <a:latin typeface="Arial"/>
              <a:ea typeface="Arial"/>
              <a:cs typeface="Arial"/>
              <a:sym typeface="Arial"/>
            </a:endParaRPr>
          </a:p>
          <a:p>
            <a:pPr marL="914400" lvl="1" indent="-298450" algn="l" rtl="0">
              <a:lnSpc>
                <a:spcPct val="100000"/>
              </a:lnSpc>
              <a:spcBef>
                <a:spcPts val="0"/>
              </a:spcBef>
              <a:spcAft>
                <a:spcPts val="0"/>
              </a:spcAft>
              <a:buClr>
                <a:schemeClr val="dk1"/>
              </a:buClr>
              <a:buSzPts val="1100"/>
              <a:buChar char="○"/>
            </a:pPr>
            <a:r>
              <a:rPr lang="en-US" sz="1100" dirty="0">
                <a:latin typeface="Arial"/>
                <a:ea typeface="Arial"/>
                <a:cs typeface="Arial"/>
                <a:sym typeface="Arial"/>
              </a:rPr>
              <a:t>Be curious</a:t>
            </a:r>
            <a:endParaRPr sz="1100" dirty="0">
              <a:latin typeface="Arial"/>
              <a:ea typeface="Arial"/>
              <a:cs typeface="Arial"/>
              <a:sym typeface="Arial"/>
            </a:endParaRPr>
          </a:p>
          <a:p>
            <a:pPr marL="914400" lvl="1" indent="-298450" algn="l" rtl="0">
              <a:lnSpc>
                <a:spcPct val="100000"/>
              </a:lnSpc>
              <a:spcBef>
                <a:spcPts val="0"/>
              </a:spcBef>
              <a:spcAft>
                <a:spcPts val="0"/>
              </a:spcAft>
              <a:buClr>
                <a:schemeClr val="dk1"/>
              </a:buClr>
              <a:buSzPts val="1100"/>
              <a:buChar char="○"/>
            </a:pPr>
            <a:r>
              <a:rPr lang="en-US" sz="1100" dirty="0">
                <a:latin typeface="Arial"/>
                <a:ea typeface="Arial"/>
                <a:cs typeface="Arial"/>
                <a:sym typeface="Arial"/>
              </a:rPr>
              <a:t>Notice self and others</a:t>
            </a:r>
            <a:endParaRPr sz="1100" dirty="0">
              <a:latin typeface="Arial"/>
              <a:ea typeface="Arial"/>
              <a:cs typeface="Arial"/>
              <a:sym typeface="Arial"/>
            </a:endParaRPr>
          </a:p>
          <a:p>
            <a:pPr marL="457200" lvl="0" indent="-298450" algn="l" rtl="0">
              <a:lnSpc>
                <a:spcPct val="115000"/>
              </a:lnSpc>
              <a:spcBef>
                <a:spcPts val="0"/>
              </a:spcBef>
              <a:spcAft>
                <a:spcPts val="0"/>
              </a:spcAft>
              <a:buSzPts val="1100"/>
              <a:buChar char="●"/>
            </a:pPr>
            <a:r>
              <a:rPr lang="en-US" sz="1100" dirty="0">
                <a:latin typeface="Arial"/>
                <a:ea typeface="Arial"/>
                <a:cs typeface="Arial"/>
                <a:sym typeface="Arial"/>
              </a:rPr>
              <a:t>Invite participants to read silently. Invite members to “lift up” a disposition that resonates with them today.</a:t>
            </a:r>
            <a:endParaRPr sz="1100" dirty="0">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Char char="●"/>
            </a:pPr>
            <a:r>
              <a:rPr lang="en-US" sz="1100" dirty="0">
                <a:latin typeface="Arial"/>
                <a:ea typeface="Arial"/>
                <a:cs typeface="Arial"/>
                <a:sym typeface="Arial"/>
              </a:rPr>
              <a:t>Form triads or groups of four.  Ask each member to share their check-in (3 min. each—self-monitor).</a:t>
            </a:r>
            <a:endParaRPr sz="1100" dirty="0">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Char char="●"/>
            </a:pPr>
            <a:r>
              <a:rPr lang="en-US" sz="1100" dirty="0">
                <a:latin typeface="Arial"/>
                <a:ea typeface="Arial"/>
                <a:cs typeface="Arial"/>
                <a:sym typeface="Arial"/>
              </a:rPr>
              <a:t>After everyone has spoken, invite group members to share what they noticed in another group member. This could be an emotion that was expressed, body language, facial expressions, words, phrases, thoughts, and even commonalities, patterns or trends among group members</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en-US" sz="1100" dirty="0">
                <a:latin typeface="Arial"/>
                <a:ea typeface="Arial"/>
                <a:cs typeface="Arial"/>
                <a:sym typeface="Arial"/>
              </a:rPr>
              <a:t>Bring the whole group back together. Invite volunteers to share about their experience.</a:t>
            </a:r>
            <a:endParaRPr sz="1100" dirty="0">
              <a:latin typeface="Arial"/>
              <a:ea typeface="Arial"/>
              <a:cs typeface="Arial"/>
              <a:sym typeface="Arial"/>
            </a:endParaRPr>
          </a:p>
          <a:p>
            <a:pPr marL="0" lvl="0" indent="0" algn="l" rtl="0">
              <a:lnSpc>
                <a:spcPct val="115000"/>
              </a:lnSpc>
              <a:spcBef>
                <a:spcPts val="0"/>
              </a:spcBef>
              <a:spcAft>
                <a:spcPts val="0"/>
              </a:spcAft>
              <a:buSzPts val="1400"/>
              <a:buNone/>
            </a:pPr>
            <a:endParaRPr sz="1100" dirty="0">
              <a:latin typeface="Arial"/>
              <a:ea typeface="Arial"/>
              <a:cs typeface="Arial"/>
              <a:sym typeface="Arial"/>
            </a:endParaRPr>
          </a:p>
        </p:txBody>
      </p:sp>
      <p:sp>
        <p:nvSpPr>
          <p:cNvPr id="1519" name="Google Shape;1519;g256788180ae_0_16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256788180ae_0_19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60 min.</a:t>
            </a:r>
            <a:endParaRPr/>
          </a:p>
          <a:p>
            <a:pPr marL="0" lvl="0" indent="0" algn="l" rtl="0">
              <a:lnSpc>
                <a:spcPct val="100000"/>
              </a:lnSpc>
              <a:spcBef>
                <a:spcPts val="800"/>
              </a:spcBef>
              <a:spcAft>
                <a:spcPts val="0"/>
              </a:spcAft>
              <a:buClr>
                <a:schemeClr val="dk1"/>
              </a:buClr>
              <a:buSzPts val="1100"/>
              <a:buFont typeface="Arial"/>
              <a:buNone/>
            </a:pPr>
            <a:r>
              <a:rPr lang="en-US" sz="1100" b="1">
                <a:latin typeface="Arial"/>
                <a:ea typeface="Arial"/>
                <a:cs typeface="Arial"/>
                <a:sym typeface="Arial"/>
              </a:rPr>
              <a:t>Framing: </a:t>
            </a:r>
            <a:r>
              <a:rPr lang="en-US" sz="1100">
                <a:latin typeface="Arial"/>
                <a:ea typeface="Arial"/>
                <a:cs typeface="Arial"/>
                <a:sym typeface="Arial"/>
              </a:rPr>
              <a:t>We all show up differently in relationships.  We have many influences throughout our lifetime...our families, our cultural backgrounds, our peer groups, our community, and even our location. The purpose of this exploration is to reflect on ways we show up in relationships and to understand more deeply who we are in relationships.</a:t>
            </a:r>
            <a:endParaRPr/>
          </a:p>
        </p:txBody>
      </p:sp>
      <p:sp>
        <p:nvSpPr>
          <p:cNvPr id="1525" name="Google Shape;1525;g256788180ae_0_19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2550913cd69_0_6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2" name="Google Shape;1532;g2550913cd69_0_6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Share this quote:</a:t>
            </a:r>
            <a:endParaRPr sz="1100">
              <a:latin typeface="Arial"/>
              <a:ea typeface="Arial"/>
              <a:cs typeface="Arial"/>
              <a:sym typeface="Arial"/>
            </a:endParaRPr>
          </a:p>
          <a:p>
            <a:pPr marL="457200" lvl="0" indent="0" algn="l" rtl="0">
              <a:lnSpc>
                <a:spcPct val="100000"/>
              </a:lnSpc>
              <a:spcBef>
                <a:spcPts val="800"/>
              </a:spcBef>
              <a:spcAft>
                <a:spcPts val="0"/>
              </a:spcAft>
              <a:buSzPts val="1400"/>
              <a:buNone/>
            </a:pPr>
            <a:r>
              <a:rPr lang="en-US" sz="1100" i="1">
                <a:latin typeface="Arial"/>
                <a:ea typeface="Arial"/>
                <a:cs typeface="Arial"/>
                <a:sym typeface="Arial"/>
              </a:rPr>
              <a:t>Mixed quality relationships (positive qualities with less helpful interactions) actually cause stress and lack of trust.  Satisfying relationships (with someone who understands your problems and gives the kind of support you really want) are related to more resilient patterns of stress reactivity.</a:t>
            </a:r>
            <a:endParaRPr sz="1100" i="1">
              <a:latin typeface="Arial"/>
              <a:ea typeface="Arial"/>
              <a:cs typeface="Arial"/>
              <a:sym typeface="Arial"/>
            </a:endParaRPr>
          </a:p>
          <a:p>
            <a:pPr marL="914400" lvl="0" indent="-298450" algn="r" rtl="0">
              <a:lnSpc>
                <a:spcPct val="100000"/>
              </a:lnSpc>
              <a:spcBef>
                <a:spcPts val="800"/>
              </a:spcBef>
              <a:spcAft>
                <a:spcPts val="0"/>
              </a:spcAft>
              <a:buClr>
                <a:schemeClr val="dk1"/>
              </a:buClr>
              <a:buSzPts val="1100"/>
              <a:buChar char="-"/>
            </a:pPr>
            <a:r>
              <a:rPr lang="en-US" sz="1100">
                <a:latin typeface="Arial"/>
                <a:ea typeface="Arial"/>
                <a:cs typeface="Arial"/>
                <a:sym typeface="Arial"/>
              </a:rPr>
              <a:t>From </a:t>
            </a:r>
            <a:r>
              <a:rPr lang="en-US" sz="1100" i="1">
                <a:latin typeface="Arial"/>
                <a:ea typeface="Arial"/>
                <a:cs typeface="Arial"/>
                <a:sym typeface="Arial"/>
              </a:rPr>
              <a:t>The Telomere Effect</a:t>
            </a:r>
            <a:r>
              <a:rPr lang="en-US" sz="1100">
                <a:latin typeface="Arial"/>
                <a:ea typeface="Arial"/>
                <a:cs typeface="Arial"/>
                <a:sym typeface="Arial"/>
              </a:rPr>
              <a:t>, </a:t>
            </a:r>
            <a:endParaRPr sz="1100">
              <a:latin typeface="Arial"/>
              <a:ea typeface="Arial"/>
              <a:cs typeface="Arial"/>
              <a:sym typeface="Arial"/>
            </a:endParaRPr>
          </a:p>
          <a:p>
            <a:pPr marL="914400" lvl="0" indent="0" algn="r" rtl="0">
              <a:lnSpc>
                <a:spcPct val="100000"/>
              </a:lnSpc>
              <a:spcBef>
                <a:spcPts val="800"/>
              </a:spcBef>
              <a:spcAft>
                <a:spcPts val="0"/>
              </a:spcAft>
              <a:buSzPts val="1400"/>
              <a:buNone/>
            </a:pPr>
            <a:r>
              <a:rPr lang="en-US" sz="1100">
                <a:latin typeface="Arial"/>
                <a:ea typeface="Arial"/>
                <a:cs typeface="Arial"/>
                <a:sym typeface="Arial"/>
              </a:rPr>
              <a:t>Elissa Epel and Elizabeth Blackburn</a:t>
            </a:r>
            <a:endParaRPr sz="1100">
              <a:latin typeface="Arial"/>
              <a:ea typeface="Arial"/>
              <a:cs typeface="Arial"/>
              <a:sym typeface="Arial"/>
            </a:endParaRPr>
          </a:p>
          <a:p>
            <a:pPr marL="457200" lvl="0" indent="-298450" algn="l" rtl="0">
              <a:lnSpc>
                <a:spcPct val="100000"/>
              </a:lnSpc>
              <a:spcBef>
                <a:spcPts val="800"/>
              </a:spcBef>
              <a:spcAft>
                <a:spcPts val="0"/>
              </a:spcAft>
              <a:buSzPts val="1100"/>
              <a:buFont typeface="Arial"/>
              <a:buChar char="●"/>
            </a:pPr>
            <a:r>
              <a:rPr lang="en-US" sz="1100">
                <a:latin typeface="Arial"/>
                <a:ea typeface="Arial"/>
                <a:cs typeface="Arial"/>
                <a:sym typeface="Arial"/>
              </a:rPr>
              <a:t>Invite a few volunteers to share what this means to them, or what resonates.</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533" name="Google Shape;1533;g2550913cd69_0_6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2550913cd69_0_6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8" name="Google Shape;1538;g2550913cd69_0_6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800"/>
              </a:spcBef>
              <a:spcAft>
                <a:spcPts val="0"/>
              </a:spcAft>
              <a:buClr>
                <a:schemeClr val="dk1"/>
              </a:buClr>
              <a:buSzPts val="1100"/>
              <a:buChar char="●"/>
            </a:pPr>
            <a:r>
              <a:rPr lang="en-US" sz="1100">
                <a:latin typeface="Arial"/>
                <a:ea typeface="Arial"/>
                <a:cs typeface="Arial"/>
                <a:sym typeface="Arial"/>
              </a:rPr>
              <a:t>Start off by asking individuals to reflect:</a:t>
            </a:r>
            <a:endParaRPr sz="1100">
              <a:latin typeface="Arial"/>
              <a:ea typeface="Arial"/>
              <a:cs typeface="Arial"/>
              <a:sym typeface="Arial"/>
            </a:endParaRPr>
          </a:p>
          <a:p>
            <a:pPr marL="914400" lvl="1"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What would you like people to say about you?</a:t>
            </a:r>
            <a:endParaRPr sz="1100">
              <a:latin typeface="Arial"/>
              <a:ea typeface="Arial"/>
              <a:cs typeface="Arial"/>
              <a:sym typeface="Arial"/>
            </a:endParaRPr>
          </a:p>
          <a:p>
            <a:pPr marL="914400" lvl="1"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Jot down three qualities or attributes of you at your best in relationships.</a:t>
            </a:r>
            <a:endParaRPr sz="1100">
              <a:latin typeface="Arial"/>
              <a:ea typeface="Arial"/>
              <a:cs typeface="Arial"/>
              <a:sym typeface="Arial"/>
            </a:endParaRPr>
          </a:p>
          <a:p>
            <a:pPr marL="0" lvl="0" indent="0" algn="l" rtl="0">
              <a:lnSpc>
                <a:spcPct val="100000"/>
              </a:lnSpc>
              <a:spcBef>
                <a:spcPts val="800"/>
              </a:spcBef>
              <a:spcAft>
                <a:spcPts val="0"/>
              </a:spcAft>
              <a:buSzPts val="1400"/>
              <a:buNone/>
            </a:pPr>
            <a:endParaRPr sz="1100">
              <a:highlight>
                <a:schemeClr val="lt1"/>
              </a:highlight>
              <a:latin typeface="Arial"/>
              <a:ea typeface="Arial"/>
              <a:cs typeface="Arial"/>
              <a:sym typeface="Arial"/>
            </a:endParaRPr>
          </a:p>
          <a:p>
            <a:pPr marL="0" lvl="0" indent="0" algn="l" rtl="0">
              <a:lnSpc>
                <a:spcPct val="100000"/>
              </a:lnSpc>
              <a:spcBef>
                <a:spcPts val="0"/>
              </a:spcBef>
              <a:spcAft>
                <a:spcPts val="0"/>
              </a:spcAft>
              <a:buSzPts val="1400"/>
              <a:buNone/>
            </a:pPr>
            <a:endParaRPr sz="1100" b="1">
              <a:highlight>
                <a:schemeClr val="lt1"/>
              </a:highlight>
              <a:latin typeface="Arial"/>
              <a:ea typeface="Arial"/>
              <a:cs typeface="Arial"/>
              <a:sym typeface="Arial"/>
            </a:endParaRPr>
          </a:p>
        </p:txBody>
      </p:sp>
      <p:sp>
        <p:nvSpPr>
          <p:cNvPr id="1539" name="Google Shape;1539;g2550913cd69_0_6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2550913cd69_0_6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7" name="Google Shape;1547;g2550913cd69_0_6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800"/>
              </a:spcBef>
              <a:spcAft>
                <a:spcPts val="0"/>
              </a:spcAft>
              <a:buSzPts val="1100"/>
              <a:buFont typeface="Arial"/>
              <a:buChar char="●"/>
            </a:pPr>
            <a:r>
              <a:rPr lang="en-US" sz="1100">
                <a:latin typeface="Arial"/>
                <a:ea typeface="Arial"/>
                <a:cs typeface="Arial"/>
                <a:sym typeface="Arial"/>
              </a:rPr>
              <a:t>Next, ask group members to draw three“heads” on their paper.  </a:t>
            </a:r>
            <a:endParaRPr sz="1100">
              <a:latin typeface="Arial"/>
              <a:ea typeface="Arial"/>
              <a:cs typeface="Arial"/>
              <a:sym typeface="Arial"/>
            </a:endParaRPr>
          </a:p>
          <a:p>
            <a:pPr marL="914400" lvl="1"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The head on the left is a close family member or friend. Really allow yourself to picture that person—feel what it’s like being together.</a:t>
            </a:r>
            <a:endParaRPr sz="1100">
              <a:latin typeface="Arial"/>
              <a:ea typeface="Arial"/>
              <a:cs typeface="Arial"/>
              <a:sym typeface="Arial"/>
            </a:endParaRPr>
          </a:p>
          <a:p>
            <a:pPr marL="1371600" lvl="2"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Look over the list of qualities,, and select a few that really represent how you show up in relationship with this close family member or friend.</a:t>
            </a:r>
            <a:endParaRPr sz="1100">
              <a:latin typeface="Arial"/>
              <a:ea typeface="Arial"/>
              <a:cs typeface="Arial"/>
              <a:sym typeface="Arial"/>
            </a:endParaRPr>
          </a:p>
          <a:p>
            <a:pPr marL="914400" lvl="1"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The head in the middle is a more neutral person to you—it could be a co-worker or acquaintance. Again, really imagine that person.</a:t>
            </a:r>
            <a:endParaRPr sz="1100">
              <a:latin typeface="Arial"/>
              <a:ea typeface="Arial"/>
              <a:cs typeface="Arial"/>
              <a:sym typeface="Arial"/>
            </a:endParaRPr>
          </a:p>
          <a:p>
            <a:pPr marL="1371600" lvl="2"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Look over “ways of being in a relationship” with this person in mind.</a:t>
            </a:r>
            <a:endParaRPr sz="1100">
              <a:latin typeface="Arial"/>
              <a:ea typeface="Arial"/>
              <a:cs typeface="Arial"/>
              <a:sym typeface="Arial"/>
            </a:endParaRPr>
          </a:p>
          <a:p>
            <a:pPr marL="1371600" lvl="2"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How do you show up with this person?</a:t>
            </a:r>
            <a:endParaRPr sz="1100">
              <a:latin typeface="Arial"/>
              <a:ea typeface="Arial"/>
              <a:cs typeface="Arial"/>
              <a:sym typeface="Arial"/>
            </a:endParaRPr>
          </a:p>
          <a:p>
            <a:pPr marL="914400" lvl="1"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Finally, the head on the right is someone you have a hard time working with or being with. Allow yourself to imagine a typical interaction with this person. What emotions come up? </a:t>
            </a:r>
            <a:endParaRPr sz="1100">
              <a:latin typeface="Arial"/>
              <a:ea typeface="Arial"/>
              <a:cs typeface="Arial"/>
              <a:sym typeface="Arial"/>
            </a:endParaRPr>
          </a:p>
          <a:p>
            <a:pPr marL="1371600" lvl="2"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Once more, review the ways of being in relationship with this person in mind.</a:t>
            </a:r>
            <a:endParaRPr sz="1100">
              <a:latin typeface="Arial"/>
              <a:ea typeface="Arial"/>
              <a:cs typeface="Arial"/>
              <a:sym typeface="Arial"/>
            </a:endParaRPr>
          </a:p>
          <a:p>
            <a:pPr marL="1371600" lvl="2"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How do you show up with this person?</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b="1">
              <a:latin typeface="Arial"/>
              <a:ea typeface="Arial"/>
              <a:cs typeface="Arial"/>
              <a:sym typeface="Arial"/>
            </a:endParaRPr>
          </a:p>
        </p:txBody>
      </p:sp>
      <p:sp>
        <p:nvSpPr>
          <p:cNvPr id="1548" name="Google Shape;1548;g2550913cd69_0_6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256788180ae_0_25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9" name="Google Shape;1559;g256788180ae_0_25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800"/>
              </a:spcBef>
              <a:spcAft>
                <a:spcPts val="0"/>
              </a:spcAft>
              <a:buClr>
                <a:schemeClr val="dk1"/>
              </a:buClr>
              <a:buSzPts val="1100"/>
              <a:buChar char="●"/>
            </a:pPr>
            <a:r>
              <a:rPr lang="en-US" sz="1100" dirty="0">
                <a:latin typeface="Arial"/>
                <a:ea typeface="Arial"/>
                <a:cs typeface="Arial"/>
                <a:sym typeface="Arial"/>
              </a:rPr>
              <a:t>Before group members pair up, offer guidelines for open-ended questions: </a:t>
            </a:r>
            <a:endParaRPr sz="1100" dirty="0">
              <a:latin typeface="Arial"/>
              <a:ea typeface="Arial"/>
              <a:cs typeface="Arial"/>
              <a:sym typeface="Arial"/>
            </a:endParaRPr>
          </a:p>
          <a:p>
            <a:pPr marL="914400" lvl="1" indent="-298450" algn="l" rtl="0">
              <a:lnSpc>
                <a:spcPct val="100000"/>
              </a:lnSpc>
              <a:spcBef>
                <a:spcPts val="0"/>
              </a:spcBef>
              <a:spcAft>
                <a:spcPts val="0"/>
              </a:spcAft>
              <a:buClr>
                <a:schemeClr val="dk1"/>
              </a:buClr>
              <a:buSzPts val="1100"/>
              <a:buChar char="○"/>
            </a:pPr>
            <a:r>
              <a:rPr lang="en-US" sz="1100" dirty="0">
                <a:latin typeface="Arial"/>
                <a:ea typeface="Arial"/>
                <a:cs typeface="Arial"/>
                <a:sym typeface="Arial"/>
              </a:rPr>
              <a:t>Ask questions you do not have answers to.</a:t>
            </a:r>
            <a:endParaRPr sz="1100" dirty="0">
              <a:latin typeface="Arial"/>
              <a:ea typeface="Arial"/>
              <a:cs typeface="Arial"/>
              <a:sym typeface="Arial"/>
            </a:endParaRPr>
          </a:p>
          <a:p>
            <a:pPr marL="914400" lvl="1" indent="-298450" algn="l" rtl="0">
              <a:lnSpc>
                <a:spcPct val="90000"/>
              </a:lnSpc>
              <a:spcBef>
                <a:spcPts val="0"/>
              </a:spcBef>
              <a:spcAft>
                <a:spcPts val="0"/>
              </a:spcAft>
              <a:buClr>
                <a:schemeClr val="dk1"/>
              </a:buClr>
              <a:buSzPts val="1100"/>
              <a:buChar char="○"/>
            </a:pPr>
            <a:r>
              <a:rPr lang="en-US" sz="1100" dirty="0">
                <a:latin typeface="Arial"/>
                <a:ea typeface="Arial"/>
                <a:cs typeface="Arial"/>
                <a:sym typeface="Arial"/>
              </a:rPr>
              <a:t>Ask questions to help the other person reflect— not to satisfy your own curiosity.</a:t>
            </a:r>
            <a:endParaRPr sz="1100" dirty="0">
              <a:latin typeface="Arial"/>
              <a:ea typeface="Arial"/>
              <a:cs typeface="Arial"/>
              <a:sym typeface="Arial"/>
            </a:endParaRPr>
          </a:p>
          <a:p>
            <a:pPr marL="914400" lvl="1" indent="-298450" algn="l" rtl="0">
              <a:lnSpc>
                <a:spcPct val="90000"/>
              </a:lnSpc>
              <a:spcBef>
                <a:spcPts val="0"/>
              </a:spcBef>
              <a:spcAft>
                <a:spcPts val="0"/>
              </a:spcAft>
              <a:buClr>
                <a:schemeClr val="dk1"/>
              </a:buClr>
              <a:buSzPts val="1100"/>
              <a:buChar char="○"/>
            </a:pPr>
            <a:r>
              <a:rPr lang="en-US" sz="1100" dirty="0">
                <a:latin typeface="Arial"/>
                <a:ea typeface="Arial"/>
                <a:cs typeface="Arial"/>
                <a:sym typeface="Arial"/>
              </a:rPr>
              <a:t>Use the person’s language.</a:t>
            </a:r>
            <a:endParaRPr sz="1100" dirty="0">
              <a:latin typeface="Arial"/>
              <a:ea typeface="Arial"/>
              <a:cs typeface="Arial"/>
              <a:sym typeface="Arial"/>
            </a:endParaRPr>
          </a:p>
          <a:p>
            <a:pPr marL="914400" lvl="1" indent="-298450" algn="l" rtl="0">
              <a:lnSpc>
                <a:spcPct val="90000"/>
              </a:lnSpc>
              <a:spcBef>
                <a:spcPts val="0"/>
              </a:spcBef>
              <a:spcAft>
                <a:spcPts val="0"/>
              </a:spcAft>
              <a:buClr>
                <a:schemeClr val="dk1"/>
              </a:buClr>
              <a:buSzPts val="1100"/>
              <a:buChar char="○"/>
            </a:pPr>
            <a:r>
              <a:rPr lang="en-US" sz="1100" dirty="0">
                <a:latin typeface="Arial"/>
                <a:ea typeface="Arial"/>
                <a:cs typeface="Arial"/>
                <a:sym typeface="Arial"/>
              </a:rPr>
              <a:t>Be brief and to the point.</a:t>
            </a:r>
            <a:endParaRPr sz="1100" dirty="0">
              <a:latin typeface="Arial"/>
              <a:ea typeface="Arial"/>
              <a:cs typeface="Arial"/>
              <a:sym typeface="Arial"/>
            </a:endParaRPr>
          </a:p>
          <a:p>
            <a:pPr marL="914400" lvl="1" indent="-298450" algn="l" rtl="0">
              <a:lnSpc>
                <a:spcPct val="90000"/>
              </a:lnSpc>
              <a:spcBef>
                <a:spcPts val="0"/>
              </a:spcBef>
              <a:spcAft>
                <a:spcPts val="0"/>
              </a:spcAft>
              <a:buClr>
                <a:schemeClr val="dk1"/>
              </a:buClr>
              <a:buSzPts val="1100"/>
              <a:buChar char="○"/>
            </a:pPr>
            <a:r>
              <a:rPr lang="en-US" sz="1100" dirty="0">
                <a:latin typeface="Arial"/>
                <a:ea typeface="Arial"/>
                <a:cs typeface="Arial"/>
                <a:sym typeface="Arial"/>
              </a:rPr>
              <a:t>Use creative metaphors.</a:t>
            </a:r>
            <a:endParaRPr sz="1100" dirty="0">
              <a:latin typeface="Arial"/>
              <a:ea typeface="Arial"/>
              <a:cs typeface="Arial"/>
              <a:sym typeface="Arial"/>
            </a:endParaRPr>
          </a:p>
          <a:p>
            <a:pPr marL="914400" lvl="1" indent="-298450" algn="l" rtl="0">
              <a:lnSpc>
                <a:spcPct val="90000"/>
              </a:lnSpc>
              <a:spcBef>
                <a:spcPts val="0"/>
              </a:spcBef>
              <a:spcAft>
                <a:spcPts val="0"/>
              </a:spcAft>
              <a:buClr>
                <a:schemeClr val="dk1"/>
              </a:buClr>
              <a:buSzPts val="1100"/>
              <a:buChar char="○"/>
            </a:pPr>
            <a:r>
              <a:rPr lang="en-US" sz="1100" dirty="0">
                <a:latin typeface="Arial"/>
                <a:ea typeface="Arial"/>
                <a:cs typeface="Arial"/>
                <a:sym typeface="Arial"/>
              </a:rPr>
              <a:t>Avoid yes/no and right/wrong responses.</a:t>
            </a:r>
            <a:endParaRPr sz="1100" dirty="0">
              <a:latin typeface="Arial"/>
              <a:ea typeface="Arial"/>
              <a:cs typeface="Arial"/>
              <a:sym typeface="Arial"/>
            </a:endParaRPr>
          </a:p>
          <a:p>
            <a:pPr marL="914400" lvl="0" indent="0" algn="l" rtl="0">
              <a:lnSpc>
                <a:spcPct val="90000"/>
              </a:lnSpc>
              <a:spcBef>
                <a:spcPts val="800"/>
              </a:spcBef>
              <a:spcAft>
                <a:spcPts val="0"/>
              </a:spcAft>
              <a:buClr>
                <a:schemeClr val="dk1"/>
              </a:buClr>
              <a:buSzPts val="1100"/>
              <a:buFont typeface="Arial"/>
              <a:buNone/>
            </a:pPr>
            <a:r>
              <a:rPr lang="en-US" sz="1100" dirty="0">
                <a:latin typeface="Arial"/>
                <a:ea typeface="Arial"/>
                <a:cs typeface="Arial"/>
                <a:sym typeface="Arial"/>
              </a:rPr>
              <a:t>Refer back to these </a:t>
            </a:r>
            <a:r>
              <a:rPr lang="en-US" sz="1100" u="sng" dirty="0">
                <a:solidFill>
                  <a:schemeClr val="hlink"/>
                </a:solidFill>
                <a:latin typeface="Arial"/>
                <a:ea typeface="Arial"/>
                <a:cs typeface="Arial"/>
                <a:sym typeface="Arial"/>
                <a:hlinkClick r:id="rId3"/>
              </a:rPr>
              <a:t>Collegial Conversation Guidelines</a:t>
            </a:r>
            <a:r>
              <a:rPr lang="en-US" sz="1100" u="sng" dirty="0">
                <a:solidFill>
                  <a:schemeClr val="hlink"/>
                </a:solidFill>
                <a:latin typeface="Arial"/>
                <a:ea typeface="Arial"/>
                <a:cs typeface="Arial"/>
                <a:sym typeface="Arial"/>
              </a:rPr>
              <a:t> (https://</a:t>
            </a:r>
            <a:r>
              <a:rPr lang="en-US" sz="1100" u="sng" dirty="0" err="1">
                <a:solidFill>
                  <a:schemeClr val="hlink"/>
                </a:solidFill>
                <a:latin typeface="Arial"/>
                <a:ea typeface="Arial"/>
                <a:cs typeface="Arial"/>
                <a:sym typeface="Arial"/>
              </a:rPr>
              <a:t>ggie.berkeley.edu</a:t>
            </a:r>
            <a:r>
              <a:rPr lang="en-US" sz="1100" u="sng" dirty="0">
                <a:solidFill>
                  <a:schemeClr val="hlink"/>
                </a:solidFill>
                <a:latin typeface="Arial"/>
                <a:ea typeface="Arial"/>
                <a:cs typeface="Arial"/>
                <a:sym typeface="Arial"/>
              </a:rPr>
              <a:t>/wp-content/uploads/2021/06/Module4_CollegialConversationsHandout.pdf) </a:t>
            </a:r>
            <a:r>
              <a:rPr lang="en-US" sz="1100" dirty="0">
                <a:latin typeface="Arial"/>
                <a:ea typeface="Arial"/>
                <a:cs typeface="Arial"/>
                <a:sym typeface="Arial"/>
              </a:rPr>
              <a:t>, if needed.</a:t>
            </a:r>
            <a:endParaRPr sz="1100" dirty="0">
              <a:latin typeface="Arial"/>
              <a:ea typeface="Arial"/>
              <a:cs typeface="Arial"/>
              <a:sym typeface="Arial"/>
            </a:endParaRPr>
          </a:p>
          <a:p>
            <a:pPr marL="0" lvl="0" indent="0" algn="l" rtl="0">
              <a:lnSpc>
                <a:spcPct val="100000"/>
              </a:lnSpc>
              <a:spcBef>
                <a:spcPts val="800"/>
              </a:spcBef>
              <a:spcAft>
                <a:spcPts val="0"/>
              </a:spcAft>
              <a:buSzPts val="1400"/>
              <a:buNone/>
            </a:pPr>
            <a:endParaRPr sz="1100" b="1" dirty="0">
              <a:latin typeface="Arial"/>
              <a:ea typeface="Arial"/>
              <a:cs typeface="Arial"/>
              <a:sym typeface="Arial"/>
            </a:endParaRPr>
          </a:p>
        </p:txBody>
      </p:sp>
      <p:sp>
        <p:nvSpPr>
          <p:cNvPr id="1560" name="Google Shape;1560;g256788180ae_0_25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g256788180ae_0_29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8" name="Google Shape;1568;g256788180ae_0_29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800"/>
              </a:spcBef>
              <a:spcAft>
                <a:spcPts val="0"/>
              </a:spcAft>
              <a:buSzPts val="1100"/>
              <a:buFont typeface="Arial"/>
              <a:buChar char="●"/>
            </a:pPr>
            <a:r>
              <a:rPr lang="en-US" sz="1100">
                <a:latin typeface="Arial"/>
                <a:ea typeface="Arial"/>
                <a:cs typeface="Arial"/>
                <a:sym typeface="Arial"/>
              </a:rPr>
              <a:t>Form partners for 1:1 conversations.</a:t>
            </a:r>
            <a:endParaRPr sz="1100">
              <a:latin typeface="Arial"/>
              <a:ea typeface="Arial"/>
              <a:cs typeface="Arial"/>
              <a:sym typeface="Arial"/>
            </a:endParaRPr>
          </a:p>
          <a:p>
            <a:pPr marL="457200" lvl="0" indent="0" algn="l" rtl="0">
              <a:lnSpc>
                <a:spcPct val="100000"/>
              </a:lnSpc>
              <a:spcBef>
                <a:spcPts val="800"/>
              </a:spcBef>
              <a:spcAft>
                <a:spcPts val="0"/>
              </a:spcAft>
              <a:buClr>
                <a:schemeClr val="dk1"/>
              </a:buClr>
              <a:buSzPts val="1100"/>
              <a:buFont typeface="Arial"/>
              <a:buNone/>
            </a:pPr>
            <a:r>
              <a:rPr lang="en-US" sz="1100" u="sng">
                <a:latin typeface="Arial"/>
                <a:ea typeface="Arial"/>
                <a:cs typeface="Arial"/>
                <a:sym typeface="Arial"/>
              </a:rPr>
              <a:t>Part 1: Share</a:t>
            </a:r>
            <a:r>
              <a:rPr lang="en-US" sz="1100">
                <a:latin typeface="Arial"/>
                <a:ea typeface="Arial"/>
                <a:cs typeface="Arial"/>
                <a:sym typeface="Arial"/>
              </a:rPr>
              <a:t> (10 min.)</a:t>
            </a:r>
            <a:endParaRPr sz="1100">
              <a:latin typeface="Arial"/>
              <a:ea typeface="Arial"/>
              <a:cs typeface="Arial"/>
              <a:sym typeface="Arial"/>
            </a:endParaRPr>
          </a:p>
          <a:p>
            <a:pPr marL="914400" lvl="1" indent="-298450" algn="l" rtl="0">
              <a:lnSpc>
                <a:spcPct val="100000"/>
              </a:lnSpc>
              <a:spcBef>
                <a:spcPts val="800"/>
              </a:spcBef>
              <a:spcAft>
                <a:spcPts val="0"/>
              </a:spcAft>
              <a:buClr>
                <a:schemeClr val="dk1"/>
              </a:buClr>
              <a:buSzPts val="1100"/>
              <a:buChar char="○"/>
            </a:pPr>
            <a:r>
              <a:rPr lang="en-US" sz="1100">
                <a:latin typeface="Arial"/>
                <a:ea typeface="Arial"/>
                <a:cs typeface="Arial"/>
                <a:sym typeface="Arial"/>
              </a:rPr>
              <a:t>Partner A shares whatever they feel comfortable sharing.  B listens and then inquires, asking open-ended questions to support reflection about the ways you show up differently in relationships and why. How might your respective genders, races, cultural backgrounds, sexual identities, abilities, religions or other factors be influencing those relationships?</a:t>
            </a:r>
            <a:endParaRPr sz="1100">
              <a:latin typeface="Arial"/>
              <a:ea typeface="Arial"/>
              <a:cs typeface="Arial"/>
              <a:sym typeface="Arial"/>
            </a:endParaRPr>
          </a:p>
          <a:p>
            <a:pPr marL="914400" lvl="1"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Switch. (5 min. each)</a:t>
            </a:r>
            <a:endParaRPr sz="1100">
              <a:latin typeface="Arial"/>
              <a:ea typeface="Arial"/>
              <a:cs typeface="Arial"/>
              <a:sym typeface="Arial"/>
            </a:endParaRPr>
          </a:p>
          <a:p>
            <a:pPr marL="0" lvl="0" indent="457200" algn="l" rtl="0">
              <a:lnSpc>
                <a:spcPct val="100000"/>
              </a:lnSpc>
              <a:spcBef>
                <a:spcPts val="800"/>
              </a:spcBef>
              <a:spcAft>
                <a:spcPts val="0"/>
              </a:spcAft>
              <a:buSzPts val="1400"/>
              <a:buNone/>
            </a:pPr>
            <a:r>
              <a:rPr lang="en-US" sz="1100" u="sng">
                <a:latin typeface="Arial"/>
                <a:ea typeface="Arial"/>
                <a:cs typeface="Arial"/>
                <a:sym typeface="Arial"/>
              </a:rPr>
              <a:t>Part 2: Explore</a:t>
            </a:r>
            <a:r>
              <a:rPr lang="en-US" sz="1100">
                <a:latin typeface="Arial"/>
                <a:ea typeface="Arial"/>
                <a:cs typeface="Arial"/>
                <a:sym typeface="Arial"/>
              </a:rPr>
              <a:t> (10 min.)</a:t>
            </a:r>
            <a:endParaRPr sz="1100">
              <a:latin typeface="Arial"/>
              <a:ea typeface="Arial"/>
              <a:cs typeface="Arial"/>
              <a:sym typeface="Arial"/>
            </a:endParaRPr>
          </a:p>
          <a:p>
            <a:pPr marL="914400" lvl="1" indent="-298450" algn="l" rtl="0">
              <a:lnSpc>
                <a:spcPct val="100000"/>
              </a:lnSpc>
              <a:spcBef>
                <a:spcPts val="800"/>
              </a:spcBef>
              <a:spcAft>
                <a:spcPts val="0"/>
              </a:spcAft>
              <a:buClr>
                <a:schemeClr val="dk1"/>
              </a:buClr>
              <a:buSzPts val="1100"/>
              <a:buChar char="○"/>
            </a:pPr>
            <a:r>
              <a:rPr lang="en-US" sz="1100">
                <a:latin typeface="Arial"/>
                <a:ea typeface="Arial"/>
                <a:cs typeface="Arial"/>
                <a:sym typeface="Arial"/>
              </a:rPr>
              <a:t>Now, consider that person who is difficult for you—and with whom you show up in a relationship differently than with a close family member/friend or even someone more neutral than you.</a:t>
            </a:r>
            <a:endParaRPr sz="1100">
              <a:latin typeface="Arial"/>
              <a:ea typeface="Arial"/>
              <a:cs typeface="Arial"/>
              <a:sym typeface="Arial"/>
            </a:endParaRPr>
          </a:p>
          <a:p>
            <a:pPr marL="914400" lvl="1"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If you were to show up as your best self, what would need to happen? What would need to shift in YOU in order to show up with the qualities you mentioned at the outset, i.e., What would you would like people to say about you?</a:t>
            </a:r>
            <a:endParaRPr sz="1100">
              <a:latin typeface="Arial"/>
              <a:ea typeface="Arial"/>
              <a:cs typeface="Arial"/>
              <a:sym typeface="Arial"/>
            </a:endParaRPr>
          </a:p>
          <a:p>
            <a:pPr marL="914400" lvl="0" indent="0" algn="l" rtl="0">
              <a:lnSpc>
                <a:spcPct val="115000"/>
              </a:lnSpc>
              <a:spcBef>
                <a:spcPts val="0"/>
              </a:spcBef>
              <a:spcAft>
                <a:spcPts val="0"/>
              </a:spcAft>
              <a:buSzPts val="1100"/>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b="1">
              <a:latin typeface="Arial"/>
              <a:ea typeface="Arial"/>
              <a:cs typeface="Arial"/>
              <a:sym typeface="Arial"/>
            </a:endParaRPr>
          </a:p>
        </p:txBody>
      </p:sp>
      <p:sp>
        <p:nvSpPr>
          <p:cNvPr id="1569" name="Google Shape;1569;g256788180ae_0_29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25f13eb6d1c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6" name="Google Shape;1576;g25f13eb6d1c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spcBef>
                <a:spcPts val="800"/>
              </a:spcBef>
              <a:spcAft>
                <a:spcPts val="0"/>
              </a:spcAft>
              <a:buClr>
                <a:schemeClr val="dk1"/>
              </a:buClr>
              <a:buSzPts val="1100"/>
              <a:buChar char="●"/>
            </a:pPr>
            <a:r>
              <a:rPr lang="en-US">
                <a:solidFill>
                  <a:schemeClr val="dk1"/>
                </a:solidFill>
              </a:rPr>
              <a:t>Debrief with the whole group.</a:t>
            </a:r>
            <a:endParaRPr>
              <a:solidFill>
                <a:schemeClr val="dk1"/>
              </a:solidFill>
            </a:endParaRPr>
          </a:p>
          <a:p>
            <a:pPr marL="914400" lvl="1" indent="-298450" algn="l" rtl="0">
              <a:spcBef>
                <a:spcPts val="0"/>
              </a:spcBef>
              <a:spcAft>
                <a:spcPts val="0"/>
              </a:spcAft>
              <a:buClr>
                <a:schemeClr val="dk1"/>
              </a:buClr>
              <a:buSzPts val="1100"/>
              <a:buChar char="○"/>
            </a:pPr>
            <a:r>
              <a:rPr lang="en-US">
                <a:solidFill>
                  <a:schemeClr val="dk1"/>
                </a:solidFill>
              </a:rPr>
              <a:t>What was surprising to you?  </a:t>
            </a:r>
            <a:endParaRPr>
              <a:solidFill>
                <a:schemeClr val="dk1"/>
              </a:solidFill>
            </a:endParaRPr>
          </a:p>
          <a:p>
            <a:pPr marL="914400" lvl="1" indent="-298450" algn="l" rtl="0">
              <a:spcBef>
                <a:spcPts val="0"/>
              </a:spcBef>
              <a:spcAft>
                <a:spcPts val="0"/>
              </a:spcAft>
              <a:buClr>
                <a:schemeClr val="dk1"/>
              </a:buClr>
              <a:buSzPts val="1100"/>
              <a:buChar char="○"/>
            </a:pPr>
            <a:r>
              <a:rPr lang="en-US">
                <a:solidFill>
                  <a:schemeClr val="dk1"/>
                </a:solidFill>
              </a:rPr>
              <a:t>What do you want to keep in mind about influences on relationships with students and families?</a:t>
            </a:r>
            <a:endParaRPr>
              <a:solidFill>
                <a:schemeClr val="dk1"/>
              </a:solidFill>
            </a:endParaRPr>
          </a:p>
          <a:p>
            <a:pPr marL="914400" lvl="1" indent="-298450" algn="l" rtl="0">
              <a:spcBef>
                <a:spcPts val="0"/>
              </a:spcBef>
              <a:spcAft>
                <a:spcPts val="0"/>
              </a:spcAft>
              <a:buClr>
                <a:schemeClr val="dk1"/>
              </a:buClr>
              <a:buSzPts val="1100"/>
              <a:buChar char="○"/>
            </a:pPr>
            <a:r>
              <a:rPr lang="en-US">
                <a:solidFill>
                  <a:schemeClr val="dk1"/>
                </a:solidFill>
              </a:rPr>
              <a:t>What is something your partner said or did that gave you the sense they understood and supported you?</a:t>
            </a:r>
            <a:r>
              <a:rPr lang="en-US" i="1">
                <a:solidFill>
                  <a:schemeClr val="dk1"/>
                </a:solidFill>
              </a:rPr>
              <a:t> </a:t>
            </a:r>
            <a:endParaRPr i="1">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Acknowledge the group’s willingness to be authentic, present, and supportive of one another.</a:t>
            </a:r>
            <a:endParaRPr/>
          </a:p>
          <a:p>
            <a:pPr marL="0" lvl="0" indent="0" algn="l" rtl="0">
              <a:lnSpc>
                <a:spcPct val="100000"/>
              </a:lnSpc>
              <a:spcBef>
                <a:spcPts val="800"/>
              </a:spcBef>
              <a:spcAft>
                <a:spcPts val="0"/>
              </a:spcAft>
              <a:buSzPts val="1400"/>
              <a:buNone/>
            </a:pPr>
            <a:endParaRPr sz="1100">
              <a:highlight>
                <a:schemeClr val="lt1"/>
              </a:highlight>
              <a:latin typeface="Arial"/>
              <a:ea typeface="Arial"/>
              <a:cs typeface="Arial"/>
              <a:sym typeface="Arial"/>
            </a:endParaRPr>
          </a:p>
          <a:p>
            <a:pPr marL="0" lvl="0" indent="0" algn="l" rtl="0">
              <a:lnSpc>
                <a:spcPct val="100000"/>
              </a:lnSpc>
              <a:spcBef>
                <a:spcPts val="0"/>
              </a:spcBef>
              <a:spcAft>
                <a:spcPts val="0"/>
              </a:spcAft>
              <a:buSzPts val="1400"/>
              <a:buNone/>
            </a:pPr>
            <a:endParaRPr sz="1100" b="1">
              <a:highlight>
                <a:schemeClr val="lt1"/>
              </a:highlight>
              <a:latin typeface="Arial"/>
              <a:ea typeface="Arial"/>
              <a:cs typeface="Arial"/>
              <a:sym typeface="Arial"/>
            </a:endParaRPr>
          </a:p>
        </p:txBody>
      </p:sp>
      <p:sp>
        <p:nvSpPr>
          <p:cNvPr id="1577" name="Google Shape;1577;g25f13eb6d1c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51053bf206_0_6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g251053bf206_0_6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Reflecting on your own SEL skills can feel vulnerable, especially in a group. When introducing this activity, start by sharing that this is a reflection tool for personal and professional growth, not a performance assessment. Share the objectives of the activity, and make sure teachers have enough time to reflect individually first. Use pairs or small groups to create a more intimate conversation among teachers. If you notice that teachers are not open to sharing, think about creating opportunities for them to get to know each other better that will help build trust.</a:t>
            </a:r>
            <a:endParaRPr/>
          </a:p>
        </p:txBody>
      </p:sp>
      <p:sp>
        <p:nvSpPr>
          <p:cNvPr id="939" name="Google Shape;939;g251053bf206_0_6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256788180ae_0_35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5" name="Google Shape;1585;g256788180ae_0_35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800"/>
              </a:spcBef>
              <a:spcAft>
                <a:spcPts val="0"/>
              </a:spcAft>
              <a:buClr>
                <a:schemeClr val="dk1"/>
              </a:buClr>
              <a:buSzPts val="1100"/>
              <a:buChar char="●"/>
            </a:pPr>
            <a:r>
              <a:rPr lang="en-US" sz="1100">
                <a:latin typeface="Arial"/>
                <a:ea typeface="Arial"/>
                <a:cs typeface="Arial"/>
                <a:sym typeface="Arial"/>
              </a:rPr>
              <a:t>Share a final quote:</a:t>
            </a:r>
            <a:endParaRPr sz="1100">
              <a:latin typeface="Arial"/>
              <a:ea typeface="Arial"/>
              <a:cs typeface="Arial"/>
              <a:sym typeface="Arial"/>
            </a:endParaRPr>
          </a:p>
          <a:p>
            <a:pPr marL="457200" lvl="0" indent="0" algn="l" rtl="0">
              <a:lnSpc>
                <a:spcPct val="100000"/>
              </a:lnSpc>
              <a:spcBef>
                <a:spcPts val="1200"/>
              </a:spcBef>
              <a:spcAft>
                <a:spcPts val="0"/>
              </a:spcAft>
              <a:buSzPts val="1400"/>
              <a:buNone/>
            </a:pPr>
            <a:r>
              <a:rPr lang="en-US" sz="1100" i="1">
                <a:latin typeface="Arial"/>
                <a:ea typeface="Arial"/>
                <a:cs typeface="Arial"/>
                <a:sym typeface="Arial"/>
              </a:rPr>
              <a:t>“Our actions entrench the power of the light on this planet. Every positive thought we pass between us makes room for more light. And if we do more than think, then our actions clear the path for even more light. That is why forgiveness and compassion must become more important principles in public life.” </a:t>
            </a:r>
            <a:endParaRPr sz="1100" i="1">
              <a:latin typeface="Arial"/>
              <a:ea typeface="Arial"/>
              <a:cs typeface="Arial"/>
              <a:sym typeface="Arial"/>
            </a:endParaRPr>
          </a:p>
          <a:p>
            <a:pPr marL="457200" lvl="0" indent="-298450" algn="r" rtl="0">
              <a:lnSpc>
                <a:spcPct val="100000"/>
              </a:lnSpc>
              <a:spcBef>
                <a:spcPts val="1200"/>
              </a:spcBef>
              <a:spcAft>
                <a:spcPts val="0"/>
              </a:spcAft>
              <a:buClr>
                <a:schemeClr val="dk1"/>
              </a:buClr>
              <a:buSzPts val="1100"/>
              <a:buChar char="-"/>
            </a:pPr>
            <a:r>
              <a:rPr lang="en-US" sz="1100">
                <a:latin typeface="Arial"/>
                <a:ea typeface="Arial"/>
                <a:cs typeface="Arial"/>
                <a:sym typeface="Arial"/>
              </a:rPr>
              <a:t>Representative John R. Lewis (1940-2020)</a:t>
            </a:r>
            <a:endParaRPr sz="110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en-US" sz="1100">
                <a:latin typeface="Arial"/>
                <a:ea typeface="Arial"/>
                <a:cs typeface="Arial"/>
                <a:sym typeface="Arial"/>
              </a:rPr>
              <a:t>Invite a few comments. What words or phrases resonate with you?</a:t>
            </a:r>
            <a:endParaRPr sz="1100">
              <a:latin typeface="Arial"/>
              <a:ea typeface="Arial"/>
              <a:cs typeface="Arial"/>
              <a:sym typeface="Arial"/>
            </a:endParaRPr>
          </a:p>
          <a:p>
            <a:pPr marL="457200" lvl="0" indent="0" algn="l" rtl="0">
              <a:lnSpc>
                <a:spcPct val="100000"/>
              </a:lnSpc>
              <a:spcBef>
                <a:spcPts val="1200"/>
              </a:spcBef>
              <a:spcAft>
                <a:spcPts val="0"/>
              </a:spcAft>
              <a:buSzPts val="1400"/>
              <a:buNone/>
            </a:pPr>
            <a:endParaRPr sz="1100" i="1">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586" name="Google Shape;1586;g256788180ae_0_35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25f13eb6d1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40-60 min. total</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Overview: </a:t>
            </a:r>
            <a:r>
              <a:rPr lang="en-US">
                <a:solidFill>
                  <a:schemeClr val="dk1"/>
                </a:solidFill>
              </a:rPr>
              <a:t>We have explored the 3 Signature SEL Practices for designing classroom lessons.  Here we adapt the design principles to develop robust meetings and professional learning sessions that strengthen adult SEL competencies and capacities, while also cultivating a climate of respect, support and meaningful engagement. </a:t>
            </a:r>
            <a:endParaRPr>
              <a:solidFill>
                <a:schemeClr val="dk1"/>
              </a:solidFill>
            </a:endParaRPr>
          </a:p>
          <a:p>
            <a:pPr marL="0" lvl="0" indent="0" algn="l" rtl="0">
              <a:spcBef>
                <a:spcPts val="0"/>
              </a:spcBef>
              <a:spcAft>
                <a:spcPts val="0"/>
              </a:spcAft>
              <a:buClr>
                <a:schemeClr val="dk1"/>
              </a:buClr>
              <a:buSzPts val="1100"/>
              <a:buFont typeface="Arial"/>
              <a:buNone/>
            </a:pPr>
            <a:br>
              <a:rPr lang="en-US">
                <a:solidFill>
                  <a:schemeClr val="dk1"/>
                </a:solidFill>
              </a:rPr>
            </a:br>
            <a:r>
              <a:rPr lang="en-US">
                <a:solidFill>
                  <a:schemeClr val="dk1"/>
                </a:solidFill>
              </a:rPr>
              <a:t>NOTE for MARIAH: NEED TO LINK TO SEL PRACTICES ONCE HAVE URL</a:t>
            </a:r>
            <a:endParaRPr>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a:solidFill>
                <a:schemeClr val="dk1"/>
              </a:solidFill>
            </a:endParaRPr>
          </a:p>
        </p:txBody>
      </p:sp>
      <p:sp>
        <p:nvSpPr>
          <p:cNvPr id="1591" name="Google Shape;1591;g25f13eb6d1c_0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256788180ae_0_4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5" name="Google Shape;1605;g256788180ae_0_42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SzPts val="1100"/>
              <a:buFont typeface="Arial"/>
              <a:buChar char="●"/>
            </a:pPr>
            <a:r>
              <a:rPr lang="en-US" sz="1100">
                <a:latin typeface="Arial"/>
                <a:ea typeface="Arial"/>
                <a:cs typeface="Arial"/>
                <a:sym typeface="Arial"/>
              </a:rPr>
              <a:t>Make a T chart.</a:t>
            </a:r>
            <a:endParaRPr sz="1100">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Begin by asking the group “How do you like your feedback?  What kind of feedback is most helpful?”  Generate ideas and record.</a:t>
            </a:r>
            <a:endParaRPr sz="110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en-US" sz="1100">
                <a:latin typeface="Arial"/>
                <a:ea typeface="Arial"/>
                <a:cs typeface="Arial"/>
                <a:sym typeface="Arial"/>
              </a:rPr>
              <a:t>Then, ask, What kind of feedback is least useful?</a:t>
            </a:r>
            <a:endParaRPr sz="1100">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Ask group members to take a moment to reflect on the type of feedback they typically provide to others (adults and/or students)</a:t>
            </a:r>
            <a:endParaRPr sz="1100">
              <a:latin typeface="Arial"/>
              <a:ea typeface="Arial"/>
              <a:cs typeface="Arial"/>
              <a:sym typeface="Arial"/>
            </a:endParaRPr>
          </a:p>
          <a:p>
            <a:pPr marL="0" lvl="0" indent="0" algn="l" rtl="0">
              <a:lnSpc>
                <a:spcPct val="115000"/>
              </a:lnSpc>
              <a:spcBef>
                <a:spcPts val="0"/>
              </a:spcBef>
              <a:spcAft>
                <a:spcPts val="0"/>
              </a:spcAft>
              <a:buSzPts val="1400"/>
              <a:buNone/>
            </a:pPr>
            <a:endParaRPr sz="1100">
              <a:latin typeface="Arial"/>
              <a:ea typeface="Arial"/>
              <a:cs typeface="Arial"/>
              <a:sym typeface="Arial"/>
            </a:endParaRPr>
          </a:p>
          <a:p>
            <a:pPr marL="0" lvl="0" indent="0" algn="l" rtl="0">
              <a:lnSpc>
                <a:spcPct val="115000"/>
              </a:lnSpc>
              <a:spcBef>
                <a:spcPts val="0"/>
              </a:spcBef>
              <a:spcAft>
                <a:spcPts val="0"/>
              </a:spcAft>
              <a:buSzPts val="1400"/>
              <a:buNone/>
            </a:pPr>
            <a:endParaRPr sz="1100" b="1">
              <a:latin typeface="Arial"/>
              <a:ea typeface="Arial"/>
              <a:cs typeface="Arial"/>
              <a:sym typeface="Arial"/>
            </a:endParaRPr>
          </a:p>
        </p:txBody>
      </p:sp>
      <p:sp>
        <p:nvSpPr>
          <p:cNvPr id="1606" name="Google Shape;1606;g256788180ae_0_42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256788180ae_0_45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SzPts val="1100"/>
              <a:buFont typeface="Arial"/>
              <a:buChar char="●"/>
            </a:pPr>
            <a:r>
              <a:rPr lang="en-US" sz="1100">
                <a:latin typeface="Arial"/>
                <a:ea typeface="Arial"/>
                <a:cs typeface="Arial"/>
                <a:sym typeface="Arial"/>
              </a:rPr>
              <a:t>Provide the article or link to </a:t>
            </a:r>
            <a:r>
              <a:rPr lang="en-US" sz="11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Tell Me So I Can Hear</a:t>
            </a:r>
            <a:r>
              <a:rPr lang="en-US" sz="1100">
                <a:latin typeface="Arial"/>
                <a:ea typeface="Arial"/>
                <a:cs typeface="Arial"/>
                <a:sym typeface="Arial"/>
              </a:rPr>
              <a:t> (https://ggie.berkeley.edu/wp-content/uploads/2021/05/tell-me-so-i-can-hear-1.pdf)</a:t>
            </a:r>
            <a:endParaRPr sz="1100">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Ask triads to discuss:</a:t>
            </a:r>
            <a:endParaRPr sz="1100">
              <a:latin typeface="Arial"/>
              <a:ea typeface="Arial"/>
              <a:cs typeface="Arial"/>
              <a:sym typeface="Arial"/>
            </a:endParaRPr>
          </a:p>
          <a:p>
            <a:pPr marL="914400" lvl="1"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What is an ‘aha’ or new learning?</a:t>
            </a:r>
            <a:endParaRPr sz="1100">
              <a:latin typeface="Arial"/>
              <a:ea typeface="Arial"/>
              <a:cs typeface="Arial"/>
              <a:sym typeface="Arial"/>
            </a:endParaRPr>
          </a:p>
          <a:p>
            <a:pPr marL="914400" lvl="1"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How might this article influence the ways  you give feedback to others?</a:t>
            </a:r>
            <a:endParaRPr sz="1100">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Char char="●"/>
            </a:pPr>
            <a:r>
              <a:rPr lang="en-US" sz="1100">
                <a:latin typeface="Arial"/>
                <a:ea typeface="Arial"/>
                <a:cs typeface="Arial"/>
                <a:sym typeface="Arial"/>
              </a:rPr>
              <a:t>Invite volunteers to share new learnings and intentions.</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b="1"/>
          </a:p>
        </p:txBody>
      </p:sp>
      <p:sp>
        <p:nvSpPr>
          <p:cNvPr id="1613" name="Google Shape;1613;g256788180ae_0_45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g25f13eb6d1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a:solidFill>
                  <a:schemeClr val="dk1"/>
                </a:solidFill>
              </a:rPr>
              <a:t>Framing: </a:t>
            </a:r>
            <a:r>
              <a:rPr lang="en-US">
                <a:solidFill>
                  <a:schemeClr val="dk1"/>
                </a:solidFill>
              </a:rPr>
              <a:t>The 3 Signature SEL Practices provide design principles for integrating SEL into any meeting or professional learning session. Additionally, meetings and professional learning sessions need a section for sharing the goals and agenda referring back to norms and agreements, and even addressing feedback, or parking lot questions. Thus an Overview section in every agenda is important. Equally important is addressing business and announcement items. Thus, a Managing section can easily follow engagement with the main topic and precede the Optimistic Closure. SEL considerations that include thinking about the immediate needs of the staff as well as addressing broader social issues are important, too. Planning is driven by many factors and in this section, we’ll start by reviewing design principles and then move to deeper, relevant SEL considerations.</a:t>
            </a:r>
            <a:endParaRPr>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a:solidFill>
                <a:schemeClr val="dk1"/>
              </a:solidFill>
            </a:endParaRPr>
          </a:p>
        </p:txBody>
      </p:sp>
      <p:sp>
        <p:nvSpPr>
          <p:cNvPr id="1621" name="Google Shape;1621;g25f13eb6d1c_0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g256788180ae_0_12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6" name="Google Shape;1636;g256788180ae_0_123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Begin by reviewing the 3 Signature SEL Practices.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Invite participants to share any experiences with the 3 Signature Practices.</a:t>
            </a:r>
            <a:endParaRPr/>
          </a:p>
        </p:txBody>
      </p:sp>
      <p:sp>
        <p:nvSpPr>
          <p:cNvPr id="1637" name="Google Shape;1637;g256788180ae_0_123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g2550913cd69_0_24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9" name="Google Shape;1649;g2550913cd69_0_24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latin typeface="Arial"/>
                <a:ea typeface="Arial"/>
                <a:cs typeface="Arial"/>
                <a:sym typeface="Arial"/>
              </a:rPr>
              <a:t>Offer </a:t>
            </a:r>
            <a:r>
              <a:rPr lang="en-US" sz="1100" u="sng" dirty="0">
                <a:solidFill>
                  <a:schemeClr val="hlink"/>
                </a:solidFill>
                <a:latin typeface="Arial"/>
                <a:ea typeface="Arial"/>
                <a:cs typeface="Arial"/>
                <a:sym typeface="Arial"/>
                <a:hlinkClick r:id="rId3"/>
              </a:rPr>
              <a:t>Meetings and Professional Learning Design Principles </a:t>
            </a:r>
            <a:r>
              <a:rPr lang="en-US" sz="1100" dirty="0">
                <a:latin typeface="Arial"/>
                <a:ea typeface="Arial"/>
                <a:cs typeface="Arial"/>
                <a:sym typeface="Arial"/>
              </a:rPr>
              <a:t>(</a:t>
            </a:r>
            <a:r>
              <a:rPr lang="en-US" sz="1100" u="sng" dirty="0">
                <a:solidFill>
                  <a:schemeClr val="hlink"/>
                </a:solidFill>
                <a:latin typeface="Arial"/>
                <a:ea typeface="Arial"/>
                <a:cs typeface="Arial"/>
                <a:sym typeface="Arial"/>
                <a:hlinkClick r:id="rId3"/>
              </a:rPr>
              <a:t>https://ggie.berkeley.edu/wp-content/uploads/2021/06/Meeting-and-Design-Principles_Final.pdf</a:t>
            </a:r>
            <a:r>
              <a:rPr lang="en-US" sz="1100" dirty="0">
                <a:latin typeface="Arial"/>
                <a:ea typeface="Arial"/>
                <a:cs typeface="Arial"/>
                <a:sym typeface="Arial"/>
              </a:rPr>
              <a:t>) as a way to think about a meeting design that is based on the 3 Signature SEL practices and builds in those other essentials--an Overview--with meeting/PL goals, agenda, norms, etc. as well as a Managing section that addresses business and announcements.</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1650" name="Google Shape;1650;g2550913cd69_0_24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256788180ae_0_5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5" name="Google Shape;1655;g256788180ae_0_51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sz="1100">
                <a:latin typeface="Arial"/>
                <a:ea typeface="Arial"/>
                <a:cs typeface="Arial"/>
                <a:sym typeface="Arial"/>
              </a:rPr>
              <a:t>10 min.</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Ask group members to select an upcoming meeting or professional learning experience for focus. First, invite leaders to consider the SEL questions on the left side of the slide.</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What self-awareness skills do you plan to address? In what ways might you integrate personal and social identities, examine prejudice and bias, identify and label emotions, link feelings, values, and thoughts?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How can you integrate stress management and/or emotion regulation strategies in your meeting or professional learning session?</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In what ways can you cultivate social awareness? How might you engage group members in perspective-taking, compassion, and/or identifying social norms, including unjust ones?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How will you foster the relationship skills needed for collaborative problem-solving, learning, engaging with one another around the topic(s) of focus?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In what ways will you foster critical thinking and decision-making for solutions to personal and social problems and wellbeing?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Next, provide a hard copy or link to the </a:t>
            </a:r>
            <a:r>
              <a:rPr lang="en-US" sz="1100" u="sng">
                <a:solidFill>
                  <a:schemeClr val="hlink"/>
                </a:solidFill>
                <a:latin typeface="Arial"/>
                <a:ea typeface="Arial"/>
                <a:cs typeface="Arial"/>
                <a:sym typeface="Arial"/>
                <a:hlinkClick r:id="rId3"/>
              </a:rPr>
              <a:t>Meeting/Professional Learning Planning Guide (</a:t>
            </a:r>
            <a:r>
              <a:rPr lang="en-US" sz="1100" u="sng">
                <a:solidFill>
                  <a:schemeClr val="hlink"/>
                </a:solidFill>
                <a:latin typeface="Arial"/>
                <a:ea typeface="Arial"/>
                <a:cs typeface="Arial"/>
                <a:sym typeface="Arial"/>
              </a:rPr>
              <a:t>https://ggie.berkeley.edu/wp-content/uploads/2021/06/Module4_PlanningTemplateFinal.pdf) </a:t>
            </a:r>
            <a:r>
              <a:rPr lang="en-US" sz="1100">
                <a:latin typeface="Arial"/>
                <a:ea typeface="Arial"/>
                <a:cs typeface="Arial"/>
                <a:sym typeface="Arial"/>
              </a:rPr>
              <a:t>to support thinking and planning.</a:t>
            </a:r>
            <a:endParaRPr sz="1100">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a:latin typeface="Arial"/>
                <a:ea typeface="Arial"/>
                <a:cs typeface="Arial"/>
                <a:sym typeface="Arial"/>
              </a:rPr>
              <a:t>Provide a link to the one page </a:t>
            </a:r>
            <a:r>
              <a:rPr lang="en-US" sz="1100"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3 Signature SEL Practices for Adults </a:t>
            </a:r>
            <a:r>
              <a:rPr lang="en-US" sz="1100">
                <a:latin typeface="Arial"/>
                <a:ea typeface="Arial"/>
                <a:cs typeface="Arial"/>
                <a:sym typeface="Arial"/>
              </a:rPr>
              <a:t>(</a:t>
            </a:r>
            <a:r>
              <a:rPr lang="en-US" sz="1100" u="sng">
                <a:solidFill>
                  <a:schemeClr val="hlink"/>
                </a:solidFill>
                <a:latin typeface="Arial"/>
                <a:ea typeface="Arial"/>
                <a:cs typeface="Arial"/>
                <a:sym typeface="Arial"/>
              </a:rPr>
              <a:t>https://www.ousd.org/Page/15473</a:t>
            </a:r>
            <a:r>
              <a:rPr lang="en-US" sz="1100">
                <a:latin typeface="Arial"/>
                <a:ea typeface="Arial"/>
                <a:cs typeface="Arial"/>
                <a:sym typeface="Arial"/>
              </a:rPr>
              <a:t>) as a handout or link to the </a:t>
            </a:r>
            <a:r>
              <a:rPr lang="en-US" sz="1100"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3 Signature Practices Playbook</a:t>
            </a:r>
            <a:r>
              <a:rPr lang="en-US" sz="1100">
                <a:latin typeface="Arial"/>
                <a:ea typeface="Arial"/>
                <a:cs typeface="Arial"/>
                <a:sym typeface="Arial"/>
              </a:rPr>
              <a:t> (https://schoolguide.casel.org/resource/three-signature-sel-practices-for-adult-learning/). </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656" name="Google Shape;1656;g256788180ae_0_51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256788180ae_0_55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4" name="Google Shape;1664;g256788180ae_0_55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After approximately 10 min. of individual planning time, form partners. Partners share plans with one another and provide feedback.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Partner A shares their meeting/professional learning plan. B listens, summarizes, and asks clarifying questions, if appropriate.</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Partner A identifies the type of feedback they would like.</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Partner A and B engage in brainstorming and discussion about the lesson plan, with B inquiring, asking open-ended questions, and offering feedback in the area(s) requested.</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Switch. (8-10 min. each)</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US" sz="1100">
                <a:latin typeface="Arial"/>
                <a:ea typeface="Arial"/>
                <a:cs typeface="Arial"/>
                <a:sym typeface="Arial"/>
              </a:rPr>
              <a:t>Remind group members of the </a:t>
            </a:r>
            <a:r>
              <a:rPr lang="en-US" sz="1100" u="sng">
                <a:solidFill>
                  <a:schemeClr val="hlink"/>
                </a:solidFill>
                <a:latin typeface="Arial"/>
                <a:ea typeface="Arial"/>
                <a:cs typeface="Arial"/>
                <a:sym typeface="Arial"/>
                <a:hlinkClick r:id="rId3"/>
              </a:rPr>
              <a:t>Conversation Guidelines</a:t>
            </a:r>
            <a:r>
              <a:rPr lang="en-US" sz="1100">
                <a:latin typeface="Arial"/>
                <a:ea typeface="Arial"/>
                <a:cs typeface="Arial"/>
                <a:sym typeface="Arial"/>
              </a:rPr>
              <a:t> (https://ggie.berkeley.edu/wp-content/uploads/2021/06/Module4_CollegialConversationsHandout.pdf).  Provide a link or hard copy.</a:t>
            </a:r>
            <a:endParaRPr sz="1100">
              <a:latin typeface="Arial"/>
              <a:ea typeface="Arial"/>
              <a:cs typeface="Arial"/>
              <a:sym typeface="Arial"/>
            </a:endParaRPr>
          </a:p>
          <a:p>
            <a:pPr marL="0" lvl="0" indent="0" algn="l" rtl="0">
              <a:lnSpc>
                <a:spcPct val="115000"/>
              </a:lnSpc>
              <a:spcBef>
                <a:spcPts val="0"/>
              </a:spcBef>
              <a:spcAft>
                <a:spcPts val="0"/>
              </a:spcAft>
              <a:buSzPts val="1400"/>
              <a:buNone/>
            </a:pPr>
            <a:endParaRPr sz="1100" b="1">
              <a:latin typeface="Arial"/>
              <a:ea typeface="Arial"/>
              <a:cs typeface="Arial"/>
              <a:sym typeface="Arial"/>
            </a:endParaRPr>
          </a:p>
        </p:txBody>
      </p:sp>
      <p:sp>
        <p:nvSpPr>
          <p:cNvPr id="1665" name="Google Shape;1665;g256788180ae_0_55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256788180ae_0_58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2" name="Google Shape;1672;g256788180ae_0_58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Debrief (5-7 min.)</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Ask volunteers to share: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Debrief by asking participants to share ways their partner said or did that supported their thinking and helped improve their plan?</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US" sz="1100">
                <a:latin typeface="Arial"/>
                <a:ea typeface="Arial"/>
                <a:cs typeface="Arial"/>
                <a:sym typeface="Arial"/>
              </a:rPr>
              <a:t>Fill in the blanks:</a:t>
            </a:r>
            <a:endParaRPr sz="1100">
              <a:latin typeface="Arial"/>
              <a:ea typeface="Arial"/>
              <a:cs typeface="Arial"/>
              <a:sym typeface="Arial"/>
            </a:endParaRPr>
          </a:p>
          <a:p>
            <a:pPr marL="914400" lvl="1" indent="-298450" algn="l" rtl="0">
              <a:lnSpc>
                <a:spcPct val="115000"/>
              </a:lnSpc>
              <a:spcBef>
                <a:spcPts val="0"/>
              </a:spcBef>
              <a:spcAft>
                <a:spcPts val="0"/>
              </a:spcAft>
              <a:buSzPts val="1100"/>
              <a:buFont typeface="Arial"/>
              <a:buChar char="○"/>
            </a:pPr>
            <a:r>
              <a:rPr lang="en-US" sz="1100">
                <a:latin typeface="Arial"/>
                <a:ea typeface="Arial"/>
                <a:cs typeface="Arial"/>
                <a:sym typeface="Arial"/>
              </a:rPr>
              <a:t>Before I was thinking…</a:t>
            </a:r>
            <a:endParaRPr sz="1100">
              <a:latin typeface="Arial"/>
              <a:ea typeface="Arial"/>
              <a:cs typeface="Arial"/>
              <a:sym typeface="Arial"/>
            </a:endParaRPr>
          </a:p>
          <a:p>
            <a:pPr marL="914400" lvl="1" indent="-298450" algn="l" rtl="0">
              <a:lnSpc>
                <a:spcPct val="115000"/>
              </a:lnSpc>
              <a:spcBef>
                <a:spcPts val="0"/>
              </a:spcBef>
              <a:spcAft>
                <a:spcPts val="0"/>
              </a:spcAft>
              <a:buSzPts val="1100"/>
              <a:buFont typeface="Arial"/>
              <a:buChar char="○"/>
            </a:pPr>
            <a:r>
              <a:rPr lang="en-US" sz="1100">
                <a:latin typeface="Arial"/>
                <a:ea typeface="Arial"/>
                <a:cs typeface="Arial"/>
                <a:sym typeface="Arial"/>
              </a:rPr>
              <a:t>Now I’m thinking...</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b="1">
              <a:latin typeface="Arial"/>
              <a:ea typeface="Arial"/>
              <a:cs typeface="Arial"/>
              <a:sym typeface="Arial"/>
            </a:endParaRPr>
          </a:p>
        </p:txBody>
      </p:sp>
      <p:sp>
        <p:nvSpPr>
          <p:cNvPr id="1673" name="Google Shape;1673;g256788180ae_0_58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225b44ac636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Facilitation Tip:</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Consider journaling reflections on these discussion questions independently, in pairs, or in small groups.  </a:t>
            </a:r>
            <a:endParaRPr/>
          </a:p>
        </p:txBody>
      </p:sp>
      <p:sp>
        <p:nvSpPr>
          <p:cNvPr id="944" name="Google Shape;944;g225b44ac636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
        <p:cNvGrpSpPr/>
        <p:nvPr/>
      </p:nvGrpSpPr>
      <p:grpSpPr>
        <a:xfrm>
          <a:off x="0" y="0"/>
          <a:ext cx="0" cy="0"/>
          <a:chOff x="0" y="0"/>
          <a:chExt cx="0" cy="0"/>
        </a:xfrm>
      </p:grpSpPr>
      <p:sp>
        <p:nvSpPr>
          <p:cNvPr id="1679" name="Google Shape;1679;g25f13eb6d1c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Note: This section can be completed individually using this downloadable and fillable pdf (see slide 97).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60 min. total</a:t>
            </a:r>
            <a:endParaRPr>
              <a:solidFill>
                <a:schemeClr val="dk1"/>
              </a:solidFill>
            </a:endParaRPr>
          </a:p>
          <a:p>
            <a:pPr marL="0" lvl="0" indent="0" algn="l" rtl="0">
              <a:spcBef>
                <a:spcPts val="0"/>
              </a:spcBef>
              <a:spcAft>
                <a:spcPts val="0"/>
              </a:spcAft>
              <a:buClr>
                <a:schemeClr val="dk1"/>
              </a:buClr>
              <a:buSzPts val="1100"/>
              <a:buFont typeface="Arial"/>
              <a:buNone/>
            </a:pPr>
            <a:r>
              <a:rPr lang="en-US" b="1">
                <a:solidFill>
                  <a:schemeClr val="dk1"/>
                </a:solidFill>
              </a:rPr>
              <a:t>Framing:  </a:t>
            </a:r>
            <a:r>
              <a:rPr lang="en-US">
                <a:solidFill>
                  <a:schemeClr val="dk1"/>
                </a:solidFill>
              </a:rPr>
              <a:t>In addition to 1:1 conversations, meetings, and professional learning as entry points for SEL, the learning environment itself can strengthen a staff’s social and emotional development and overall well-being.  Leaders use examples from positive classroom learning environments as a launching pad for thinking about the adults’ environment. Then, we put it all together with a systems approach to SEL that includes strengthening adult SEL, promoting SEL for students, and practicing continuous learning and improvement with formative assessments.</a:t>
            </a:r>
            <a:endParaRPr b="1">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a:solidFill>
                <a:schemeClr val="dk1"/>
              </a:solidFill>
            </a:endParaRPr>
          </a:p>
        </p:txBody>
      </p:sp>
      <p:sp>
        <p:nvSpPr>
          <p:cNvPr id="1680" name="Google Shape;1680;g25f13eb6d1c_0_6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256788180ae_0_64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4" name="Google Shape;1694;g256788180ae_0_64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dirty="0">
                <a:latin typeface="Arial"/>
                <a:ea typeface="Arial"/>
                <a:cs typeface="Arial"/>
                <a:sym typeface="Arial"/>
              </a:rPr>
              <a:t>• Begin by watching </a:t>
            </a:r>
            <a:r>
              <a:rPr lang="en-US" sz="1100"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Creating a Positive Learning Environment</a:t>
            </a:r>
            <a:r>
              <a:rPr lang="en-US" sz="1100" dirty="0">
                <a:latin typeface="Arial"/>
                <a:ea typeface="Arial"/>
                <a:cs typeface="Arial"/>
                <a:sym typeface="Arial"/>
              </a:rPr>
              <a:t> together. (https://</a:t>
            </a:r>
            <a:r>
              <a:rPr lang="en-US" sz="1100" dirty="0" err="1">
                <a:latin typeface="Arial"/>
                <a:ea typeface="Arial"/>
                <a:cs typeface="Arial"/>
                <a:sym typeface="Arial"/>
              </a:rPr>
              <a:t>www.youtube.com</a:t>
            </a:r>
            <a:r>
              <a:rPr lang="en-US" sz="1100" dirty="0">
                <a:latin typeface="Arial"/>
                <a:ea typeface="Arial"/>
                <a:cs typeface="Arial"/>
                <a:sym typeface="Arial"/>
              </a:rPr>
              <a:t>/</a:t>
            </a:r>
            <a:r>
              <a:rPr lang="en-US" sz="1100" dirty="0" err="1">
                <a:latin typeface="Arial"/>
                <a:ea typeface="Arial"/>
                <a:cs typeface="Arial"/>
                <a:sym typeface="Arial"/>
              </a:rPr>
              <a:t>watch?v</a:t>
            </a:r>
            <a:r>
              <a:rPr lang="en-US" sz="1100" dirty="0">
                <a:latin typeface="Arial"/>
                <a:ea typeface="Arial"/>
                <a:cs typeface="Arial"/>
                <a:sym typeface="Arial"/>
              </a:rPr>
              <a:t>=T9ynlPs_NTM).</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en-US" sz="1100" dirty="0">
                <a:latin typeface="Arial"/>
                <a:ea typeface="Arial"/>
                <a:cs typeface="Arial"/>
                <a:sym typeface="Arial"/>
              </a:rPr>
              <a:t>• We know the learning environment is important for our students. It is just as important for the adults. </a:t>
            </a:r>
            <a:r>
              <a:rPr lang="en-US" sz="1100" i="1" dirty="0">
                <a:latin typeface="Arial"/>
                <a:ea typeface="Arial"/>
                <a:cs typeface="Arial"/>
                <a:sym typeface="Arial"/>
              </a:rPr>
              <a:t>What would a positive learning environment for the adults include? How might we enhance our social and emotional supports?</a:t>
            </a:r>
            <a:endParaRPr sz="1100" i="1"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i="1" dirty="0">
                <a:latin typeface="Arial"/>
                <a:ea typeface="Arial"/>
                <a:cs typeface="Arial"/>
                <a:sym typeface="Arial"/>
              </a:rPr>
              <a:t>• </a:t>
            </a:r>
            <a:r>
              <a:rPr lang="en-US" sz="1100" dirty="0">
                <a:latin typeface="Arial"/>
                <a:ea typeface="Arial"/>
                <a:cs typeface="Arial"/>
                <a:sym typeface="Arial"/>
              </a:rPr>
              <a:t>Activity Instructions: </a:t>
            </a:r>
            <a:endParaRPr sz="1100" dirty="0">
              <a:latin typeface="Arial"/>
              <a:ea typeface="Arial"/>
              <a:cs typeface="Arial"/>
              <a:sym typeface="Arial"/>
            </a:endParaRPr>
          </a:p>
          <a:p>
            <a:pPr marL="457200" lvl="0" indent="0" algn="l" rtl="0">
              <a:lnSpc>
                <a:spcPct val="100000"/>
              </a:lnSpc>
              <a:spcBef>
                <a:spcPts val="0"/>
              </a:spcBef>
              <a:spcAft>
                <a:spcPts val="0"/>
              </a:spcAft>
              <a:buClr>
                <a:schemeClr val="dk1"/>
              </a:buClr>
              <a:buSzPts val="1100"/>
              <a:buFont typeface="Arial"/>
              <a:buNone/>
            </a:pPr>
            <a:r>
              <a:rPr lang="en-US" sz="1100" dirty="0">
                <a:latin typeface="Arial"/>
                <a:ea typeface="Arial"/>
                <a:cs typeface="Arial"/>
                <a:sym typeface="Arial"/>
              </a:rPr>
              <a:t>• Give each table group a chart and colored markers to record their brainstorming.</a:t>
            </a:r>
            <a:endParaRPr sz="1100" dirty="0">
              <a:latin typeface="Arial"/>
              <a:ea typeface="Arial"/>
              <a:cs typeface="Arial"/>
              <a:sym typeface="Arial"/>
            </a:endParaRPr>
          </a:p>
          <a:p>
            <a:pPr marL="457200" lvl="0" indent="0" algn="l" rtl="0">
              <a:lnSpc>
                <a:spcPct val="100000"/>
              </a:lnSpc>
              <a:spcBef>
                <a:spcPts val="0"/>
              </a:spcBef>
              <a:spcAft>
                <a:spcPts val="0"/>
              </a:spcAft>
              <a:buClr>
                <a:schemeClr val="dk1"/>
              </a:buClr>
              <a:buSzPts val="1100"/>
              <a:buFont typeface="Arial"/>
              <a:buNone/>
            </a:pPr>
            <a:r>
              <a:rPr lang="en-US" sz="1100" dirty="0">
                <a:latin typeface="Arial"/>
                <a:ea typeface="Arial"/>
                <a:cs typeface="Arial"/>
                <a:sym typeface="Arial"/>
              </a:rPr>
              <a:t>• Ask groups to envision ways to enhance their social and emotional supports and create a chart (or other representation) for sharing out to the whole group.</a:t>
            </a:r>
            <a:endParaRPr sz="1100" dirty="0">
              <a:latin typeface="Arial"/>
              <a:ea typeface="Arial"/>
              <a:cs typeface="Arial"/>
              <a:sym typeface="Arial"/>
            </a:endParaRPr>
          </a:p>
        </p:txBody>
      </p:sp>
      <p:sp>
        <p:nvSpPr>
          <p:cNvPr id="1695" name="Google Shape;1695;g256788180ae_0_64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256788180ae_0_67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SzPts val="1100"/>
              <a:buChar char="●"/>
            </a:pPr>
            <a:r>
              <a:rPr lang="en-US" sz="1100" dirty="0">
                <a:latin typeface="Arial"/>
                <a:ea typeface="Arial"/>
                <a:cs typeface="Arial"/>
                <a:sym typeface="Arial"/>
              </a:rPr>
              <a:t>Ask one person from each group to share their ideas.</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dirty="0">
                <a:latin typeface="Arial"/>
                <a:ea typeface="Arial"/>
                <a:cs typeface="Arial"/>
                <a:sym typeface="Arial"/>
              </a:rPr>
              <a:t>Post the charts. </a:t>
            </a:r>
            <a:endParaRPr sz="11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en-US" sz="1100" dirty="0">
                <a:latin typeface="Arial"/>
                <a:ea typeface="Arial"/>
                <a:cs typeface="Arial"/>
                <a:sym typeface="Arial"/>
              </a:rPr>
              <a:t>Group members reflect and share with one another whole and/or small group: </a:t>
            </a:r>
            <a:endParaRPr sz="1100" i="1" dirty="0">
              <a:latin typeface="Arial"/>
              <a:ea typeface="Arial"/>
              <a:cs typeface="Arial"/>
              <a:sym typeface="Arial"/>
            </a:endParaRPr>
          </a:p>
          <a:p>
            <a:pPr marL="914400" lvl="0" indent="-298450" algn="l" rtl="0">
              <a:lnSpc>
                <a:spcPct val="100000"/>
              </a:lnSpc>
              <a:spcBef>
                <a:spcPts val="0"/>
              </a:spcBef>
              <a:spcAft>
                <a:spcPts val="0"/>
              </a:spcAft>
              <a:buClr>
                <a:schemeClr val="dk1"/>
              </a:buClr>
              <a:buSzPts val="1100"/>
              <a:buChar char="-"/>
            </a:pPr>
            <a:r>
              <a:rPr lang="en-US" sz="1100" i="1" dirty="0">
                <a:latin typeface="Arial"/>
                <a:ea typeface="Arial"/>
                <a:cs typeface="Arial"/>
                <a:sym typeface="Arial"/>
              </a:rPr>
              <a:t>What outcomes might result from improving our environment?</a:t>
            </a:r>
            <a:endParaRPr sz="1100" i="1" dirty="0">
              <a:latin typeface="Arial"/>
              <a:ea typeface="Arial"/>
              <a:cs typeface="Arial"/>
              <a:sym typeface="Arial"/>
            </a:endParaRPr>
          </a:p>
          <a:p>
            <a:pPr marL="914400" lvl="0" indent="-298450" algn="l" rtl="0">
              <a:lnSpc>
                <a:spcPct val="100000"/>
              </a:lnSpc>
              <a:spcBef>
                <a:spcPts val="0"/>
              </a:spcBef>
              <a:spcAft>
                <a:spcPts val="0"/>
              </a:spcAft>
              <a:buClr>
                <a:schemeClr val="dk1"/>
              </a:buClr>
              <a:buSzPts val="1100"/>
              <a:buFont typeface="Arial"/>
              <a:buChar char="-"/>
            </a:pPr>
            <a:r>
              <a:rPr lang="en-US" sz="1100" i="1" dirty="0">
                <a:latin typeface="Arial"/>
                <a:ea typeface="Arial"/>
                <a:cs typeface="Arial"/>
                <a:sym typeface="Arial"/>
              </a:rPr>
              <a:t>What are some concrete and doable next steps?</a:t>
            </a:r>
            <a:endParaRPr sz="1100" i="1"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100" i="1"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b="1" dirty="0">
              <a:latin typeface="Arial"/>
              <a:ea typeface="Arial"/>
              <a:cs typeface="Arial"/>
              <a:sym typeface="Arial"/>
            </a:endParaRPr>
          </a:p>
          <a:p>
            <a:pPr marL="0" lvl="0" indent="0" algn="l" rtl="0">
              <a:lnSpc>
                <a:spcPct val="100000"/>
              </a:lnSpc>
              <a:spcBef>
                <a:spcPts val="0"/>
              </a:spcBef>
              <a:spcAft>
                <a:spcPts val="0"/>
              </a:spcAft>
              <a:buSzPts val="1400"/>
              <a:buNone/>
            </a:pPr>
            <a:endParaRPr b="1" dirty="0"/>
          </a:p>
        </p:txBody>
      </p:sp>
      <p:sp>
        <p:nvSpPr>
          <p:cNvPr id="1705" name="Google Shape;1705;g256788180ae_0_67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g25f13eb6d1c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423F37"/>
                </a:solidFill>
              </a:rPr>
              <a:t>Framing:</a:t>
            </a:r>
            <a:r>
              <a:rPr lang="en-US" dirty="0">
                <a:solidFill>
                  <a:srgbClr val="423F37"/>
                </a:solidFill>
              </a:rPr>
              <a:t> A systems approach to SEL has the potential to create profound change within a school. In CA, MTSS provides an overarching frame for whole child education for ALL students. </a:t>
            </a:r>
            <a:r>
              <a:rPr lang="en-US" u="sng" dirty="0">
                <a:solidFill>
                  <a:schemeClr val="hlink"/>
                </a:solidFill>
                <a:hlinkClick r:id="rId3"/>
              </a:rPr>
              <a:t>CA’s SEL Guiding Principles</a:t>
            </a:r>
            <a:r>
              <a:rPr lang="en-US" dirty="0">
                <a:solidFill>
                  <a:srgbClr val="423F37"/>
                </a:solidFill>
              </a:rPr>
              <a:t> (2018) commit CA educators to whole child education and equity, building capacity, partnering with families and communities, and continuous learning and improvement. </a:t>
            </a:r>
            <a:endParaRPr dirty="0">
              <a:solidFill>
                <a:srgbClr val="423F37"/>
              </a:solidFill>
            </a:endParaRPr>
          </a:p>
          <a:p>
            <a:pPr marL="0" lvl="0" indent="0" algn="l" rtl="0">
              <a:spcBef>
                <a:spcPts val="0"/>
              </a:spcBef>
              <a:spcAft>
                <a:spcPts val="0"/>
              </a:spcAft>
              <a:buClr>
                <a:schemeClr val="dk1"/>
              </a:buClr>
              <a:buSzPts val="1100"/>
              <a:buFont typeface="Arial"/>
              <a:buNone/>
            </a:pPr>
            <a:r>
              <a:rPr lang="en-US" dirty="0">
                <a:solidFill>
                  <a:srgbClr val="423F37"/>
                </a:solidFill>
              </a:rPr>
              <a:t>A comprehensive SEL systemic plan includes strengthening adult SEL, promoting SEL for students, and practicing continuous improvement within environments that include classrooms, schools, families, and communities. This is a long-term process and is most effective when all members of the school community are aware of, committed to, and take ownership of SEL. And, it begins with taking stock of current practices, envisioning where you want to go and planning how to move forward.  CASEL offers a School Guide to help school communities address systemic SEL.</a:t>
            </a:r>
            <a:endParaRPr dirty="0">
              <a:solidFill>
                <a:srgbClr val="423F37"/>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sz="8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dirty="0">
              <a:solidFill>
                <a:schemeClr val="dk1"/>
              </a:solidFill>
            </a:endParaRPr>
          </a:p>
        </p:txBody>
      </p:sp>
      <p:sp>
        <p:nvSpPr>
          <p:cNvPr id="1714" name="Google Shape;1714;g25f13eb6d1c_0_8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g256788180ae_0_74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8" name="Google Shape;1728;g256788180ae_0_74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latin typeface="Arial"/>
                <a:ea typeface="Arial"/>
                <a:cs typeface="Arial"/>
                <a:sym typeface="Arial"/>
              </a:rPr>
              <a:t>A Multi-Tiered System of support is organized in tiers (e.g. All—Universal, Some—needing supplemental supports and A Few—needing intensified support) for whole child education that ensures academic, social, emotional learning and respectful behavior towards others.</a:t>
            </a: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en-US" sz="1100">
                <a:latin typeface="Arial"/>
                <a:ea typeface="Arial"/>
                <a:cs typeface="Arial"/>
                <a:sym typeface="Arial"/>
              </a:rPr>
              <a:t>In most versions of the MTSS graphic (and even in this umbrella graphic), SEL is visualized as a separate section, yet, it is an integral part of whole child education.  </a:t>
            </a:r>
            <a:endParaRPr/>
          </a:p>
        </p:txBody>
      </p:sp>
      <p:sp>
        <p:nvSpPr>
          <p:cNvPr id="1729" name="Google Shape;1729;g256788180ae_0_74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g256788180ae_0_77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7" name="Google Shape;1737;g256788180ae_0_77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30000"/>
              </a:lnSpc>
              <a:spcBef>
                <a:spcPts val="0"/>
              </a:spcBef>
              <a:spcAft>
                <a:spcPts val="0"/>
              </a:spcAft>
              <a:buClr>
                <a:srgbClr val="434343"/>
              </a:buClr>
              <a:buSzPts val="1100"/>
              <a:buChar char="●"/>
            </a:pPr>
            <a:r>
              <a:rPr lang="en-US" sz="1100">
                <a:solidFill>
                  <a:srgbClr val="434343"/>
                </a:solidFill>
                <a:latin typeface="Arial"/>
                <a:ea typeface="Arial"/>
                <a:cs typeface="Arial"/>
                <a:sym typeface="Arial"/>
              </a:rPr>
              <a:t>Emphasize CA’s SEL Guiding Principles include whole child education and a commitment to equity. Invite someone to read Transformative SEL.</a:t>
            </a:r>
            <a:endParaRPr sz="1100">
              <a:solidFill>
                <a:srgbClr val="434343"/>
              </a:solidFill>
              <a:latin typeface="Arial"/>
              <a:ea typeface="Arial"/>
              <a:cs typeface="Arial"/>
              <a:sym typeface="Arial"/>
            </a:endParaRPr>
          </a:p>
          <a:p>
            <a:pPr marL="457200" lvl="0" indent="-298450" algn="l" rtl="0">
              <a:lnSpc>
                <a:spcPct val="130000"/>
              </a:lnSpc>
              <a:spcBef>
                <a:spcPts val="0"/>
              </a:spcBef>
              <a:spcAft>
                <a:spcPts val="0"/>
              </a:spcAft>
              <a:buClr>
                <a:srgbClr val="434343"/>
              </a:buClr>
              <a:buSzPts val="1100"/>
              <a:buFont typeface="Arial"/>
              <a:buChar char="●"/>
            </a:pPr>
            <a:r>
              <a:rPr lang="en-US" sz="1100">
                <a:solidFill>
                  <a:srgbClr val="434343"/>
                </a:solidFill>
                <a:latin typeface="Arial"/>
                <a:ea typeface="Arial"/>
                <a:cs typeface="Arial"/>
                <a:sym typeface="Arial"/>
              </a:rPr>
              <a:t>Add that SEL serves as a mechanism for equity by: (Invite a different person to speak aloud each principle) </a:t>
            </a:r>
            <a:endParaRPr sz="1100">
              <a:solidFill>
                <a:srgbClr val="434343"/>
              </a:solidFill>
              <a:latin typeface="Arial"/>
              <a:ea typeface="Arial"/>
              <a:cs typeface="Arial"/>
              <a:sym typeface="Arial"/>
            </a:endParaRPr>
          </a:p>
          <a:p>
            <a:pPr marL="685800" lvl="2" indent="-184150" algn="l" rtl="0">
              <a:lnSpc>
                <a:spcPct val="130000"/>
              </a:lnSpc>
              <a:spcBef>
                <a:spcPts val="0"/>
              </a:spcBef>
              <a:spcAft>
                <a:spcPts val="0"/>
              </a:spcAft>
              <a:buClr>
                <a:srgbClr val="434343"/>
              </a:buClr>
              <a:buSzPts val="1100"/>
              <a:buChar char="■"/>
            </a:pPr>
            <a:r>
              <a:rPr lang="en-US" sz="1100">
                <a:solidFill>
                  <a:srgbClr val="434343"/>
                </a:solidFill>
                <a:latin typeface="Arial"/>
                <a:ea typeface="Arial"/>
                <a:cs typeface="Arial"/>
                <a:sym typeface="Arial"/>
              </a:rPr>
              <a:t>Healing &amp; resisting oppression</a:t>
            </a:r>
            <a:endParaRPr sz="1100">
              <a:solidFill>
                <a:srgbClr val="434343"/>
              </a:solidFill>
              <a:latin typeface="Arial"/>
              <a:ea typeface="Arial"/>
              <a:cs typeface="Arial"/>
              <a:sym typeface="Arial"/>
            </a:endParaRPr>
          </a:p>
          <a:p>
            <a:pPr marL="685800" lvl="2" indent="-184150" algn="l" rtl="0">
              <a:lnSpc>
                <a:spcPct val="130000"/>
              </a:lnSpc>
              <a:spcBef>
                <a:spcPts val="0"/>
              </a:spcBef>
              <a:spcAft>
                <a:spcPts val="0"/>
              </a:spcAft>
              <a:buClr>
                <a:srgbClr val="434343"/>
              </a:buClr>
              <a:buSzPts val="1100"/>
              <a:buChar char="■"/>
            </a:pPr>
            <a:r>
              <a:rPr lang="en-US" sz="1100">
                <a:solidFill>
                  <a:srgbClr val="434343"/>
                </a:solidFill>
                <a:latin typeface="Arial"/>
                <a:ea typeface="Arial"/>
                <a:cs typeface="Arial"/>
                <a:sym typeface="Arial"/>
              </a:rPr>
              <a:t>Advancing collective well-being</a:t>
            </a:r>
            <a:endParaRPr sz="1100">
              <a:solidFill>
                <a:srgbClr val="434343"/>
              </a:solidFill>
              <a:latin typeface="Arial"/>
              <a:ea typeface="Arial"/>
              <a:cs typeface="Arial"/>
              <a:sym typeface="Arial"/>
            </a:endParaRPr>
          </a:p>
          <a:p>
            <a:pPr marL="685800" lvl="2" indent="-184150" algn="l" rtl="0">
              <a:lnSpc>
                <a:spcPct val="130000"/>
              </a:lnSpc>
              <a:spcBef>
                <a:spcPts val="0"/>
              </a:spcBef>
              <a:spcAft>
                <a:spcPts val="0"/>
              </a:spcAft>
              <a:buClr>
                <a:srgbClr val="434343"/>
              </a:buClr>
              <a:buSzPts val="1100"/>
              <a:buChar char="■"/>
            </a:pPr>
            <a:r>
              <a:rPr lang="en-US" sz="1100">
                <a:solidFill>
                  <a:srgbClr val="434343"/>
                </a:solidFill>
                <a:latin typeface="Arial"/>
                <a:ea typeface="Arial"/>
                <a:cs typeface="Arial"/>
                <a:sym typeface="Arial"/>
              </a:rPr>
              <a:t>Reimagining relationships &amp; learning environments</a:t>
            </a:r>
            <a:endParaRPr sz="1100">
              <a:solidFill>
                <a:srgbClr val="434343"/>
              </a:solidFill>
              <a:latin typeface="Arial"/>
              <a:ea typeface="Arial"/>
              <a:cs typeface="Arial"/>
              <a:sym typeface="Arial"/>
            </a:endParaRPr>
          </a:p>
          <a:p>
            <a:pPr marL="685800" lvl="2" indent="-184150" algn="l" rtl="0">
              <a:lnSpc>
                <a:spcPct val="130000"/>
              </a:lnSpc>
              <a:spcBef>
                <a:spcPts val="0"/>
              </a:spcBef>
              <a:spcAft>
                <a:spcPts val="0"/>
              </a:spcAft>
              <a:buClr>
                <a:srgbClr val="434343"/>
              </a:buClr>
              <a:buSzPts val="1100"/>
              <a:buChar char="■"/>
            </a:pPr>
            <a:r>
              <a:rPr lang="en-US" sz="1100">
                <a:solidFill>
                  <a:srgbClr val="434343"/>
                </a:solidFill>
                <a:latin typeface="Arial"/>
                <a:ea typeface="Arial"/>
                <a:cs typeface="Arial"/>
                <a:sym typeface="Arial"/>
              </a:rPr>
              <a:t>Redistributing power</a:t>
            </a:r>
            <a:endParaRPr sz="1100">
              <a:solidFill>
                <a:srgbClr val="434343"/>
              </a:solidFill>
              <a:latin typeface="Arial"/>
              <a:ea typeface="Arial"/>
              <a:cs typeface="Arial"/>
              <a:sym typeface="Arial"/>
            </a:endParaRPr>
          </a:p>
          <a:p>
            <a:pPr marL="685800" lvl="2" indent="-184150" algn="l" rtl="0">
              <a:lnSpc>
                <a:spcPct val="130000"/>
              </a:lnSpc>
              <a:spcBef>
                <a:spcPts val="0"/>
              </a:spcBef>
              <a:spcAft>
                <a:spcPts val="0"/>
              </a:spcAft>
              <a:buClr>
                <a:srgbClr val="434343"/>
              </a:buClr>
              <a:buSzPts val="1100"/>
              <a:buChar char="■"/>
            </a:pPr>
            <a:r>
              <a:rPr lang="en-US" sz="1100">
                <a:solidFill>
                  <a:srgbClr val="434343"/>
                </a:solidFill>
                <a:latin typeface="Arial"/>
                <a:ea typeface="Arial"/>
                <a:cs typeface="Arial"/>
                <a:sym typeface="Arial"/>
              </a:rPr>
              <a:t>Co-designing communities where we all belong &amp; thrive </a:t>
            </a:r>
            <a:endParaRPr sz="1100">
              <a:solidFill>
                <a:srgbClr val="434343"/>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738" name="Google Shape;1738;g256788180ae_0_77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g256788180ae_0_80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8" name="Google Shape;1748;g256788180ae_0_80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sz="1100" dirty="0">
                <a:solidFill>
                  <a:srgbClr val="423F37"/>
                </a:solidFill>
                <a:latin typeface="Arial"/>
                <a:ea typeface="Arial"/>
                <a:cs typeface="Arial"/>
                <a:sym typeface="Arial"/>
              </a:rPr>
              <a:t>Activity Instructions: </a:t>
            </a:r>
            <a:endParaRPr sz="1100" dirty="0">
              <a:solidFill>
                <a:srgbClr val="423F37"/>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dirty="0">
                <a:latin typeface="Arial"/>
                <a:ea typeface="Arial"/>
                <a:cs typeface="Arial"/>
                <a:sym typeface="Arial"/>
              </a:rPr>
              <a:t>Form 5 groups.  Assign each group a topic.</a:t>
            </a:r>
            <a:endParaRPr sz="1100" dirty="0">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AutoNum type="alphaUcPeriod"/>
            </a:pPr>
            <a:r>
              <a:rPr lang="en-US" sz="1100"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Strengthen Adult SEL</a:t>
            </a:r>
            <a:r>
              <a:rPr lang="en-US" sz="1100" dirty="0">
                <a:latin typeface="Arial"/>
                <a:ea typeface="Arial"/>
                <a:cs typeface="Arial"/>
                <a:sym typeface="Arial"/>
              </a:rPr>
              <a:t> (https://</a:t>
            </a:r>
            <a:r>
              <a:rPr lang="en-US" sz="1100" dirty="0" err="1">
                <a:latin typeface="Arial"/>
                <a:ea typeface="Arial"/>
                <a:cs typeface="Arial"/>
                <a:sym typeface="Arial"/>
              </a:rPr>
              <a:t>schoolguide.casel.org</a:t>
            </a:r>
            <a:r>
              <a:rPr lang="en-US" sz="1100" dirty="0">
                <a:latin typeface="Arial"/>
                <a:ea typeface="Arial"/>
                <a:cs typeface="Arial"/>
                <a:sym typeface="Arial"/>
              </a:rPr>
              <a:t>/focus-area-2/overview/)</a:t>
            </a:r>
            <a:endParaRPr sz="1100" dirty="0">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AutoNum type="alphaUcPeriod"/>
            </a:pPr>
            <a:r>
              <a:rPr lang="en-US" sz="1100" u="sng" dirty="0">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A Supportive Classroom Environment</a:t>
            </a:r>
            <a:r>
              <a:rPr lang="en-US" sz="1100" dirty="0">
                <a:solidFill>
                  <a:srgbClr val="1155CC"/>
                </a:solidFill>
                <a:latin typeface="Arial"/>
                <a:ea typeface="Arial"/>
                <a:cs typeface="Arial"/>
                <a:sym typeface="Arial"/>
              </a:rPr>
              <a:t> (https://</a:t>
            </a:r>
            <a:r>
              <a:rPr lang="en-US" sz="1100" dirty="0" err="1">
                <a:solidFill>
                  <a:srgbClr val="1155CC"/>
                </a:solidFill>
                <a:latin typeface="Arial"/>
                <a:ea typeface="Arial"/>
                <a:cs typeface="Arial"/>
                <a:sym typeface="Arial"/>
              </a:rPr>
              <a:t>schoolguide.casel.org</a:t>
            </a:r>
            <a:r>
              <a:rPr lang="en-US" sz="1100" dirty="0">
                <a:solidFill>
                  <a:srgbClr val="1155CC"/>
                </a:solidFill>
                <a:latin typeface="Arial"/>
                <a:ea typeface="Arial"/>
                <a:cs typeface="Arial"/>
                <a:sym typeface="Arial"/>
              </a:rPr>
              <a:t>/focus-area-3/classroom/a-supportive-classroom-environment/)</a:t>
            </a:r>
            <a:endParaRPr sz="1100" dirty="0">
              <a:solidFill>
                <a:srgbClr val="1155CC"/>
              </a:solidFill>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AutoNum type="alphaUcPeriod"/>
            </a:pPr>
            <a:r>
              <a:rPr lang="en-US" sz="1100" u="sng" dirty="0">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Explicit SEL Instruction</a:t>
            </a:r>
            <a:r>
              <a:rPr lang="en-US" sz="1100" dirty="0">
                <a:latin typeface="Arial"/>
                <a:ea typeface="Arial"/>
                <a:cs typeface="Arial"/>
                <a:sym typeface="Arial"/>
              </a:rPr>
              <a:t> (https://</a:t>
            </a:r>
            <a:r>
              <a:rPr lang="en-US" sz="1100" dirty="0" err="1">
                <a:latin typeface="Arial"/>
                <a:ea typeface="Arial"/>
                <a:cs typeface="Arial"/>
                <a:sym typeface="Arial"/>
              </a:rPr>
              <a:t>schoolguide.casel.org</a:t>
            </a:r>
            <a:r>
              <a:rPr lang="en-US" sz="1100" dirty="0">
                <a:latin typeface="Arial"/>
                <a:ea typeface="Arial"/>
                <a:cs typeface="Arial"/>
                <a:sym typeface="Arial"/>
              </a:rPr>
              <a:t>/focus-area-3/classroom/explicit-</a:t>
            </a:r>
            <a:r>
              <a:rPr lang="en-US" sz="1100" dirty="0" err="1">
                <a:latin typeface="Arial"/>
                <a:ea typeface="Arial"/>
                <a:cs typeface="Arial"/>
                <a:sym typeface="Arial"/>
              </a:rPr>
              <a:t>sel</a:t>
            </a:r>
            <a:r>
              <a:rPr lang="en-US" sz="1100" dirty="0">
                <a:latin typeface="Arial"/>
                <a:ea typeface="Arial"/>
                <a:cs typeface="Arial"/>
                <a:sym typeface="Arial"/>
              </a:rPr>
              <a:t>-instruction/)</a:t>
            </a:r>
            <a:endParaRPr sz="1100" dirty="0">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AutoNum type="alphaUcPeriod"/>
            </a:pPr>
            <a:r>
              <a:rPr lang="en-US" sz="1100" u="sng" dirty="0">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Integration of SEL and Academic Instruction</a:t>
            </a:r>
            <a:r>
              <a:rPr lang="en-US" sz="1100" dirty="0">
                <a:latin typeface="Arial"/>
                <a:ea typeface="Arial"/>
                <a:cs typeface="Arial"/>
                <a:sym typeface="Arial"/>
              </a:rPr>
              <a:t> (https://</a:t>
            </a:r>
            <a:r>
              <a:rPr lang="en-US" sz="1100" dirty="0" err="1">
                <a:latin typeface="Arial"/>
                <a:ea typeface="Arial"/>
                <a:cs typeface="Arial"/>
                <a:sym typeface="Arial"/>
              </a:rPr>
              <a:t>schoolguide.casel.org</a:t>
            </a:r>
            <a:r>
              <a:rPr lang="en-US" sz="1100" dirty="0">
                <a:latin typeface="Arial"/>
                <a:ea typeface="Arial"/>
                <a:cs typeface="Arial"/>
                <a:sym typeface="Arial"/>
              </a:rPr>
              <a:t>/focus-area-3/classroom/integration-of-</a:t>
            </a:r>
            <a:r>
              <a:rPr lang="en-US" sz="1100" dirty="0" err="1">
                <a:latin typeface="Arial"/>
                <a:ea typeface="Arial"/>
                <a:cs typeface="Arial"/>
                <a:sym typeface="Arial"/>
              </a:rPr>
              <a:t>sel</a:t>
            </a:r>
            <a:r>
              <a:rPr lang="en-US" sz="1100" dirty="0">
                <a:latin typeface="Arial"/>
                <a:ea typeface="Arial"/>
                <a:cs typeface="Arial"/>
                <a:sym typeface="Arial"/>
              </a:rPr>
              <a:t>-and-instruction/)</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AutoNum type="alphaUcPeriod"/>
            </a:pPr>
            <a:r>
              <a:rPr lang="en-US" sz="1100" u="sng" dirty="0">
                <a:solidFill>
                  <a:srgbClr val="1155CC"/>
                </a:solidFill>
                <a:latin typeface="Arial"/>
                <a:ea typeface="Arial"/>
                <a:cs typeface="Arial"/>
                <a:sym typeface="Arial"/>
                <a:hlinkClick r:id="rId7">
                  <a:extLst>
                    <a:ext uri="{A12FA001-AC4F-418D-AE19-62706E023703}">
                      <ahyp:hlinkClr xmlns:ahyp="http://schemas.microsoft.com/office/drawing/2018/hyperlinkcolor" val="tx"/>
                    </a:ext>
                  </a:extLst>
                </a:hlinkClick>
              </a:rPr>
              <a:t>Practice Continuous Improvement</a:t>
            </a:r>
            <a:r>
              <a:rPr lang="en-US" sz="1100" dirty="0">
                <a:latin typeface="Arial"/>
                <a:ea typeface="Arial"/>
                <a:cs typeface="Arial"/>
                <a:sym typeface="Arial"/>
              </a:rPr>
              <a:t> (https://</a:t>
            </a:r>
            <a:r>
              <a:rPr lang="en-US" sz="1100" dirty="0" err="1">
                <a:latin typeface="Arial"/>
                <a:ea typeface="Arial"/>
                <a:cs typeface="Arial"/>
                <a:sym typeface="Arial"/>
              </a:rPr>
              <a:t>schoolguide.casel.org</a:t>
            </a:r>
            <a:r>
              <a:rPr lang="en-US" sz="1100" dirty="0">
                <a:latin typeface="Arial"/>
                <a:ea typeface="Arial"/>
                <a:cs typeface="Arial"/>
                <a:sym typeface="Arial"/>
              </a:rPr>
              <a:t>/focus-area-4/overview/)</a:t>
            </a:r>
            <a:endParaRPr sz="1100" dirty="0">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100" dirty="0">
              <a:highlight>
                <a:srgbClr val="F9F9F9"/>
              </a:highlight>
              <a:latin typeface="Arial"/>
              <a:ea typeface="Arial"/>
              <a:cs typeface="Arial"/>
              <a:sym typeface="Arial"/>
            </a:endParaRPr>
          </a:p>
          <a:p>
            <a:pPr marL="0" lvl="0" indent="0" algn="l" rtl="0">
              <a:lnSpc>
                <a:spcPct val="115000"/>
              </a:lnSpc>
              <a:spcBef>
                <a:spcPts val="0"/>
              </a:spcBef>
              <a:spcAft>
                <a:spcPts val="0"/>
              </a:spcAft>
              <a:buSzPts val="1400"/>
              <a:buNone/>
            </a:pPr>
            <a:r>
              <a:rPr lang="en-US" sz="1100" dirty="0">
                <a:latin typeface="Arial"/>
                <a:ea typeface="Arial"/>
                <a:cs typeface="Arial"/>
                <a:sym typeface="Arial"/>
              </a:rPr>
              <a:t>After groups are formed, provide the instructions and links.</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Individually, read your section. (5-7 min.)</a:t>
            </a:r>
            <a:endParaRPr sz="1100" dirty="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Use the rubric to assess and identify areas for continuous improvement in your context.</a:t>
            </a:r>
            <a:endParaRPr sz="1100" dirty="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Review the considerations and ideas to inform how you might strengthen this area in your district or at your site.</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As people finish up their individual assessments and planning, invite group members to share and discuss their assessments, ideas and considerations. (10 min.)</a:t>
            </a:r>
            <a:endParaRPr sz="1100" dirty="0">
              <a:latin typeface="Arial"/>
              <a:ea typeface="Arial"/>
              <a:cs typeface="Arial"/>
              <a:sym typeface="Arial"/>
            </a:endParaRPr>
          </a:p>
          <a:p>
            <a:pPr marL="0" lvl="0" indent="0" algn="l" rtl="0">
              <a:lnSpc>
                <a:spcPct val="115000"/>
              </a:lnSpc>
              <a:spcBef>
                <a:spcPts val="0"/>
              </a:spcBef>
              <a:spcAft>
                <a:spcPts val="0"/>
              </a:spcAft>
              <a:buSzPts val="1400"/>
              <a:buNone/>
            </a:pPr>
            <a:endParaRPr sz="11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1749" name="Google Shape;1749;g256788180ae_0_80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g256788180ae_0_8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6" name="Google Shape;1756;g256788180ae_0_84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Debrief (5-7 min.) as a group</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Invite a volunteer from each area of focus to:</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Describe key points about that area/domain</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Considerations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Ideas for improvement</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US" sz="1100">
                <a:latin typeface="Arial"/>
                <a:ea typeface="Arial"/>
                <a:cs typeface="Arial"/>
                <a:sym typeface="Arial"/>
              </a:rPr>
              <a:t>Ask the larger group to add other considerations and ideas for improvement (if time)</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b="1">
              <a:latin typeface="Arial"/>
              <a:ea typeface="Arial"/>
              <a:cs typeface="Arial"/>
              <a:sym typeface="Arial"/>
            </a:endParaRPr>
          </a:p>
        </p:txBody>
      </p:sp>
      <p:sp>
        <p:nvSpPr>
          <p:cNvPr id="1757" name="Google Shape;1757;g256788180ae_0_84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2"/>
        <p:cNvGrpSpPr/>
        <p:nvPr/>
      </p:nvGrpSpPr>
      <p:grpSpPr>
        <a:xfrm>
          <a:off x="0" y="0"/>
          <a:ext cx="0" cy="0"/>
          <a:chOff x="0" y="0"/>
          <a:chExt cx="0" cy="0"/>
        </a:xfrm>
      </p:grpSpPr>
      <p:sp>
        <p:nvSpPr>
          <p:cNvPr id="1763" name="Google Shape;1763;g24b9c6f30e6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https://</a:t>
            </a:r>
            <a:r>
              <a:rPr lang="en-US" dirty="0" err="1"/>
              <a:t>ggie.berkeley.edu</a:t>
            </a:r>
            <a:r>
              <a:rPr lang="en-US" dirty="0"/>
              <a:t>/wp-content/uploads/2023/09/3.4-The-Big-Picture.pdf</a:t>
            </a:r>
          </a:p>
          <a:p>
            <a:pPr marL="0" lvl="0" indent="0" algn="l" rtl="0">
              <a:lnSpc>
                <a:spcPct val="115000"/>
              </a:lnSpc>
              <a:spcBef>
                <a:spcPts val="0"/>
              </a:spcBef>
              <a:spcAft>
                <a:spcPts val="0"/>
              </a:spcAft>
              <a:buClr>
                <a:schemeClr val="dk1"/>
              </a:buClr>
              <a:buSzPts val="1100"/>
              <a:buFont typeface="Arial"/>
              <a:buNone/>
            </a:pPr>
            <a:r>
              <a:rPr lang="en-US" dirty="0"/>
              <a:t>https://</a:t>
            </a:r>
            <a:r>
              <a:rPr lang="en-US" dirty="0" err="1"/>
              <a:t>ggie.berkeley.edu</a:t>
            </a:r>
            <a:r>
              <a:rPr lang="en-US" dirty="0"/>
              <a:t>/wp-content/uploads/2023/09/3.4-The-Big-Picture-Part-2.pdf</a:t>
            </a:r>
            <a:endParaRPr dirty="0"/>
          </a:p>
        </p:txBody>
      </p:sp>
      <p:sp>
        <p:nvSpPr>
          <p:cNvPr id="1764" name="Google Shape;1764;g24b9c6f30e6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256788180ae_0_12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a:solidFill>
                  <a:schemeClr val="dk1"/>
                </a:solidFill>
              </a:rPr>
              <a:t>Add SEL Signature Practices to your presentation.</a:t>
            </a:r>
            <a:endParaRPr>
              <a:solidFill>
                <a:schemeClr val="dk1"/>
              </a:solidFill>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sz="1100">
                <a:latin typeface="Arial"/>
                <a:ea typeface="Arial"/>
                <a:cs typeface="Arial"/>
                <a:sym typeface="Arial"/>
              </a:rPr>
              <a:t>The SEL 3 Signature Practices are one tool for fostering a supportive environment and promoting SEL. They intentionally and explicitly help build a habit of practices through which students and adults enhance their SEL skills. </a:t>
            </a:r>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US">
                <a:solidFill>
                  <a:schemeClr val="dk1"/>
                </a:solidFill>
              </a:rPr>
              <a:t>For a short presentation of what SEL 3 Signature Practices are, along with a list of practices, see the following:</a:t>
            </a:r>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https://docs.google.com/presentation/d/1utb0X71RHbzQdt-aZmOQfiFkg_kHltO7i-hUoOPb2m0/edit?usp=sharing</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sz="1100">
              <a:latin typeface="Arial"/>
              <a:ea typeface="Arial"/>
              <a:cs typeface="Arial"/>
              <a:sym typeface="Arial"/>
            </a:endParaRPr>
          </a:p>
        </p:txBody>
      </p:sp>
      <p:sp>
        <p:nvSpPr>
          <p:cNvPr id="1775" name="Google Shape;1775;g256788180ae_0_126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251053bf206_0_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a:p>
        </p:txBody>
      </p:sp>
      <p:sp>
        <p:nvSpPr>
          <p:cNvPr id="959" name="Google Shape;959;g251053bf206_0_98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250d67a1927_0_5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789" name="Google Shape;1789;g250d67a1927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3" name="Google Shape;13;p2"/>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4" name="Google Shape;14;p2"/>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0" name="Google Shape;70;p11"/>
          <p:cNvSpPr txBox="1">
            <a:spLocks noGrp="1"/>
          </p:cNvSpPr>
          <p:nvPr>
            <p:ph type="body" idx="1"/>
          </p:nvPr>
        </p:nvSpPr>
        <p:spPr>
          <a:xfrm rot="5400000">
            <a:off x="1154550" y="-125850"/>
            <a:ext cx="2262900" cy="41148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71" name="Google Shape;71;p1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2" name="Google Shape;72;p1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3" name="Google Shape;73;p1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00" y="1085919"/>
            <a:ext cx="2925900" cy="10287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6" name="Google Shape;76;p12"/>
          <p:cNvSpPr txBox="1">
            <a:spLocks noGrp="1"/>
          </p:cNvSpPr>
          <p:nvPr>
            <p:ph type="body" idx="1"/>
          </p:nvPr>
        </p:nvSpPr>
        <p:spPr>
          <a:xfrm rot="5400000">
            <a:off x="270600" y="95319"/>
            <a:ext cx="2925900" cy="3009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77" name="Google Shape;77;p12"/>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8" name="Google Shape;78;p12"/>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9" name="Google Shape;79;p12"/>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troduction or Table of Contents">
  <p:cSld name="Introduction or Table of Contents">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449402" y="476771"/>
            <a:ext cx="7742100" cy="87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2"/>
              </a:buClr>
              <a:buSzPts val="4500"/>
              <a:buFont typeface="Raleway"/>
              <a:buNone/>
              <a:defRPr sz="3000" b="0" i="0" cap="none">
                <a:solidFill>
                  <a:schemeClr val="dk2"/>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82" name="Google Shape;82;p13"/>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83" name="Google Shape;83;p13"/>
          <p:cNvSpPr txBox="1">
            <a:spLocks noGrp="1"/>
          </p:cNvSpPr>
          <p:nvPr>
            <p:ph type="subTitle" idx="1"/>
          </p:nvPr>
        </p:nvSpPr>
        <p:spPr>
          <a:xfrm>
            <a:off x="438150" y="2224651"/>
            <a:ext cx="6115200" cy="2621400"/>
          </a:xfrm>
          <a:prstGeom prst="rect">
            <a:avLst/>
          </a:prstGeom>
          <a:noFill/>
          <a:ln>
            <a:noFill/>
          </a:ln>
        </p:spPr>
        <p:txBody>
          <a:bodyPr spcFirstLastPara="1" wrap="square" lIns="0" tIns="0" rIns="0" bIns="0" anchor="t" anchorCtr="0">
            <a:normAutofit/>
          </a:bodyPr>
          <a:lstStyle>
            <a:lvl1pPr lvl="0" algn="l" rtl="0">
              <a:lnSpc>
                <a:spcPct val="100000"/>
              </a:lnSpc>
              <a:spcBef>
                <a:spcPts val="1200"/>
              </a:spcBef>
              <a:spcAft>
                <a:spcPts val="0"/>
              </a:spcAft>
              <a:buClr>
                <a:schemeClr val="dk1"/>
              </a:buClr>
              <a:buSzPts val="2400"/>
              <a:buFont typeface="Noto Sans Symbols"/>
              <a:buChar char="▪"/>
              <a:defRPr sz="1600" b="0" i="0">
                <a:solidFill>
                  <a:schemeClr val="dk1"/>
                </a:solidFill>
                <a:latin typeface="Arial"/>
                <a:ea typeface="Arial"/>
                <a:cs typeface="Arial"/>
                <a:sym typeface="Arial"/>
              </a:defRPr>
            </a:lvl1pPr>
            <a:lvl2pPr lvl="1" algn="l" rtl="0">
              <a:lnSpc>
                <a:spcPct val="90000"/>
              </a:lnSpc>
              <a:spcBef>
                <a:spcPts val="300"/>
              </a:spcBef>
              <a:spcAft>
                <a:spcPts val="0"/>
              </a:spcAft>
              <a:buClr>
                <a:schemeClr val="dk1"/>
              </a:buClr>
              <a:buSzPts val="2100"/>
              <a:buFont typeface="Noto Sans Symbols"/>
              <a:buChar char="▪"/>
              <a:defRPr sz="1400" b="0" i="0">
                <a:solidFill>
                  <a:schemeClr val="dk1"/>
                </a:solidFill>
                <a:latin typeface="Proxima Nova"/>
                <a:ea typeface="Proxima Nova"/>
                <a:cs typeface="Proxima Nova"/>
                <a:sym typeface="Proxima Nova"/>
              </a:defRPr>
            </a:lvl2pPr>
            <a:lvl3pPr lvl="2" algn="l" rtl="0">
              <a:lnSpc>
                <a:spcPct val="100000"/>
              </a:lnSpc>
              <a:spcBef>
                <a:spcPts val="1200"/>
              </a:spcBef>
              <a:spcAft>
                <a:spcPts val="0"/>
              </a:spcAft>
              <a:buClr>
                <a:schemeClr val="dk1"/>
              </a:buClr>
              <a:buSzPts val="2400"/>
              <a:buFont typeface="Noto Sans Symbols"/>
              <a:buChar char="▪"/>
              <a:defRPr sz="1600" b="0" i="0">
                <a:solidFill>
                  <a:schemeClr val="dk1"/>
                </a:solidFill>
                <a:latin typeface="Proxima Nova"/>
                <a:ea typeface="Proxima Nova"/>
                <a:cs typeface="Proxima Nova"/>
                <a:sym typeface="Proxima Nova"/>
              </a:defRPr>
            </a:lvl3pPr>
            <a:lvl4pPr lvl="3" algn="l" rtl="0">
              <a:lnSpc>
                <a:spcPct val="100000"/>
              </a:lnSpc>
              <a:spcBef>
                <a:spcPts val="1200"/>
              </a:spcBef>
              <a:spcAft>
                <a:spcPts val="0"/>
              </a:spcAft>
              <a:buClr>
                <a:schemeClr val="dk1"/>
              </a:buClr>
              <a:buSzPts val="2400"/>
              <a:buFont typeface="Noto Sans Symbols"/>
              <a:buChar char="▪"/>
              <a:defRPr sz="1600" b="0" i="0">
                <a:solidFill>
                  <a:schemeClr val="dk1"/>
                </a:solidFill>
                <a:latin typeface="Proxima Nova"/>
                <a:ea typeface="Proxima Nova"/>
                <a:cs typeface="Proxima Nova"/>
                <a:sym typeface="Proxima Nova"/>
              </a:defRPr>
            </a:lvl4pPr>
            <a:lvl5pPr lvl="4" algn="l" rtl="0">
              <a:lnSpc>
                <a:spcPct val="100000"/>
              </a:lnSpc>
              <a:spcBef>
                <a:spcPts val="1200"/>
              </a:spcBef>
              <a:spcAft>
                <a:spcPts val="0"/>
              </a:spcAft>
              <a:buClr>
                <a:schemeClr val="dk1"/>
              </a:buClr>
              <a:buSzPts val="2400"/>
              <a:buFont typeface="Noto Sans Symbols"/>
              <a:buChar char="▪"/>
              <a:defRPr sz="1600" b="0" i="0">
                <a:solidFill>
                  <a:schemeClr val="dk1"/>
                </a:solidFill>
                <a:latin typeface="Proxima Nova"/>
                <a:ea typeface="Proxima Nova"/>
                <a:cs typeface="Proxima Nova"/>
                <a:sym typeface="Proxima Nova"/>
              </a:defRPr>
            </a:lvl5pPr>
            <a:lvl6pPr lvl="5" algn="ctr" rtl="0">
              <a:lnSpc>
                <a:spcPct val="90000"/>
              </a:lnSpc>
              <a:spcBef>
                <a:spcPts val="300"/>
              </a:spcBef>
              <a:spcAft>
                <a:spcPts val="0"/>
              </a:spcAft>
              <a:buClr>
                <a:srgbClr val="888888"/>
              </a:buClr>
              <a:buSzPts val="1400"/>
              <a:buNone/>
              <a:defRPr>
                <a:solidFill>
                  <a:srgbClr val="888888"/>
                </a:solidFill>
              </a:defRPr>
            </a:lvl6pPr>
            <a:lvl7pPr lvl="6" algn="ctr" rtl="0">
              <a:lnSpc>
                <a:spcPct val="90000"/>
              </a:lnSpc>
              <a:spcBef>
                <a:spcPts val="300"/>
              </a:spcBef>
              <a:spcAft>
                <a:spcPts val="0"/>
              </a:spcAft>
              <a:buClr>
                <a:srgbClr val="888888"/>
              </a:buClr>
              <a:buSzPts val="1400"/>
              <a:buNone/>
              <a:defRPr>
                <a:solidFill>
                  <a:srgbClr val="888888"/>
                </a:solidFill>
              </a:defRPr>
            </a:lvl7pPr>
            <a:lvl8pPr lvl="7" algn="ctr" rtl="0">
              <a:lnSpc>
                <a:spcPct val="90000"/>
              </a:lnSpc>
              <a:spcBef>
                <a:spcPts val="300"/>
              </a:spcBef>
              <a:spcAft>
                <a:spcPts val="0"/>
              </a:spcAft>
              <a:buClr>
                <a:srgbClr val="888888"/>
              </a:buClr>
              <a:buSzPts val="1400"/>
              <a:buNone/>
              <a:defRPr>
                <a:solidFill>
                  <a:srgbClr val="888888"/>
                </a:solidFill>
              </a:defRPr>
            </a:lvl8pPr>
            <a:lvl9pPr lvl="8" algn="ctr" rtl="0">
              <a:lnSpc>
                <a:spcPct val="90000"/>
              </a:lnSpc>
              <a:spcBef>
                <a:spcPts val="300"/>
              </a:spcBef>
              <a:spcAft>
                <a:spcPts val="0"/>
              </a:spcAft>
              <a:buClr>
                <a:srgbClr val="888888"/>
              </a:buClr>
              <a:buSzPts val="1400"/>
              <a:buNone/>
              <a:defRPr>
                <a:solidFill>
                  <a:srgbClr val="888888"/>
                </a:solidFill>
              </a:defRPr>
            </a:lvl9pPr>
          </a:lstStyle>
          <a:p>
            <a:endParaRPr/>
          </a:p>
        </p:txBody>
      </p:sp>
      <p:sp>
        <p:nvSpPr>
          <p:cNvPr id="84" name="Google Shape;84;p13"/>
          <p:cNvSpPr txBox="1">
            <a:spLocks noGrp="1"/>
          </p:cNvSpPr>
          <p:nvPr>
            <p:ph type="body" idx="2"/>
          </p:nvPr>
        </p:nvSpPr>
        <p:spPr>
          <a:xfrm>
            <a:off x="438150" y="1471179"/>
            <a:ext cx="4006800" cy="3798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500"/>
              </a:spcBef>
              <a:spcAft>
                <a:spcPts val="0"/>
              </a:spcAft>
              <a:buClr>
                <a:srgbClr val="7F7F7F"/>
              </a:buClr>
              <a:buSzPts val="3600"/>
              <a:buNone/>
              <a:defRPr sz="2400" b="0" i="0">
                <a:solidFill>
                  <a:srgbClr val="7F7F7F"/>
                </a:solidFill>
                <a:latin typeface="Arial"/>
                <a:ea typeface="Arial"/>
                <a:cs typeface="Arial"/>
                <a:sym typeface="Arial"/>
              </a:defRPr>
            </a:lvl1pPr>
            <a:lvl2pPr marL="914400" lvl="1" indent="-228600" algn="l" rtl="0">
              <a:lnSpc>
                <a:spcPct val="90000"/>
              </a:lnSpc>
              <a:spcBef>
                <a:spcPts val="300"/>
              </a:spcBef>
              <a:spcAft>
                <a:spcPts val="0"/>
              </a:spcAft>
              <a:buClr>
                <a:schemeClr val="dk1"/>
              </a:buClr>
              <a:buSzPts val="3000"/>
              <a:buNone/>
              <a:defRPr sz="2000" b="0" i="0">
                <a:latin typeface="Raleway Thin"/>
                <a:ea typeface="Raleway Thin"/>
                <a:cs typeface="Raleway Thin"/>
                <a:sym typeface="Raleway Thin"/>
              </a:defRPr>
            </a:lvl2pPr>
            <a:lvl3pPr marL="1371600" lvl="2" indent="-228600" algn="l" rtl="0">
              <a:lnSpc>
                <a:spcPct val="90000"/>
              </a:lnSpc>
              <a:spcBef>
                <a:spcPts val="300"/>
              </a:spcBef>
              <a:spcAft>
                <a:spcPts val="0"/>
              </a:spcAft>
              <a:buClr>
                <a:schemeClr val="dk1"/>
              </a:buClr>
              <a:buSzPts val="3000"/>
              <a:buNone/>
              <a:defRPr sz="2000" b="0" i="0">
                <a:latin typeface="Raleway Thin"/>
                <a:ea typeface="Raleway Thin"/>
                <a:cs typeface="Raleway Thin"/>
                <a:sym typeface="Raleway Thin"/>
              </a:defRPr>
            </a:lvl3pPr>
            <a:lvl4pPr marL="1828800" lvl="3" indent="-228600" algn="l" rtl="0">
              <a:lnSpc>
                <a:spcPct val="90000"/>
              </a:lnSpc>
              <a:spcBef>
                <a:spcPts val="300"/>
              </a:spcBef>
              <a:spcAft>
                <a:spcPts val="0"/>
              </a:spcAft>
              <a:buClr>
                <a:schemeClr val="dk1"/>
              </a:buClr>
              <a:buSzPts val="3000"/>
              <a:buNone/>
              <a:defRPr sz="2000" b="0" i="0">
                <a:latin typeface="Raleway Thin"/>
                <a:ea typeface="Raleway Thin"/>
                <a:cs typeface="Raleway Thin"/>
                <a:sym typeface="Raleway Thin"/>
              </a:defRPr>
            </a:lvl4pPr>
            <a:lvl5pPr marL="2286000" lvl="4" indent="-228600" algn="l" rtl="0">
              <a:lnSpc>
                <a:spcPct val="90000"/>
              </a:lnSpc>
              <a:spcBef>
                <a:spcPts val="300"/>
              </a:spcBef>
              <a:spcAft>
                <a:spcPts val="0"/>
              </a:spcAft>
              <a:buClr>
                <a:schemeClr val="dk1"/>
              </a:buClr>
              <a:buSzPts val="3000"/>
              <a:buNone/>
              <a:defRPr sz="2000" b="0" i="0">
                <a:latin typeface="Raleway Thin"/>
                <a:ea typeface="Raleway Thin"/>
                <a:cs typeface="Raleway Thin"/>
                <a:sym typeface="Raleway Thin"/>
              </a:defRPr>
            </a:lvl5pPr>
            <a:lvl6pPr marL="2743200" lvl="5" indent="-317500" algn="l" rtl="0">
              <a:lnSpc>
                <a:spcPct val="90000"/>
              </a:lnSpc>
              <a:spcBef>
                <a:spcPts val="300"/>
              </a:spcBef>
              <a:spcAft>
                <a:spcPts val="0"/>
              </a:spcAft>
              <a:buClr>
                <a:schemeClr val="dk1"/>
              </a:buClr>
              <a:buSzPts val="1400"/>
              <a:buChar char="•"/>
              <a:defRPr/>
            </a:lvl6pPr>
            <a:lvl7pPr marL="3200400" lvl="6" indent="-317500" algn="l" rtl="0">
              <a:lnSpc>
                <a:spcPct val="90000"/>
              </a:lnSpc>
              <a:spcBef>
                <a:spcPts val="300"/>
              </a:spcBef>
              <a:spcAft>
                <a:spcPts val="0"/>
              </a:spcAft>
              <a:buClr>
                <a:schemeClr val="dk1"/>
              </a:buClr>
              <a:buSzPts val="1400"/>
              <a:buChar char="•"/>
              <a:defRPr/>
            </a:lvl7pPr>
            <a:lvl8pPr marL="3657600" lvl="7" indent="-317500" algn="l" rtl="0">
              <a:lnSpc>
                <a:spcPct val="90000"/>
              </a:lnSpc>
              <a:spcBef>
                <a:spcPts val="300"/>
              </a:spcBef>
              <a:spcAft>
                <a:spcPts val="0"/>
              </a:spcAft>
              <a:buClr>
                <a:schemeClr val="dk1"/>
              </a:buClr>
              <a:buSzPts val="1400"/>
              <a:buChar char="•"/>
              <a:defRPr/>
            </a:lvl8pPr>
            <a:lvl9pPr marL="4114800" lvl="8" indent="-317500" algn="l" rtl="0">
              <a:lnSpc>
                <a:spcPct val="90000"/>
              </a:lnSpc>
              <a:spcBef>
                <a:spcPts val="300"/>
              </a:spcBef>
              <a:spcAft>
                <a:spcPts val="0"/>
              </a:spcAft>
              <a:buClr>
                <a:schemeClr val="dk1"/>
              </a:buClr>
              <a:buSzPts val="1400"/>
              <a:buChar char="•"/>
              <a:defRPr/>
            </a:lvl9pPr>
          </a:lstStyle>
          <a:p>
            <a:endParaRPr/>
          </a:p>
        </p:txBody>
      </p:sp>
      <p:sp>
        <p:nvSpPr>
          <p:cNvPr id="85" name="Google Shape;85;p13"/>
          <p:cNvSpPr/>
          <p:nvPr/>
        </p:nvSpPr>
        <p:spPr>
          <a:xfrm>
            <a:off x="1171575" y="1943100"/>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spcBef>
                <a:spcPts val="0"/>
              </a:spcBef>
              <a:spcAft>
                <a:spcPts val="0"/>
              </a:spcAft>
              <a:buClr>
                <a:schemeClr val="dk1"/>
              </a:buClr>
              <a:buSzPts val="900"/>
              <a:buFont typeface="Calibri"/>
              <a:buNone/>
            </a:pPr>
            <a:endParaRPr sz="900" b="0" i="0">
              <a:solidFill>
                <a:schemeClr val="dk1"/>
              </a:solidFill>
              <a:latin typeface="Arial"/>
              <a:ea typeface="Arial"/>
              <a:cs typeface="Arial"/>
              <a:sym typeface="Arial"/>
            </a:endParaRPr>
          </a:p>
        </p:txBody>
      </p:sp>
      <p:sp>
        <p:nvSpPr>
          <p:cNvPr id="86" name="Google Shape;86;p13"/>
          <p:cNvSpPr/>
          <p:nvPr/>
        </p:nvSpPr>
        <p:spPr>
          <a:xfrm>
            <a:off x="927100" y="1943100"/>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spcBef>
                <a:spcPts val="0"/>
              </a:spcBef>
              <a:spcAft>
                <a:spcPts val="0"/>
              </a:spcAft>
              <a:buClr>
                <a:schemeClr val="dk1"/>
              </a:buClr>
              <a:buSzPts val="900"/>
              <a:buFont typeface="Calibri"/>
              <a:buNone/>
            </a:pPr>
            <a:endParaRPr sz="900" b="0" i="0">
              <a:solidFill>
                <a:schemeClr val="dk1"/>
              </a:solidFill>
              <a:latin typeface="Arial"/>
              <a:ea typeface="Arial"/>
              <a:cs typeface="Arial"/>
              <a:sym typeface="Arial"/>
            </a:endParaRPr>
          </a:p>
        </p:txBody>
      </p:sp>
      <p:sp>
        <p:nvSpPr>
          <p:cNvPr id="87" name="Google Shape;87;p13"/>
          <p:cNvSpPr/>
          <p:nvPr/>
        </p:nvSpPr>
        <p:spPr>
          <a:xfrm>
            <a:off x="682625" y="1943100"/>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spcBef>
                <a:spcPts val="0"/>
              </a:spcBef>
              <a:spcAft>
                <a:spcPts val="0"/>
              </a:spcAft>
              <a:buClr>
                <a:schemeClr val="dk1"/>
              </a:buClr>
              <a:buSzPts val="900"/>
              <a:buFont typeface="Calibri"/>
              <a:buNone/>
            </a:pPr>
            <a:endParaRPr sz="900" b="0" i="0">
              <a:solidFill>
                <a:schemeClr val="dk1"/>
              </a:solidFill>
              <a:latin typeface="Arial"/>
              <a:ea typeface="Arial"/>
              <a:cs typeface="Arial"/>
              <a:sym typeface="Arial"/>
            </a:endParaRPr>
          </a:p>
        </p:txBody>
      </p:sp>
      <p:sp>
        <p:nvSpPr>
          <p:cNvPr id="88" name="Google Shape;88;p13"/>
          <p:cNvSpPr/>
          <p:nvPr/>
        </p:nvSpPr>
        <p:spPr>
          <a:xfrm>
            <a:off x="438150" y="1943100"/>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spcBef>
                <a:spcPts val="0"/>
              </a:spcBef>
              <a:spcAft>
                <a:spcPts val="0"/>
              </a:spcAft>
              <a:buClr>
                <a:schemeClr val="dk1"/>
              </a:buClr>
              <a:buSzPts val="900"/>
              <a:buFont typeface="Calibri"/>
              <a:buNone/>
            </a:pPr>
            <a:endParaRPr sz="900" b="0" i="0">
              <a:solidFill>
                <a:schemeClr val="dk1"/>
              </a:solidFill>
              <a:latin typeface="Arial"/>
              <a:ea typeface="Arial"/>
              <a:cs typeface="Arial"/>
              <a:sym typeface="Arial"/>
            </a:endParaRPr>
          </a:p>
        </p:txBody>
      </p:sp>
      <p:cxnSp>
        <p:nvCxnSpPr>
          <p:cNvPr id="89" name="Google Shape;89;p13"/>
          <p:cNvCxnSpPr/>
          <p:nvPr/>
        </p:nvCxnSpPr>
        <p:spPr>
          <a:xfrm>
            <a:off x="1490888" y="1942792"/>
            <a:ext cx="7391700" cy="0"/>
          </a:xfrm>
          <a:prstGeom prst="straightConnector1">
            <a:avLst/>
          </a:prstGeom>
          <a:noFill/>
          <a:ln w="9525" cap="flat" cmpd="sng">
            <a:solidFill>
              <a:schemeClr val="dk1"/>
            </a:solidFill>
            <a:prstDash val="solid"/>
            <a:miter lim="800000"/>
            <a:headEnd type="none" w="sm" len="sm"/>
            <a:tailEnd type="none" w="sm" len="sm"/>
          </a:ln>
        </p:spPr>
      </p:cxnSp>
      <p:sp>
        <p:nvSpPr>
          <p:cNvPr id="90" name="Google Shape;90;p13"/>
          <p:cNvSpPr txBox="1">
            <a:spLocks noGrp="1"/>
          </p:cNvSpPr>
          <p:nvPr>
            <p:ph type="sldNum" idx="12"/>
          </p:nvPr>
        </p:nvSpPr>
        <p:spPr>
          <a:xfrm>
            <a:off x="7815488" y="4960938"/>
            <a:ext cx="1066800" cy="182700"/>
          </a:xfrm>
          <a:prstGeom prst="rect">
            <a:avLst/>
          </a:prstGeom>
          <a:noFill/>
          <a:ln>
            <a:noFill/>
          </a:ln>
        </p:spPr>
        <p:txBody>
          <a:bodyPr spcFirstLastPara="1" wrap="square" lIns="0" tIns="0" rIns="0" bIns="137175" anchor="t" anchorCtr="0">
            <a:noAutofit/>
          </a:bodyPr>
          <a:lstStyle>
            <a:lvl1pPr marL="0" marR="0" lvl="0" indent="0" algn="r" rtl="0">
              <a:spcBef>
                <a:spcPts val="0"/>
              </a:spcBef>
              <a:buClr>
                <a:srgbClr val="7F7F7F"/>
              </a:buClr>
              <a:buSzPts val="700"/>
              <a:buFont typeface="Arial"/>
              <a:buNone/>
              <a:defRPr sz="700" b="0" i="0" u="none" strike="noStrike" cap="none">
                <a:solidFill>
                  <a:srgbClr val="7F7F7F"/>
                </a:solidFill>
                <a:latin typeface="Arial"/>
                <a:ea typeface="Arial"/>
                <a:cs typeface="Arial"/>
                <a:sym typeface="Arial"/>
              </a:defRPr>
            </a:lvl1pPr>
            <a:lvl2pPr marL="0" marR="0" lvl="1" indent="0" algn="r" rtl="0">
              <a:spcBef>
                <a:spcPts val="0"/>
              </a:spcBef>
              <a:buClr>
                <a:srgbClr val="7F7F7F"/>
              </a:buClr>
              <a:buSzPts val="700"/>
              <a:buFont typeface="Arial"/>
              <a:buNone/>
              <a:defRPr sz="700" b="0" i="0" u="none" strike="noStrike" cap="none">
                <a:solidFill>
                  <a:srgbClr val="7F7F7F"/>
                </a:solidFill>
                <a:latin typeface="Arial"/>
                <a:ea typeface="Arial"/>
                <a:cs typeface="Arial"/>
                <a:sym typeface="Arial"/>
              </a:defRPr>
            </a:lvl2pPr>
            <a:lvl3pPr marL="0" marR="0" lvl="2" indent="0" algn="r" rtl="0">
              <a:spcBef>
                <a:spcPts val="0"/>
              </a:spcBef>
              <a:buClr>
                <a:srgbClr val="7F7F7F"/>
              </a:buClr>
              <a:buSzPts val="700"/>
              <a:buFont typeface="Arial"/>
              <a:buNone/>
              <a:defRPr sz="700" b="0" i="0" u="none" strike="noStrike" cap="none">
                <a:solidFill>
                  <a:srgbClr val="7F7F7F"/>
                </a:solidFill>
                <a:latin typeface="Arial"/>
                <a:ea typeface="Arial"/>
                <a:cs typeface="Arial"/>
                <a:sym typeface="Arial"/>
              </a:defRPr>
            </a:lvl3pPr>
            <a:lvl4pPr marL="0" marR="0" lvl="3" indent="0" algn="r" rtl="0">
              <a:spcBef>
                <a:spcPts val="0"/>
              </a:spcBef>
              <a:buClr>
                <a:srgbClr val="7F7F7F"/>
              </a:buClr>
              <a:buSzPts val="700"/>
              <a:buFont typeface="Arial"/>
              <a:buNone/>
              <a:defRPr sz="700" b="0" i="0" u="none" strike="noStrike" cap="none">
                <a:solidFill>
                  <a:srgbClr val="7F7F7F"/>
                </a:solidFill>
                <a:latin typeface="Arial"/>
                <a:ea typeface="Arial"/>
                <a:cs typeface="Arial"/>
                <a:sym typeface="Arial"/>
              </a:defRPr>
            </a:lvl4pPr>
            <a:lvl5pPr marL="0" marR="0" lvl="4" indent="0" algn="r" rtl="0">
              <a:spcBef>
                <a:spcPts val="0"/>
              </a:spcBef>
              <a:buClr>
                <a:srgbClr val="7F7F7F"/>
              </a:buClr>
              <a:buSzPts val="700"/>
              <a:buFont typeface="Arial"/>
              <a:buNone/>
              <a:defRPr sz="700" b="0" i="0" u="none" strike="noStrike" cap="none">
                <a:solidFill>
                  <a:srgbClr val="7F7F7F"/>
                </a:solidFill>
                <a:latin typeface="Arial"/>
                <a:ea typeface="Arial"/>
                <a:cs typeface="Arial"/>
                <a:sym typeface="Arial"/>
              </a:defRPr>
            </a:lvl5pPr>
            <a:lvl6pPr marL="0" marR="0" lvl="5" indent="0" algn="r" rtl="0">
              <a:spcBef>
                <a:spcPts val="0"/>
              </a:spcBef>
              <a:buClr>
                <a:srgbClr val="7F7F7F"/>
              </a:buClr>
              <a:buSzPts val="700"/>
              <a:buFont typeface="Arial"/>
              <a:buNone/>
              <a:defRPr sz="700" b="0" i="0" u="none" strike="noStrike" cap="none">
                <a:solidFill>
                  <a:srgbClr val="7F7F7F"/>
                </a:solidFill>
                <a:latin typeface="Arial"/>
                <a:ea typeface="Arial"/>
                <a:cs typeface="Arial"/>
                <a:sym typeface="Arial"/>
              </a:defRPr>
            </a:lvl6pPr>
            <a:lvl7pPr marL="0" marR="0" lvl="6" indent="0" algn="r" rtl="0">
              <a:spcBef>
                <a:spcPts val="0"/>
              </a:spcBef>
              <a:buClr>
                <a:srgbClr val="7F7F7F"/>
              </a:buClr>
              <a:buSzPts val="700"/>
              <a:buFont typeface="Arial"/>
              <a:buNone/>
              <a:defRPr sz="700" b="0" i="0" u="none" strike="noStrike" cap="none">
                <a:solidFill>
                  <a:srgbClr val="7F7F7F"/>
                </a:solidFill>
                <a:latin typeface="Arial"/>
                <a:ea typeface="Arial"/>
                <a:cs typeface="Arial"/>
                <a:sym typeface="Arial"/>
              </a:defRPr>
            </a:lvl7pPr>
            <a:lvl8pPr marL="0" marR="0" lvl="7" indent="0" algn="r" rtl="0">
              <a:spcBef>
                <a:spcPts val="0"/>
              </a:spcBef>
              <a:buClr>
                <a:srgbClr val="7F7F7F"/>
              </a:buClr>
              <a:buSzPts val="700"/>
              <a:buFont typeface="Arial"/>
              <a:buNone/>
              <a:defRPr sz="700" b="0" i="0" u="none" strike="noStrike" cap="none">
                <a:solidFill>
                  <a:srgbClr val="7F7F7F"/>
                </a:solidFill>
                <a:latin typeface="Arial"/>
                <a:ea typeface="Arial"/>
                <a:cs typeface="Arial"/>
                <a:sym typeface="Arial"/>
              </a:defRPr>
            </a:lvl8pPr>
            <a:lvl9pPr marL="0" marR="0" lvl="8" indent="0" algn="r" rtl="0">
              <a:spcBef>
                <a:spcPts val="0"/>
              </a:spcBef>
              <a:buClr>
                <a:srgbClr val="7F7F7F"/>
              </a:buClr>
              <a:buSzPts val="700"/>
              <a:buFont typeface="Arial"/>
              <a:buNone/>
              <a:defRPr sz="7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r>
              <a:rPr lang="en-US"/>
              <a:t>Page #</a:t>
            </a:r>
            <a:endParaRPr sz="6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B">
  <p:cSld name="Content B">
    <p:spTree>
      <p:nvGrpSpPr>
        <p:cNvPr id="1" name="Shape 91"/>
        <p:cNvGrpSpPr/>
        <p:nvPr/>
      </p:nvGrpSpPr>
      <p:grpSpPr>
        <a:xfrm>
          <a:off x="0" y="0"/>
          <a:ext cx="0" cy="0"/>
          <a:chOff x="0" y="0"/>
          <a:chExt cx="0" cy="0"/>
        </a:xfrm>
      </p:grpSpPr>
      <p:sp>
        <p:nvSpPr>
          <p:cNvPr id="92" name="Google Shape;92;p14"/>
          <p:cNvSpPr txBox="1">
            <a:spLocks noGrp="1"/>
          </p:cNvSpPr>
          <p:nvPr>
            <p:ph type="body" idx="1"/>
          </p:nvPr>
        </p:nvSpPr>
        <p:spPr>
          <a:xfrm>
            <a:off x="438150" y="1314450"/>
            <a:ext cx="4019700" cy="326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800"/>
              <a:buNone/>
              <a:defRPr sz="1200" b="0" i="0">
                <a:latin typeface="Arial"/>
                <a:ea typeface="Arial"/>
                <a:cs typeface="Arial"/>
                <a:sym typeface="Arial"/>
              </a:defRPr>
            </a:lvl1pPr>
            <a:lvl2pPr marL="914400" lvl="1" indent="-228600" algn="l" rtl="0">
              <a:lnSpc>
                <a:spcPct val="90000"/>
              </a:lnSpc>
              <a:spcBef>
                <a:spcPts val="300"/>
              </a:spcBef>
              <a:spcAft>
                <a:spcPts val="0"/>
              </a:spcAft>
              <a:buClr>
                <a:schemeClr val="dk1"/>
              </a:buClr>
              <a:buSzPts val="1800"/>
              <a:buNone/>
              <a:defRPr sz="1200"/>
            </a:lvl2pPr>
            <a:lvl3pPr marL="1371600" lvl="2" indent="-228600" algn="l" rtl="0">
              <a:lnSpc>
                <a:spcPct val="90000"/>
              </a:lnSpc>
              <a:spcBef>
                <a:spcPts val="300"/>
              </a:spcBef>
              <a:spcAft>
                <a:spcPts val="0"/>
              </a:spcAft>
              <a:buClr>
                <a:schemeClr val="dk1"/>
              </a:buClr>
              <a:buSzPts val="1800"/>
              <a:buNone/>
              <a:defRPr sz="1200"/>
            </a:lvl3pPr>
            <a:lvl4pPr marL="1828800" lvl="3" indent="-228600" algn="l" rtl="0">
              <a:lnSpc>
                <a:spcPct val="90000"/>
              </a:lnSpc>
              <a:spcBef>
                <a:spcPts val="300"/>
              </a:spcBef>
              <a:spcAft>
                <a:spcPts val="0"/>
              </a:spcAft>
              <a:buClr>
                <a:schemeClr val="dk1"/>
              </a:buClr>
              <a:buSzPts val="1800"/>
              <a:buNone/>
              <a:defRPr sz="1200"/>
            </a:lvl4pPr>
            <a:lvl5pPr marL="2286000" lvl="4" indent="-228600" algn="l" rtl="0">
              <a:lnSpc>
                <a:spcPct val="90000"/>
              </a:lnSpc>
              <a:spcBef>
                <a:spcPts val="300"/>
              </a:spcBef>
              <a:spcAft>
                <a:spcPts val="0"/>
              </a:spcAft>
              <a:buClr>
                <a:schemeClr val="dk1"/>
              </a:buClr>
              <a:buSzPts val="1800"/>
              <a:buNone/>
              <a:defRPr sz="1200"/>
            </a:lvl5pPr>
            <a:lvl6pPr marL="2743200" lvl="5" indent="-317500" algn="l" rtl="0">
              <a:lnSpc>
                <a:spcPct val="90000"/>
              </a:lnSpc>
              <a:spcBef>
                <a:spcPts val="300"/>
              </a:spcBef>
              <a:spcAft>
                <a:spcPts val="0"/>
              </a:spcAft>
              <a:buClr>
                <a:schemeClr val="dk1"/>
              </a:buClr>
              <a:buSzPts val="1400"/>
              <a:buChar char="•"/>
              <a:defRPr/>
            </a:lvl6pPr>
            <a:lvl7pPr marL="3200400" lvl="6" indent="-317500" algn="l" rtl="0">
              <a:lnSpc>
                <a:spcPct val="90000"/>
              </a:lnSpc>
              <a:spcBef>
                <a:spcPts val="300"/>
              </a:spcBef>
              <a:spcAft>
                <a:spcPts val="0"/>
              </a:spcAft>
              <a:buClr>
                <a:schemeClr val="dk1"/>
              </a:buClr>
              <a:buSzPts val="1400"/>
              <a:buChar char="•"/>
              <a:defRPr/>
            </a:lvl7pPr>
            <a:lvl8pPr marL="3657600" lvl="7" indent="-317500" algn="l" rtl="0">
              <a:lnSpc>
                <a:spcPct val="90000"/>
              </a:lnSpc>
              <a:spcBef>
                <a:spcPts val="300"/>
              </a:spcBef>
              <a:spcAft>
                <a:spcPts val="0"/>
              </a:spcAft>
              <a:buClr>
                <a:schemeClr val="dk1"/>
              </a:buClr>
              <a:buSzPts val="1400"/>
              <a:buChar char="•"/>
              <a:defRPr/>
            </a:lvl8pPr>
            <a:lvl9pPr marL="4114800" lvl="8" indent="-317500" algn="l" rtl="0">
              <a:lnSpc>
                <a:spcPct val="90000"/>
              </a:lnSpc>
              <a:spcBef>
                <a:spcPts val="300"/>
              </a:spcBef>
              <a:spcAft>
                <a:spcPts val="0"/>
              </a:spcAft>
              <a:buClr>
                <a:schemeClr val="dk1"/>
              </a:buClr>
              <a:buSzPts val="1400"/>
              <a:buChar char="•"/>
              <a:defRPr/>
            </a:lvl9pPr>
          </a:lstStyle>
          <a:p>
            <a:endParaRPr/>
          </a:p>
        </p:txBody>
      </p:sp>
      <p:sp>
        <p:nvSpPr>
          <p:cNvPr id="93" name="Google Shape;93;p14"/>
          <p:cNvSpPr txBox="1">
            <a:spLocks noGrp="1"/>
          </p:cNvSpPr>
          <p:nvPr>
            <p:ph type="body" idx="2"/>
          </p:nvPr>
        </p:nvSpPr>
        <p:spPr>
          <a:xfrm>
            <a:off x="4772907" y="1314450"/>
            <a:ext cx="4106100" cy="326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800"/>
              <a:buNone/>
              <a:defRPr sz="1200" b="0" i="0">
                <a:latin typeface="Arial"/>
                <a:ea typeface="Arial"/>
                <a:cs typeface="Arial"/>
                <a:sym typeface="Arial"/>
              </a:defRPr>
            </a:lvl1pPr>
            <a:lvl2pPr marL="914400" lvl="1" indent="-228600" algn="l" rtl="0">
              <a:lnSpc>
                <a:spcPct val="90000"/>
              </a:lnSpc>
              <a:spcBef>
                <a:spcPts val="300"/>
              </a:spcBef>
              <a:spcAft>
                <a:spcPts val="0"/>
              </a:spcAft>
              <a:buClr>
                <a:schemeClr val="dk1"/>
              </a:buClr>
              <a:buSzPts val="1800"/>
              <a:buNone/>
              <a:defRPr sz="1200"/>
            </a:lvl2pPr>
            <a:lvl3pPr marL="1371600" lvl="2" indent="-228600" algn="l" rtl="0">
              <a:lnSpc>
                <a:spcPct val="90000"/>
              </a:lnSpc>
              <a:spcBef>
                <a:spcPts val="300"/>
              </a:spcBef>
              <a:spcAft>
                <a:spcPts val="0"/>
              </a:spcAft>
              <a:buClr>
                <a:schemeClr val="dk1"/>
              </a:buClr>
              <a:buSzPts val="1800"/>
              <a:buNone/>
              <a:defRPr sz="1200"/>
            </a:lvl3pPr>
            <a:lvl4pPr marL="1828800" lvl="3" indent="-228600" algn="l" rtl="0">
              <a:lnSpc>
                <a:spcPct val="90000"/>
              </a:lnSpc>
              <a:spcBef>
                <a:spcPts val="300"/>
              </a:spcBef>
              <a:spcAft>
                <a:spcPts val="0"/>
              </a:spcAft>
              <a:buClr>
                <a:schemeClr val="dk1"/>
              </a:buClr>
              <a:buSzPts val="1800"/>
              <a:buNone/>
              <a:defRPr sz="1200"/>
            </a:lvl4pPr>
            <a:lvl5pPr marL="2286000" lvl="4" indent="-228600" algn="l" rtl="0">
              <a:lnSpc>
                <a:spcPct val="90000"/>
              </a:lnSpc>
              <a:spcBef>
                <a:spcPts val="300"/>
              </a:spcBef>
              <a:spcAft>
                <a:spcPts val="0"/>
              </a:spcAft>
              <a:buClr>
                <a:schemeClr val="dk1"/>
              </a:buClr>
              <a:buSzPts val="1800"/>
              <a:buNone/>
              <a:defRPr sz="1200"/>
            </a:lvl5pPr>
            <a:lvl6pPr marL="2743200" lvl="5" indent="-317500" algn="l" rtl="0">
              <a:lnSpc>
                <a:spcPct val="90000"/>
              </a:lnSpc>
              <a:spcBef>
                <a:spcPts val="300"/>
              </a:spcBef>
              <a:spcAft>
                <a:spcPts val="0"/>
              </a:spcAft>
              <a:buClr>
                <a:schemeClr val="dk1"/>
              </a:buClr>
              <a:buSzPts val="1400"/>
              <a:buChar char="•"/>
              <a:defRPr/>
            </a:lvl6pPr>
            <a:lvl7pPr marL="3200400" lvl="6" indent="-317500" algn="l" rtl="0">
              <a:lnSpc>
                <a:spcPct val="90000"/>
              </a:lnSpc>
              <a:spcBef>
                <a:spcPts val="300"/>
              </a:spcBef>
              <a:spcAft>
                <a:spcPts val="0"/>
              </a:spcAft>
              <a:buClr>
                <a:schemeClr val="dk1"/>
              </a:buClr>
              <a:buSzPts val="1400"/>
              <a:buChar char="•"/>
              <a:defRPr/>
            </a:lvl7pPr>
            <a:lvl8pPr marL="3657600" lvl="7" indent="-317500" algn="l" rtl="0">
              <a:lnSpc>
                <a:spcPct val="90000"/>
              </a:lnSpc>
              <a:spcBef>
                <a:spcPts val="300"/>
              </a:spcBef>
              <a:spcAft>
                <a:spcPts val="0"/>
              </a:spcAft>
              <a:buClr>
                <a:schemeClr val="dk1"/>
              </a:buClr>
              <a:buSzPts val="1400"/>
              <a:buChar char="•"/>
              <a:defRPr/>
            </a:lvl8pPr>
            <a:lvl9pPr marL="4114800" lvl="8" indent="-317500" algn="l" rtl="0">
              <a:lnSpc>
                <a:spcPct val="90000"/>
              </a:lnSpc>
              <a:spcBef>
                <a:spcPts val="300"/>
              </a:spcBef>
              <a:spcAft>
                <a:spcPts val="0"/>
              </a:spcAft>
              <a:buClr>
                <a:schemeClr val="dk1"/>
              </a:buClr>
              <a:buSzPts val="1400"/>
              <a:buChar char="•"/>
              <a:defRPr/>
            </a:lvl9pPr>
          </a:lstStyle>
          <a:p>
            <a:endParaRPr/>
          </a:p>
        </p:txBody>
      </p:sp>
      <p:pic>
        <p:nvPicPr>
          <p:cNvPr id="94" name="Google Shape;94;p14"/>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95" name="Google Shape;95;p14"/>
          <p:cNvSpPr/>
          <p:nvPr/>
        </p:nvSpPr>
        <p:spPr>
          <a:xfrm>
            <a:off x="1171575" y="4743758"/>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spcBef>
                <a:spcPts val="0"/>
              </a:spcBef>
              <a:spcAft>
                <a:spcPts val="0"/>
              </a:spcAft>
              <a:buClr>
                <a:schemeClr val="dk1"/>
              </a:buClr>
              <a:buSzPts val="900"/>
              <a:buFont typeface="Calibri"/>
              <a:buNone/>
            </a:pPr>
            <a:endParaRPr sz="900" b="0" i="0" u="none" strike="noStrike" cap="none">
              <a:solidFill>
                <a:schemeClr val="dk1"/>
              </a:solidFill>
              <a:latin typeface="Arial"/>
              <a:ea typeface="Arial"/>
              <a:cs typeface="Arial"/>
              <a:sym typeface="Arial"/>
            </a:endParaRPr>
          </a:p>
        </p:txBody>
      </p:sp>
      <p:sp>
        <p:nvSpPr>
          <p:cNvPr id="96" name="Google Shape;96;p14"/>
          <p:cNvSpPr/>
          <p:nvPr/>
        </p:nvSpPr>
        <p:spPr>
          <a:xfrm>
            <a:off x="927100" y="4743758"/>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spcBef>
                <a:spcPts val="0"/>
              </a:spcBef>
              <a:spcAft>
                <a:spcPts val="0"/>
              </a:spcAft>
              <a:buClr>
                <a:schemeClr val="dk1"/>
              </a:buClr>
              <a:buSzPts val="900"/>
              <a:buFont typeface="Calibri"/>
              <a:buNone/>
            </a:pPr>
            <a:endParaRPr sz="900" b="0" i="0" u="none" strike="noStrike" cap="none">
              <a:solidFill>
                <a:schemeClr val="dk1"/>
              </a:solidFill>
              <a:latin typeface="Arial"/>
              <a:ea typeface="Arial"/>
              <a:cs typeface="Arial"/>
              <a:sym typeface="Arial"/>
            </a:endParaRPr>
          </a:p>
        </p:txBody>
      </p:sp>
      <p:sp>
        <p:nvSpPr>
          <p:cNvPr id="97" name="Google Shape;97;p14"/>
          <p:cNvSpPr/>
          <p:nvPr/>
        </p:nvSpPr>
        <p:spPr>
          <a:xfrm>
            <a:off x="682625" y="4743758"/>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spcBef>
                <a:spcPts val="0"/>
              </a:spcBef>
              <a:spcAft>
                <a:spcPts val="0"/>
              </a:spcAft>
              <a:buClr>
                <a:schemeClr val="dk1"/>
              </a:buClr>
              <a:buSzPts val="900"/>
              <a:buFont typeface="Calibri"/>
              <a:buNone/>
            </a:pPr>
            <a:endParaRPr sz="900" b="0" i="0" u="none" strike="noStrike" cap="none">
              <a:solidFill>
                <a:schemeClr val="dk1"/>
              </a:solidFill>
              <a:latin typeface="Arial"/>
              <a:ea typeface="Arial"/>
              <a:cs typeface="Arial"/>
              <a:sym typeface="Arial"/>
            </a:endParaRPr>
          </a:p>
        </p:txBody>
      </p:sp>
      <p:sp>
        <p:nvSpPr>
          <p:cNvPr id="98" name="Google Shape;98;p14"/>
          <p:cNvSpPr/>
          <p:nvPr/>
        </p:nvSpPr>
        <p:spPr>
          <a:xfrm>
            <a:off x="438150" y="4743758"/>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spcBef>
                <a:spcPts val="0"/>
              </a:spcBef>
              <a:spcAft>
                <a:spcPts val="0"/>
              </a:spcAft>
              <a:buClr>
                <a:schemeClr val="dk1"/>
              </a:buClr>
              <a:buSzPts val="900"/>
              <a:buFont typeface="Calibri"/>
              <a:buNone/>
            </a:pPr>
            <a:endParaRPr sz="900" b="0" i="0" u="none" strike="noStrike" cap="none">
              <a:solidFill>
                <a:schemeClr val="dk1"/>
              </a:solidFill>
              <a:latin typeface="Arial"/>
              <a:ea typeface="Arial"/>
              <a:cs typeface="Arial"/>
              <a:sym typeface="Arial"/>
            </a:endParaRPr>
          </a:p>
        </p:txBody>
      </p:sp>
      <p:cxnSp>
        <p:nvCxnSpPr>
          <p:cNvPr id="99" name="Google Shape;99;p14"/>
          <p:cNvCxnSpPr/>
          <p:nvPr/>
        </p:nvCxnSpPr>
        <p:spPr>
          <a:xfrm>
            <a:off x="1490888" y="4877108"/>
            <a:ext cx="7391700" cy="0"/>
          </a:xfrm>
          <a:prstGeom prst="straightConnector1">
            <a:avLst/>
          </a:prstGeom>
          <a:noFill/>
          <a:ln w="9525" cap="flat" cmpd="sng">
            <a:solidFill>
              <a:schemeClr val="dk1"/>
            </a:solidFill>
            <a:prstDash val="solid"/>
            <a:miter lim="800000"/>
            <a:headEnd type="none" w="sm" len="sm"/>
            <a:tailEnd type="none" w="sm" len="sm"/>
          </a:ln>
        </p:spPr>
      </p:cxnSp>
      <p:sp>
        <p:nvSpPr>
          <p:cNvPr id="100" name="Google Shape;100;p14"/>
          <p:cNvSpPr txBox="1">
            <a:spLocks noGrp="1"/>
          </p:cNvSpPr>
          <p:nvPr>
            <p:ph type="sldNum" idx="12"/>
          </p:nvPr>
        </p:nvSpPr>
        <p:spPr>
          <a:xfrm>
            <a:off x="7813547" y="4960620"/>
            <a:ext cx="1065300" cy="183000"/>
          </a:xfrm>
          <a:prstGeom prst="rect">
            <a:avLst/>
          </a:prstGeom>
          <a:noFill/>
          <a:ln>
            <a:noFill/>
          </a:ln>
        </p:spPr>
        <p:txBody>
          <a:bodyPr spcFirstLastPara="1" wrap="square" lIns="0" tIns="0" rIns="0" bIns="68575" anchor="t" anchorCtr="0">
            <a:noAutofit/>
          </a:bodyPr>
          <a:lstStyle>
            <a:lvl1pPr marL="0" marR="0" lvl="0" indent="0" algn="r" rtl="0">
              <a:spcBef>
                <a:spcPts val="0"/>
              </a:spcBef>
              <a:buClr>
                <a:schemeClr val="dk1"/>
              </a:buClr>
              <a:buSzPts val="1400"/>
              <a:buFont typeface="Calibri"/>
              <a:buNone/>
              <a:defRPr sz="1400" b="0" i="0" u="none" strike="noStrike" cap="none">
                <a:solidFill>
                  <a:schemeClr val="dk1"/>
                </a:solidFill>
                <a:latin typeface="Calibri"/>
                <a:ea typeface="Calibri"/>
                <a:cs typeface="Calibri"/>
                <a:sym typeface="Calibri"/>
              </a:defRPr>
            </a:lvl1pPr>
            <a:lvl2pPr marL="0" marR="0" lvl="1" indent="0" algn="r" rtl="0">
              <a:spcBef>
                <a:spcPts val="0"/>
              </a:spcBef>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L="0" marR="0" lvl="2" indent="0" algn="r" rtl="0">
              <a:spcBef>
                <a:spcPts val="0"/>
              </a:spcBef>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L="0" marR="0" lvl="3" indent="0" algn="r" rtl="0">
              <a:spcBef>
                <a:spcPts val="0"/>
              </a:spcBef>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L="0" marR="0" lvl="4" indent="0" algn="r" rtl="0">
              <a:spcBef>
                <a:spcPts val="0"/>
              </a:spcBef>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L="0" marR="0" lvl="5" indent="0" algn="r" rtl="0">
              <a:spcBef>
                <a:spcPts val="0"/>
              </a:spcBef>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L="0" marR="0" lvl="6" indent="0" algn="r" rtl="0">
              <a:spcBef>
                <a:spcPts val="0"/>
              </a:spcBef>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L="0" marR="0" lvl="7" indent="0" algn="r" rtl="0">
              <a:spcBef>
                <a:spcPts val="0"/>
              </a:spcBef>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L="0" marR="0" lvl="8" indent="0" algn="r" rtl="0">
              <a:spcBef>
                <a:spcPts val="0"/>
              </a:spcBef>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1" name="Google Shape;101;p14"/>
          <p:cNvSpPr txBox="1">
            <a:spLocks noGrp="1"/>
          </p:cNvSpPr>
          <p:nvPr>
            <p:ph type="title"/>
          </p:nvPr>
        </p:nvSpPr>
        <p:spPr>
          <a:xfrm>
            <a:off x="438150" y="476249"/>
            <a:ext cx="7829400" cy="7548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1400"/>
              <a:buFont typeface="Arial"/>
              <a:buNone/>
              <a:defRPr b="0" i="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ata Pink">
  <p:cSld name="Data Pink">
    <p:spTree>
      <p:nvGrpSpPr>
        <p:cNvPr id="1" name="Shape 102"/>
        <p:cNvGrpSpPr/>
        <p:nvPr/>
      </p:nvGrpSpPr>
      <p:grpSpPr>
        <a:xfrm>
          <a:off x="0" y="0"/>
          <a:ext cx="0" cy="0"/>
          <a:chOff x="0" y="0"/>
          <a:chExt cx="0" cy="0"/>
        </a:xfrm>
      </p:grpSpPr>
      <p:sp>
        <p:nvSpPr>
          <p:cNvPr id="103" name="Google Shape;103;p15"/>
          <p:cNvSpPr/>
          <p:nvPr/>
        </p:nvSpPr>
        <p:spPr>
          <a:xfrm>
            <a:off x="4900247" y="1"/>
            <a:ext cx="4241400" cy="5143500"/>
          </a:xfrm>
          <a:prstGeom prst="rect">
            <a:avLst/>
          </a:prstGeom>
          <a:solidFill>
            <a:srgbClr val="1779A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04" name="Google Shape;104;p15"/>
          <p:cNvSpPr txBox="1">
            <a:spLocks noGrp="1"/>
          </p:cNvSpPr>
          <p:nvPr>
            <p:ph type="body" idx="1"/>
          </p:nvPr>
        </p:nvSpPr>
        <p:spPr>
          <a:xfrm>
            <a:off x="454563" y="1314450"/>
            <a:ext cx="4117500" cy="3300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105" name="Google Shape;105;p15"/>
          <p:cNvSpPr txBox="1">
            <a:spLocks noGrp="1"/>
          </p:cNvSpPr>
          <p:nvPr>
            <p:ph type="body" idx="2"/>
          </p:nvPr>
        </p:nvSpPr>
        <p:spPr>
          <a:xfrm>
            <a:off x="454562" y="1745456"/>
            <a:ext cx="4117500" cy="2763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106" name="Google Shape;106;p15"/>
          <p:cNvSpPr txBox="1">
            <a:spLocks noGrp="1"/>
          </p:cNvSpPr>
          <p:nvPr>
            <p:ph type="body" idx="3"/>
          </p:nvPr>
        </p:nvSpPr>
        <p:spPr>
          <a:xfrm>
            <a:off x="5219700" y="819153"/>
            <a:ext cx="3662700" cy="3698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107" name="Google Shape;107;p15"/>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108" name="Google Shape;108;p15"/>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09" name="Google Shape;109;p15"/>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10" name="Google Shape;110;p15"/>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11" name="Google Shape;111;p15"/>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112" name="Google Shape;112;p15"/>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113" name="Google Shape;113;p15"/>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114" name="Google Shape;114;p15"/>
          <p:cNvSpPr txBox="1">
            <a:spLocks noGrp="1"/>
          </p:cNvSpPr>
          <p:nvPr>
            <p:ph type="title"/>
          </p:nvPr>
        </p:nvSpPr>
        <p:spPr>
          <a:xfrm>
            <a:off x="438150" y="476250"/>
            <a:ext cx="41340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ata Blue">
  <p:cSld name="Data Blue">
    <p:spTree>
      <p:nvGrpSpPr>
        <p:cNvPr id="1" name="Shape 115"/>
        <p:cNvGrpSpPr/>
        <p:nvPr/>
      </p:nvGrpSpPr>
      <p:grpSpPr>
        <a:xfrm>
          <a:off x="0" y="0"/>
          <a:ext cx="0" cy="0"/>
          <a:chOff x="0" y="0"/>
          <a:chExt cx="0" cy="0"/>
        </a:xfrm>
      </p:grpSpPr>
      <p:sp>
        <p:nvSpPr>
          <p:cNvPr id="116" name="Google Shape;116;p16"/>
          <p:cNvSpPr/>
          <p:nvPr/>
        </p:nvSpPr>
        <p:spPr>
          <a:xfrm>
            <a:off x="4902591" y="0"/>
            <a:ext cx="4241400" cy="5143500"/>
          </a:xfrm>
          <a:prstGeom prst="rect">
            <a:avLst/>
          </a:prstGeom>
          <a:solidFill>
            <a:srgbClr val="146161"/>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17" name="Google Shape;117;p16"/>
          <p:cNvSpPr txBox="1">
            <a:spLocks noGrp="1"/>
          </p:cNvSpPr>
          <p:nvPr>
            <p:ph type="body" idx="1"/>
          </p:nvPr>
        </p:nvSpPr>
        <p:spPr>
          <a:xfrm>
            <a:off x="454563" y="1314450"/>
            <a:ext cx="4117500" cy="3300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118" name="Google Shape;118;p16"/>
          <p:cNvSpPr txBox="1">
            <a:spLocks noGrp="1"/>
          </p:cNvSpPr>
          <p:nvPr>
            <p:ph type="body" idx="2"/>
          </p:nvPr>
        </p:nvSpPr>
        <p:spPr>
          <a:xfrm>
            <a:off x="454562" y="1745456"/>
            <a:ext cx="4117500" cy="2763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119" name="Google Shape;119;p16"/>
          <p:cNvSpPr txBox="1">
            <a:spLocks noGrp="1"/>
          </p:cNvSpPr>
          <p:nvPr>
            <p:ph type="body" idx="3"/>
          </p:nvPr>
        </p:nvSpPr>
        <p:spPr>
          <a:xfrm>
            <a:off x="5219700" y="819153"/>
            <a:ext cx="3662700" cy="3698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120" name="Google Shape;120;p16"/>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121" name="Google Shape;121;p16"/>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22" name="Google Shape;122;p16"/>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23" name="Google Shape;123;p16"/>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24" name="Google Shape;124;p16"/>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125" name="Google Shape;125;p16"/>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126" name="Google Shape;126;p16"/>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127" name="Google Shape;127;p16"/>
          <p:cNvSpPr txBox="1">
            <a:spLocks noGrp="1"/>
          </p:cNvSpPr>
          <p:nvPr>
            <p:ph type="title"/>
          </p:nvPr>
        </p:nvSpPr>
        <p:spPr>
          <a:xfrm>
            <a:off x="438150" y="476250"/>
            <a:ext cx="41340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ata Green">
  <p:cSld name="Data Green">
    <p:spTree>
      <p:nvGrpSpPr>
        <p:cNvPr id="1" name="Shape 128"/>
        <p:cNvGrpSpPr/>
        <p:nvPr/>
      </p:nvGrpSpPr>
      <p:grpSpPr>
        <a:xfrm>
          <a:off x="0" y="0"/>
          <a:ext cx="0" cy="0"/>
          <a:chOff x="0" y="0"/>
          <a:chExt cx="0" cy="0"/>
        </a:xfrm>
      </p:grpSpPr>
      <p:sp>
        <p:nvSpPr>
          <p:cNvPr id="129" name="Google Shape;129;p17"/>
          <p:cNvSpPr/>
          <p:nvPr/>
        </p:nvSpPr>
        <p:spPr>
          <a:xfrm>
            <a:off x="4902591" y="1"/>
            <a:ext cx="4241400" cy="5143500"/>
          </a:xfrm>
          <a:prstGeom prst="rect">
            <a:avLst/>
          </a:prstGeom>
          <a:solidFill>
            <a:srgbClr val="9C182C"/>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30" name="Google Shape;130;p17"/>
          <p:cNvSpPr txBox="1">
            <a:spLocks noGrp="1"/>
          </p:cNvSpPr>
          <p:nvPr>
            <p:ph type="body" idx="1"/>
          </p:nvPr>
        </p:nvSpPr>
        <p:spPr>
          <a:xfrm>
            <a:off x="454563" y="1314450"/>
            <a:ext cx="4117500" cy="3300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131" name="Google Shape;131;p17"/>
          <p:cNvSpPr txBox="1">
            <a:spLocks noGrp="1"/>
          </p:cNvSpPr>
          <p:nvPr>
            <p:ph type="body" idx="2"/>
          </p:nvPr>
        </p:nvSpPr>
        <p:spPr>
          <a:xfrm>
            <a:off x="454562" y="1745456"/>
            <a:ext cx="4117500" cy="2763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132" name="Google Shape;132;p17"/>
          <p:cNvSpPr txBox="1">
            <a:spLocks noGrp="1"/>
          </p:cNvSpPr>
          <p:nvPr>
            <p:ph type="body" idx="3"/>
          </p:nvPr>
        </p:nvSpPr>
        <p:spPr>
          <a:xfrm>
            <a:off x="5219700" y="819153"/>
            <a:ext cx="3662700" cy="3698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solidFill>
                  <a:schemeClr val="dk1"/>
                </a:solidFill>
              </a:defRPr>
            </a:lvl1pPr>
            <a:lvl2pPr marL="914400" lvl="1" indent="-228600" algn="l" rtl="0">
              <a:lnSpc>
                <a:spcPct val="90000"/>
              </a:lnSpc>
              <a:spcBef>
                <a:spcPts val="300"/>
              </a:spcBef>
              <a:spcAft>
                <a:spcPts val="0"/>
              </a:spcAft>
              <a:buClr>
                <a:schemeClr val="dk1"/>
              </a:buClr>
              <a:buSzPts val="1200"/>
              <a:buNone/>
              <a:defRPr sz="1200">
                <a:solidFill>
                  <a:schemeClr val="dk1"/>
                </a:solidFill>
              </a:defRPr>
            </a:lvl2pPr>
            <a:lvl3pPr marL="1371600" lvl="2" indent="-228600" algn="l" rtl="0">
              <a:lnSpc>
                <a:spcPct val="90000"/>
              </a:lnSpc>
              <a:spcBef>
                <a:spcPts val="300"/>
              </a:spcBef>
              <a:spcAft>
                <a:spcPts val="0"/>
              </a:spcAft>
              <a:buClr>
                <a:schemeClr val="dk1"/>
              </a:buClr>
              <a:buSzPts val="1200"/>
              <a:buNone/>
              <a:defRPr sz="1200">
                <a:solidFill>
                  <a:schemeClr val="dk1"/>
                </a:solidFill>
              </a:defRPr>
            </a:lvl3pPr>
            <a:lvl4pPr marL="1828800" lvl="3" indent="-228600" algn="l" rtl="0">
              <a:lnSpc>
                <a:spcPct val="90000"/>
              </a:lnSpc>
              <a:spcBef>
                <a:spcPts val="300"/>
              </a:spcBef>
              <a:spcAft>
                <a:spcPts val="0"/>
              </a:spcAft>
              <a:buClr>
                <a:schemeClr val="dk1"/>
              </a:buClr>
              <a:buSzPts val="1200"/>
              <a:buNone/>
              <a:defRPr sz="1200">
                <a:solidFill>
                  <a:schemeClr val="dk1"/>
                </a:solidFill>
              </a:defRPr>
            </a:lvl4pPr>
            <a:lvl5pPr marL="2286000" lvl="4" indent="-228600" algn="l" rtl="0">
              <a:lnSpc>
                <a:spcPct val="90000"/>
              </a:lnSpc>
              <a:spcBef>
                <a:spcPts val="300"/>
              </a:spcBef>
              <a:spcAft>
                <a:spcPts val="0"/>
              </a:spcAft>
              <a:buClr>
                <a:schemeClr val="dk1"/>
              </a:buClr>
              <a:buSzPts val="1200"/>
              <a:buNone/>
              <a:defRPr sz="1200">
                <a:solidFill>
                  <a:schemeClr val="dk1"/>
                </a:solidFill>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133" name="Google Shape;133;p17"/>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134" name="Google Shape;134;p17"/>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35" name="Google Shape;135;p17"/>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36" name="Google Shape;136;p17"/>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37" name="Google Shape;137;p17"/>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138" name="Google Shape;138;p17"/>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139" name="Google Shape;139;p17"/>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140" name="Google Shape;140;p17"/>
          <p:cNvSpPr txBox="1">
            <a:spLocks noGrp="1"/>
          </p:cNvSpPr>
          <p:nvPr>
            <p:ph type="title"/>
          </p:nvPr>
        </p:nvSpPr>
        <p:spPr>
          <a:xfrm>
            <a:off x="438150" y="476250"/>
            <a:ext cx="41340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ata Orange">
  <p:cSld name="Data Orange">
    <p:spTree>
      <p:nvGrpSpPr>
        <p:cNvPr id="1" name="Shape 141"/>
        <p:cNvGrpSpPr/>
        <p:nvPr/>
      </p:nvGrpSpPr>
      <p:grpSpPr>
        <a:xfrm>
          <a:off x="0" y="0"/>
          <a:ext cx="0" cy="0"/>
          <a:chOff x="0" y="0"/>
          <a:chExt cx="0" cy="0"/>
        </a:xfrm>
      </p:grpSpPr>
      <p:sp>
        <p:nvSpPr>
          <p:cNvPr id="142" name="Google Shape;142;p18"/>
          <p:cNvSpPr/>
          <p:nvPr/>
        </p:nvSpPr>
        <p:spPr>
          <a:xfrm>
            <a:off x="4902591" y="0"/>
            <a:ext cx="4241400" cy="514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43" name="Google Shape;143;p18"/>
          <p:cNvSpPr txBox="1">
            <a:spLocks noGrp="1"/>
          </p:cNvSpPr>
          <p:nvPr>
            <p:ph type="body" idx="1"/>
          </p:nvPr>
        </p:nvSpPr>
        <p:spPr>
          <a:xfrm>
            <a:off x="454563" y="1314450"/>
            <a:ext cx="4117500" cy="3300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144" name="Google Shape;144;p18"/>
          <p:cNvSpPr txBox="1">
            <a:spLocks noGrp="1"/>
          </p:cNvSpPr>
          <p:nvPr>
            <p:ph type="body" idx="2"/>
          </p:nvPr>
        </p:nvSpPr>
        <p:spPr>
          <a:xfrm>
            <a:off x="454562" y="1745456"/>
            <a:ext cx="4117500" cy="2763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145" name="Google Shape;145;p18"/>
          <p:cNvSpPr txBox="1">
            <a:spLocks noGrp="1"/>
          </p:cNvSpPr>
          <p:nvPr>
            <p:ph type="body" idx="3"/>
          </p:nvPr>
        </p:nvSpPr>
        <p:spPr>
          <a:xfrm>
            <a:off x="5219700" y="819153"/>
            <a:ext cx="3662700" cy="3698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146" name="Google Shape;146;p18"/>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147" name="Google Shape;147;p18"/>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48" name="Google Shape;148;p18"/>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49" name="Google Shape;149;p18"/>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50" name="Google Shape;150;p18"/>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151" name="Google Shape;151;p18"/>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152" name="Google Shape;152;p18"/>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153" name="Google Shape;153;p18"/>
          <p:cNvSpPr txBox="1">
            <a:spLocks noGrp="1"/>
          </p:cNvSpPr>
          <p:nvPr>
            <p:ph type="title"/>
          </p:nvPr>
        </p:nvSpPr>
        <p:spPr>
          <a:xfrm>
            <a:off x="438150" y="476250"/>
            <a:ext cx="41340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A">
  <p:cSld name="Section Header A">
    <p:spTree>
      <p:nvGrpSpPr>
        <p:cNvPr id="1" name="Shape 154"/>
        <p:cNvGrpSpPr/>
        <p:nvPr/>
      </p:nvGrpSpPr>
      <p:grpSpPr>
        <a:xfrm>
          <a:off x="0" y="0"/>
          <a:ext cx="0" cy="0"/>
          <a:chOff x="0" y="0"/>
          <a:chExt cx="0" cy="0"/>
        </a:xfrm>
      </p:grpSpPr>
      <p:sp>
        <p:nvSpPr>
          <p:cNvPr id="155" name="Google Shape;155;p19"/>
          <p:cNvSpPr txBox="1">
            <a:spLocks noGrp="1"/>
          </p:cNvSpPr>
          <p:nvPr>
            <p:ph type="body" idx="1"/>
          </p:nvPr>
        </p:nvSpPr>
        <p:spPr>
          <a:xfrm>
            <a:off x="3695700" y="2990850"/>
            <a:ext cx="5183100" cy="342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rgbClr val="7F7F7F"/>
              </a:buClr>
              <a:buSzPts val="2000"/>
              <a:buNone/>
              <a:defRPr sz="2000">
                <a:solidFill>
                  <a:srgbClr val="7F7F7F"/>
                </a:solidFill>
              </a:defRPr>
            </a:lvl1pPr>
            <a:lvl2pPr marL="914400" lvl="1" indent="-228600" algn="l" rtl="0">
              <a:lnSpc>
                <a:spcPct val="90000"/>
              </a:lnSpc>
              <a:spcBef>
                <a:spcPts val="300"/>
              </a:spcBef>
              <a:spcAft>
                <a:spcPts val="0"/>
              </a:spcAft>
              <a:buClr>
                <a:schemeClr val="dk1"/>
              </a:buClr>
              <a:buSzPts val="900"/>
              <a:buNone/>
              <a:defRPr/>
            </a:lvl2pPr>
            <a:lvl3pPr marL="1371600" lvl="2" indent="-228600" algn="l" rtl="0">
              <a:lnSpc>
                <a:spcPct val="90000"/>
              </a:lnSpc>
              <a:spcBef>
                <a:spcPts val="300"/>
              </a:spcBef>
              <a:spcAft>
                <a:spcPts val="0"/>
              </a:spcAft>
              <a:buClr>
                <a:schemeClr val="dk1"/>
              </a:buClr>
              <a:buSzPts val="900"/>
              <a:buNone/>
              <a:defRPr/>
            </a:lvl3pPr>
            <a:lvl4pPr marL="1828800" lvl="3" indent="-228600" algn="l" rtl="0">
              <a:lnSpc>
                <a:spcPct val="90000"/>
              </a:lnSpc>
              <a:spcBef>
                <a:spcPts val="300"/>
              </a:spcBef>
              <a:spcAft>
                <a:spcPts val="0"/>
              </a:spcAft>
              <a:buClr>
                <a:schemeClr val="dk1"/>
              </a:buClr>
              <a:buSzPts val="900"/>
              <a:buNone/>
              <a:defRPr/>
            </a:lvl4pPr>
            <a:lvl5pPr marL="2286000" lvl="4" indent="-228600" algn="l" rtl="0">
              <a:lnSpc>
                <a:spcPct val="90000"/>
              </a:lnSpc>
              <a:spcBef>
                <a:spcPts val="300"/>
              </a:spcBef>
              <a:spcAft>
                <a:spcPts val="0"/>
              </a:spcAft>
              <a:buClr>
                <a:schemeClr val="dk1"/>
              </a:buClr>
              <a:buSzPts val="900"/>
              <a:buNone/>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156" name="Google Shape;156;p19"/>
          <p:cNvSpPr txBox="1">
            <a:spLocks noGrp="1"/>
          </p:cNvSpPr>
          <p:nvPr>
            <p:ph type="title"/>
          </p:nvPr>
        </p:nvSpPr>
        <p:spPr>
          <a:xfrm>
            <a:off x="3695700" y="1657350"/>
            <a:ext cx="5183100" cy="1089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4000"/>
              <a:buFont typeface="Raleway"/>
              <a:buNone/>
              <a:defRPr sz="4000"/>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157" name="Google Shape;157;p19"/>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pic>
        <p:nvPicPr>
          <p:cNvPr id="158" name="Google Shape;158;p19"/>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159" name="Google Shape;159;p19"/>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60" name="Google Shape;160;p19"/>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61" name="Google Shape;161;p19"/>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62" name="Google Shape;162;p19"/>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163" name="Google Shape;163;p19"/>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164" name="Google Shape;164;p19"/>
          <p:cNvSpPr>
            <a:spLocks noGrp="1"/>
          </p:cNvSpPr>
          <p:nvPr>
            <p:ph type="pic" idx="2"/>
          </p:nvPr>
        </p:nvSpPr>
        <p:spPr>
          <a:xfrm>
            <a:off x="0" y="415149"/>
            <a:ext cx="3352800" cy="41379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G">
  <p:cSld name="Content G">
    <p:spTree>
      <p:nvGrpSpPr>
        <p:cNvPr id="1" name="Shape 165"/>
        <p:cNvGrpSpPr/>
        <p:nvPr/>
      </p:nvGrpSpPr>
      <p:grpSpPr>
        <a:xfrm>
          <a:off x="0" y="0"/>
          <a:ext cx="0" cy="0"/>
          <a:chOff x="0" y="0"/>
          <a:chExt cx="0" cy="0"/>
        </a:xfrm>
      </p:grpSpPr>
      <p:sp>
        <p:nvSpPr>
          <p:cNvPr id="166" name="Google Shape;166;p20"/>
          <p:cNvSpPr txBox="1">
            <a:spLocks noGrp="1"/>
          </p:cNvSpPr>
          <p:nvPr>
            <p:ph type="title"/>
          </p:nvPr>
        </p:nvSpPr>
        <p:spPr>
          <a:xfrm>
            <a:off x="4471456" y="415148"/>
            <a:ext cx="3779700" cy="852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2"/>
              </a:buClr>
              <a:buSzPts val="3000"/>
              <a:buFont typeface="Raleway"/>
              <a:buNone/>
              <a:defRPr sz="3000" b="0" i="0" cap="none">
                <a:solidFill>
                  <a:schemeClr val="dk2"/>
                </a:solidFill>
                <a:latin typeface="Raleway"/>
                <a:ea typeface="Raleway"/>
                <a:cs typeface="Raleway"/>
                <a:sym typeface="Raleway"/>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pic>
        <p:nvPicPr>
          <p:cNvPr id="167" name="Google Shape;167;p20"/>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168" name="Google Shape;168;p20"/>
          <p:cNvSpPr txBox="1">
            <a:spLocks noGrp="1"/>
          </p:cNvSpPr>
          <p:nvPr>
            <p:ph type="sldNum" idx="12"/>
          </p:nvPr>
        </p:nvSpPr>
        <p:spPr>
          <a:xfrm>
            <a:off x="7815489" y="4960938"/>
            <a:ext cx="1066800" cy="182700"/>
          </a:xfrm>
          <a:prstGeom prst="rect">
            <a:avLst/>
          </a:prstGeom>
          <a:noFill/>
          <a:ln>
            <a:noFill/>
          </a:ln>
        </p:spPr>
        <p:txBody>
          <a:bodyPr spcFirstLastPara="1" wrap="square" lIns="0" tIns="0" rIns="0" bIns="91450" anchor="t"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r>
              <a:rPr lang="en-US"/>
              <a:t>Page #</a:t>
            </a:r>
            <a:endParaRPr sz="600"/>
          </a:p>
        </p:txBody>
      </p:sp>
      <p:sp>
        <p:nvSpPr>
          <p:cNvPr id="169" name="Google Shape;169;p20"/>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70" name="Google Shape;170;p20"/>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71" name="Google Shape;171;p20"/>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72" name="Google Shape;172;p20"/>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173" name="Google Shape;173;p20"/>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174" name="Google Shape;174;p20"/>
          <p:cNvSpPr txBox="1">
            <a:spLocks noGrp="1"/>
          </p:cNvSpPr>
          <p:nvPr>
            <p:ph type="body" idx="1"/>
          </p:nvPr>
        </p:nvSpPr>
        <p:spPr>
          <a:xfrm>
            <a:off x="4460204" y="1644231"/>
            <a:ext cx="3676800" cy="1163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175" name="Google Shape;175;p20"/>
          <p:cNvSpPr txBox="1">
            <a:spLocks noGrp="1"/>
          </p:cNvSpPr>
          <p:nvPr>
            <p:ph type="body" idx="2"/>
          </p:nvPr>
        </p:nvSpPr>
        <p:spPr>
          <a:xfrm>
            <a:off x="4460204" y="1350769"/>
            <a:ext cx="3676800" cy="276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2"/>
              </a:buClr>
              <a:buSzPts val="1600"/>
              <a:buNone/>
              <a:defRPr sz="1600">
                <a:solidFill>
                  <a:schemeClr val="dk2"/>
                </a:solidFill>
              </a:defRPr>
            </a:lvl1pPr>
            <a:lvl2pPr marL="914400" lvl="1" indent="-228600" algn="l" rtl="0">
              <a:lnSpc>
                <a:spcPct val="90000"/>
              </a:lnSpc>
              <a:spcBef>
                <a:spcPts val="300"/>
              </a:spcBef>
              <a:spcAft>
                <a:spcPts val="0"/>
              </a:spcAft>
              <a:buClr>
                <a:schemeClr val="dk1"/>
              </a:buClr>
              <a:buSzPts val="900"/>
              <a:buNone/>
              <a:defRPr/>
            </a:lvl2pPr>
            <a:lvl3pPr marL="1371600" lvl="2" indent="-228600" algn="l" rtl="0">
              <a:lnSpc>
                <a:spcPct val="90000"/>
              </a:lnSpc>
              <a:spcBef>
                <a:spcPts val="300"/>
              </a:spcBef>
              <a:spcAft>
                <a:spcPts val="0"/>
              </a:spcAft>
              <a:buClr>
                <a:schemeClr val="dk1"/>
              </a:buClr>
              <a:buSzPts val="900"/>
              <a:buNone/>
              <a:defRPr/>
            </a:lvl3pPr>
            <a:lvl4pPr marL="1828800" lvl="3" indent="-228600" algn="l" rtl="0">
              <a:lnSpc>
                <a:spcPct val="90000"/>
              </a:lnSpc>
              <a:spcBef>
                <a:spcPts val="300"/>
              </a:spcBef>
              <a:spcAft>
                <a:spcPts val="0"/>
              </a:spcAft>
              <a:buClr>
                <a:schemeClr val="dk1"/>
              </a:buClr>
              <a:buSzPts val="900"/>
              <a:buNone/>
              <a:defRPr/>
            </a:lvl4pPr>
            <a:lvl5pPr marL="2286000" lvl="4" indent="-228600" algn="l" rtl="0">
              <a:lnSpc>
                <a:spcPct val="90000"/>
              </a:lnSpc>
              <a:spcBef>
                <a:spcPts val="300"/>
              </a:spcBef>
              <a:spcAft>
                <a:spcPts val="0"/>
              </a:spcAft>
              <a:buClr>
                <a:schemeClr val="dk1"/>
              </a:buClr>
              <a:buSzPts val="900"/>
              <a:buNone/>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176" name="Google Shape;176;p20"/>
          <p:cNvSpPr txBox="1">
            <a:spLocks noGrp="1"/>
          </p:cNvSpPr>
          <p:nvPr>
            <p:ph type="body" idx="3"/>
          </p:nvPr>
        </p:nvSpPr>
        <p:spPr>
          <a:xfrm>
            <a:off x="438150" y="415147"/>
            <a:ext cx="3676800" cy="3985200"/>
          </a:xfrm>
          <a:prstGeom prst="rect">
            <a:avLst/>
          </a:prstGeom>
          <a:solidFill>
            <a:schemeClr val="lt2"/>
          </a:solid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42900" y="1065213"/>
            <a:ext cx="3886200" cy="7350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7" name="Google Shape;17;p3"/>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18" name="Google Shape;18;p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9" name="Google Shape;19;p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0" name="Google Shape;20;p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177"/>
        <p:cNvGrpSpPr/>
        <p:nvPr/>
      </p:nvGrpSpPr>
      <p:grpSpPr>
        <a:xfrm>
          <a:off x="0" y="0"/>
          <a:ext cx="0" cy="0"/>
          <a:chOff x="0" y="0"/>
          <a:chExt cx="0" cy="0"/>
        </a:xfrm>
      </p:grpSpPr>
      <p:grpSp>
        <p:nvGrpSpPr>
          <p:cNvPr id="178" name="Google Shape;178;p21"/>
          <p:cNvGrpSpPr/>
          <p:nvPr/>
        </p:nvGrpSpPr>
        <p:grpSpPr>
          <a:xfrm>
            <a:off x="0" y="0"/>
            <a:ext cx="9144457" cy="5143866"/>
            <a:chOff x="0" y="0"/>
            <a:chExt cx="13716000" cy="10058400"/>
          </a:xfrm>
        </p:grpSpPr>
        <p:sp>
          <p:nvSpPr>
            <p:cNvPr id="179" name="Google Shape;179;p21"/>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80" name="Google Shape;180;p21"/>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81" name="Google Shape;181;p21"/>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82" name="Google Shape;182;p21"/>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pic>
        <p:nvPicPr>
          <p:cNvPr id="183" name="Google Shape;183;p21"/>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184" name="Google Shape;184;p21"/>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85" name="Google Shape;185;p21"/>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86" name="Google Shape;186;p21"/>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87" name="Google Shape;187;p21"/>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188" name="Google Shape;188;p21"/>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189" name="Google Shape;189;p21"/>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190" name="Google Shape;190;p21"/>
          <p:cNvSpPr>
            <a:spLocks noGrp="1"/>
          </p:cNvSpPr>
          <p:nvPr>
            <p:ph type="pic" idx="2"/>
          </p:nvPr>
        </p:nvSpPr>
        <p:spPr>
          <a:xfrm>
            <a:off x="11822" y="0"/>
            <a:ext cx="9132300" cy="51507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191"/>
        <p:cNvGrpSpPr/>
        <p:nvPr/>
      </p:nvGrpSpPr>
      <p:grpSpPr>
        <a:xfrm>
          <a:off x="0" y="0"/>
          <a:ext cx="0" cy="0"/>
          <a:chOff x="0" y="0"/>
          <a:chExt cx="0" cy="0"/>
        </a:xfrm>
      </p:grpSpPr>
      <p:sp>
        <p:nvSpPr>
          <p:cNvPr id="192" name="Google Shape;192;p22"/>
          <p:cNvSpPr>
            <a:spLocks noGrp="1"/>
          </p:cNvSpPr>
          <p:nvPr>
            <p:ph type="pic" idx="2"/>
          </p:nvPr>
        </p:nvSpPr>
        <p:spPr>
          <a:xfrm>
            <a:off x="11822" y="0"/>
            <a:ext cx="4440300" cy="5150700"/>
          </a:xfrm>
          <a:prstGeom prst="rect">
            <a:avLst/>
          </a:prstGeom>
          <a:noFill/>
          <a:ln>
            <a:noFill/>
          </a:ln>
        </p:spPr>
      </p:sp>
      <p:sp>
        <p:nvSpPr>
          <p:cNvPr id="193" name="Google Shape;193;p22"/>
          <p:cNvSpPr txBox="1">
            <a:spLocks noGrp="1"/>
          </p:cNvSpPr>
          <p:nvPr>
            <p:ph type="title"/>
          </p:nvPr>
        </p:nvSpPr>
        <p:spPr>
          <a:xfrm>
            <a:off x="4712515" y="1628136"/>
            <a:ext cx="4118100" cy="1628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2"/>
              </a:buClr>
              <a:buSzPts val="4800"/>
              <a:buFont typeface="Raleway Thin"/>
              <a:buNone/>
              <a:defRPr sz="4800" b="1" i="0">
                <a:solidFill>
                  <a:schemeClr val="dk2"/>
                </a:solidFill>
                <a:latin typeface="Raleway Thin"/>
                <a:ea typeface="Raleway Thin"/>
                <a:cs typeface="Raleway Thin"/>
                <a:sym typeface="Raleway Thin"/>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194" name="Google Shape;194;p22"/>
          <p:cNvSpPr txBox="1"/>
          <p:nvPr/>
        </p:nvSpPr>
        <p:spPr>
          <a:xfrm>
            <a:off x="4648200" y="971550"/>
            <a:ext cx="5010300" cy="1700700"/>
          </a:xfrm>
          <a:prstGeom prst="rect">
            <a:avLst/>
          </a:prstGeom>
          <a:noFill/>
          <a:ln>
            <a:noFill/>
          </a:ln>
        </p:spPr>
        <p:txBody>
          <a:bodyPr spcFirstLastPara="1" wrap="square" lIns="0" tIns="22850" rIns="45725" bIns="22850" anchor="t" anchorCtr="0">
            <a:normAutofit/>
          </a:bodyPr>
          <a:lstStyle/>
          <a:p>
            <a:pPr marL="0" marR="0" lvl="0" indent="0" algn="l" rtl="0">
              <a:lnSpc>
                <a:spcPct val="100000"/>
              </a:lnSpc>
              <a:spcBef>
                <a:spcPts val="0"/>
              </a:spcBef>
              <a:spcAft>
                <a:spcPts val="0"/>
              </a:spcAft>
              <a:buClr>
                <a:schemeClr val="accent3"/>
              </a:buClr>
              <a:buSzPts val="3000"/>
              <a:buFont typeface="Raleway"/>
              <a:buNone/>
            </a:pPr>
            <a:endParaRPr sz="3000" b="1" i="0" u="none" strike="noStrike" cap="none">
              <a:solidFill>
                <a:schemeClr val="accent3"/>
              </a:solidFill>
              <a:latin typeface="Raleway"/>
              <a:ea typeface="Raleway"/>
              <a:cs typeface="Raleway"/>
              <a:sym typeface="Raleway"/>
            </a:endParaRPr>
          </a:p>
        </p:txBody>
      </p:sp>
      <p:sp>
        <p:nvSpPr>
          <p:cNvPr id="195" name="Google Shape;195;p22"/>
          <p:cNvSpPr txBox="1">
            <a:spLocks noGrp="1"/>
          </p:cNvSpPr>
          <p:nvPr>
            <p:ph type="subTitle" idx="1"/>
          </p:nvPr>
        </p:nvSpPr>
        <p:spPr>
          <a:xfrm>
            <a:off x="4712515" y="3741182"/>
            <a:ext cx="3730800" cy="419100"/>
          </a:xfrm>
          <a:prstGeom prst="rect">
            <a:avLst/>
          </a:prstGeom>
          <a:noFill/>
          <a:ln>
            <a:noFill/>
          </a:ln>
        </p:spPr>
        <p:txBody>
          <a:bodyPr spcFirstLastPara="1" wrap="square" lIns="0" tIns="0" rIns="0" bIns="0" anchor="t" anchorCtr="0">
            <a:noAutofit/>
          </a:bodyPr>
          <a:lstStyle>
            <a:lvl1pPr lvl="0" algn="l" rtl="0">
              <a:lnSpc>
                <a:spcPct val="90000"/>
              </a:lnSpc>
              <a:spcBef>
                <a:spcPts val="500"/>
              </a:spcBef>
              <a:spcAft>
                <a:spcPts val="0"/>
              </a:spcAft>
              <a:buClr>
                <a:schemeClr val="dk1"/>
              </a:buClr>
              <a:buSzPts val="1800"/>
              <a:buNone/>
              <a:defRPr sz="1800" b="0" i="0">
                <a:solidFill>
                  <a:schemeClr val="dk1"/>
                </a:solidFill>
                <a:latin typeface="Raleway Thin"/>
                <a:ea typeface="Raleway Thin"/>
                <a:cs typeface="Raleway Thin"/>
                <a:sym typeface="Raleway Thin"/>
              </a:defRPr>
            </a:lvl1pPr>
            <a:lvl2pPr lvl="1" algn="ctr" rtl="0">
              <a:lnSpc>
                <a:spcPct val="90000"/>
              </a:lnSpc>
              <a:spcBef>
                <a:spcPts val="300"/>
              </a:spcBef>
              <a:spcAft>
                <a:spcPts val="0"/>
              </a:spcAft>
              <a:buClr>
                <a:srgbClr val="888888"/>
              </a:buClr>
              <a:buSzPts val="1000"/>
              <a:buNone/>
              <a:defRPr>
                <a:solidFill>
                  <a:srgbClr val="888888"/>
                </a:solidFill>
              </a:defRPr>
            </a:lvl2pPr>
            <a:lvl3pPr lvl="2" algn="ctr" rtl="0">
              <a:lnSpc>
                <a:spcPct val="90000"/>
              </a:lnSpc>
              <a:spcBef>
                <a:spcPts val="300"/>
              </a:spcBef>
              <a:spcAft>
                <a:spcPts val="0"/>
              </a:spcAft>
              <a:buClr>
                <a:srgbClr val="888888"/>
              </a:buClr>
              <a:buSzPts val="1000"/>
              <a:buNone/>
              <a:defRPr>
                <a:solidFill>
                  <a:srgbClr val="888888"/>
                </a:solidFill>
              </a:defRPr>
            </a:lvl3pPr>
            <a:lvl4pPr lvl="3" algn="ctr" rtl="0">
              <a:lnSpc>
                <a:spcPct val="90000"/>
              </a:lnSpc>
              <a:spcBef>
                <a:spcPts val="300"/>
              </a:spcBef>
              <a:spcAft>
                <a:spcPts val="0"/>
              </a:spcAft>
              <a:buClr>
                <a:srgbClr val="888888"/>
              </a:buClr>
              <a:buSzPts val="1000"/>
              <a:buNone/>
              <a:defRPr>
                <a:solidFill>
                  <a:srgbClr val="888888"/>
                </a:solidFill>
              </a:defRPr>
            </a:lvl4pPr>
            <a:lvl5pPr lvl="4" algn="ctr" rtl="0">
              <a:lnSpc>
                <a:spcPct val="90000"/>
              </a:lnSpc>
              <a:spcBef>
                <a:spcPts val="300"/>
              </a:spcBef>
              <a:spcAft>
                <a:spcPts val="0"/>
              </a:spcAft>
              <a:buClr>
                <a:srgbClr val="888888"/>
              </a:buClr>
              <a:buSzPts val="1000"/>
              <a:buNone/>
              <a:defRPr>
                <a:solidFill>
                  <a:srgbClr val="888888"/>
                </a:solidFill>
              </a:defRPr>
            </a:lvl5pPr>
            <a:lvl6pPr lvl="5" algn="ctr" rtl="0">
              <a:lnSpc>
                <a:spcPct val="90000"/>
              </a:lnSpc>
              <a:spcBef>
                <a:spcPts val="300"/>
              </a:spcBef>
              <a:spcAft>
                <a:spcPts val="0"/>
              </a:spcAft>
              <a:buClr>
                <a:srgbClr val="888888"/>
              </a:buClr>
              <a:buSzPts val="900"/>
              <a:buNone/>
              <a:defRPr>
                <a:solidFill>
                  <a:srgbClr val="888888"/>
                </a:solidFill>
              </a:defRPr>
            </a:lvl6pPr>
            <a:lvl7pPr lvl="6" algn="ctr" rtl="0">
              <a:lnSpc>
                <a:spcPct val="90000"/>
              </a:lnSpc>
              <a:spcBef>
                <a:spcPts val="300"/>
              </a:spcBef>
              <a:spcAft>
                <a:spcPts val="0"/>
              </a:spcAft>
              <a:buClr>
                <a:srgbClr val="888888"/>
              </a:buClr>
              <a:buSzPts val="900"/>
              <a:buNone/>
              <a:defRPr>
                <a:solidFill>
                  <a:srgbClr val="888888"/>
                </a:solidFill>
              </a:defRPr>
            </a:lvl7pPr>
            <a:lvl8pPr lvl="7" algn="ctr" rtl="0">
              <a:lnSpc>
                <a:spcPct val="90000"/>
              </a:lnSpc>
              <a:spcBef>
                <a:spcPts val="300"/>
              </a:spcBef>
              <a:spcAft>
                <a:spcPts val="0"/>
              </a:spcAft>
              <a:buClr>
                <a:srgbClr val="888888"/>
              </a:buClr>
              <a:buSzPts val="900"/>
              <a:buNone/>
              <a:defRPr>
                <a:solidFill>
                  <a:srgbClr val="888888"/>
                </a:solidFill>
              </a:defRPr>
            </a:lvl8pPr>
            <a:lvl9pPr lvl="8" algn="ctr" rtl="0">
              <a:lnSpc>
                <a:spcPct val="90000"/>
              </a:lnSpc>
              <a:spcBef>
                <a:spcPts val="300"/>
              </a:spcBef>
              <a:spcAft>
                <a:spcPts val="0"/>
              </a:spcAft>
              <a:buClr>
                <a:srgbClr val="888888"/>
              </a:buClr>
              <a:buSzPts val="900"/>
              <a:buNone/>
              <a:defRPr>
                <a:solidFill>
                  <a:srgbClr val="888888"/>
                </a:solidFill>
              </a:defRPr>
            </a:lvl9pPr>
          </a:lstStyle>
          <a:p>
            <a:endParaRPr/>
          </a:p>
        </p:txBody>
      </p:sp>
      <p:sp>
        <p:nvSpPr>
          <p:cNvPr id="196" name="Google Shape;196;p22"/>
          <p:cNvSpPr txBox="1">
            <a:spLocks noGrp="1"/>
          </p:cNvSpPr>
          <p:nvPr>
            <p:ph type="body" idx="3"/>
          </p:nvPr>
        </p:nvSpPr>
        <p:spPr>
          <a:xfrm>
            <a:off x="4712515" y="3319701"/>
            <a:ext cx="4355400" cy="4191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500"/>
              </a:spcBef>
              <a:spcAft>
                <a:spcPts val="0"/>
              </a:spcAft>
              <a:buClr>
                <a:srgbClr val="7F7F7F"/>
              </a:buClr>
              <a:buSzPts val="2600"/>
              <a:buNone/>
              <a:defRPr sz="2600" b="0" i="0">
                <a:solidFill>
                  <a:srgbClr val="7F7F7F"/>
                </a:solidFill>
                <a:latin typeface="Raleway Thin"/>
                <a:ea typeface="Raleway Thin"/>
                <a:cs typeface="Raleway Thin"/>
                <a:sym typeface="Raleway Thin"/>
              </a:defRPr>
            </a:lvl1pPr>
            <a:lvl2pPr marL="914400" lvl="1"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2pPr>
            <a:lvl3pPr marL="1371600" lvl="2"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3pPr>
            <a:lvl4pPr marL="1828800" lvl="3"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4pPr>
            <a:lvl5pPr marL="2286000" lvl="4"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197" name="Google Shape;197;p22"/>
          <p:cNvPicPr preferRelativeResize="0"/>
          <p:nvPr/>
        </p:nvPicPr>
        <p:blipFill rotWithShape="1">
          <a:blip r:embed="rId2">
            <a:alphaModFix/>
          </a:blip>
          <a:srcRect/>
          <a:stretch/>
        </p:blipFill>
        <p:spPr>
          <a:xfrm>
            <a:off x="4712515" y="379242"/>
            <a:ext cx="2472059" cy="744708"/>
          </a:xfrm>
          <a:prstGeom prst="rect">
            <a:avLst/>
          </a:prstGeom>
          <a:noFill/>
          <a:ln>
            <a:noFill/>
          </a:ln>
        </p:spPr>
      </p:pic>
      <p:grpSp>
        <p:nvGrpSpPr>
          <p:cNvPr id="198" name="Google Shape;198;p22"/>
          <p:cNvGrpSpPr/>
          <p:nvPr/>
        </p:nvGrpSpPr>
        <p:grpSpPr>
          <a:xfrm>
            <a:off x="0" y="0"/>
            <a:ext cx="4441241" cy="3256910"/>
            <a:chOff x="0" y="0"/>
            <a:chExt cx="13716000" cy="10058400"/>
          </a:xfrm>
        </p:grpSpPr>
        <p:sp>
          <p:nvSpPr>
            <p:cNvPr id="199" name="Google Shape;199;p22"/>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200" name="Google Shape;200;p22"/>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201" name="Google Shape;201;p22"/>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202" name="Google Shape;202;p22"/>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sp>
        <p:nvSpPr>
          <p:cNvPr id="203" name="Google Shape;203;p22"/>
          <p:cNvSpPr/>
          <p:nvPr/>
        </p:nvSpPr>
        <p:spPr>
          <a:xfrm>
            <a:off x="8674130" y="4680926"/>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04" name="Google Shape;204;p22"/>
          <p:cNvSpPr/>
          <p:nvPr/>
        </p:nvSpPr>
        <p:spPr>
          <a:xfrm>
            <a:off x="8429655" y="4680926"/>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05" name="Google Shape;205;p22"/>
          <p:cNvSpPr/>
          <p:nvPr/>
        </p:nvSpPr>
        <p:spPr>
          <a:xfrm>
            <a:off x="8185180" y="4680926"/>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06" name="Google Shape;206;p22"/>
          <p:cNvSpPr/>
          <p:nvPr/>
        </p:nvSpPr>
        <p:spPr>
          <a:xfrm>
            <a:off x="7940705" y="4680926"/>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207" name="Google Shape;207;p22"/>
          <p:cNvCxnSpPr/>
          <p:nvPr/>
        </p:nvCxnSpPr>
        <p:spPr>
          <a:xfrm rot="10800000" flipH="1">
            <a:off x="4712515" y="3243673"/>
            <a:ext cx="4283100" cy="126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lumns - Content ">
  <p:cSld name="Columns - Content ">
    <p:spTree>
      <p:nvGrpSpPr>
        <p:cNvPr id="1" name="Shape 208"/>
        <p:cNvGrpSpPr/>
        <p:nvPr/>
      </p:nvGrpSpPr>
      <p:grpSpPr>
        <a:xfrm>
          <a:off x="0" y="0"/>
          <a:ext cx="0" cy="0"/>
          <a:chOff x="0" y="0"/>
          <a:chExt cx="0" cy="0"/>
        </a:xfrm>
      </p:grpSpPr>
      <p:sp>
        <p:nvSpPr>
          <p:cNvPr id="209" name="Google Shape;209;p23"/>
          <p:cNvSpPr txBox="1">
            <a:spLocks noGrp="1"/>
          </p:cNvSpPr>
          <p:nvPr>
            <p:ph type="body" idx="1"/>
          </p:nvPr>
        </p:nvSpPr>
        <p:spPr>
          <a:xfrm>
            <a:off x="2550668" y="1080468"/>
            <a:ext cx="2103000" cy="3428100"/>
          </a:xfrm>
          <a:prstGeom prst="rect">
            <a:avLst/>
          </a:prstGeom>
          <a:solidFill>
            <a:srgbClr val="CBEAF8"/>
          </a:solidFill>
          <a:ln>
            <a:noFill/>
          </a:ln>
        </p:spPr>
        <p:txBody>
          <a:bodyPr spcFirstLastPara="1" wrap="square" lIns="228600" tIns="457200" rIns="228600" bIns="228600" anchor="ctr" anchorCtr="0">
            <a:normAutofit/>
          </a:bodyPr>
          <a:lstStyle>
            <a:lvl1pPr marL="457200" lvl="0" indent="-228600" algn="l" rtl="0">
              <a:lnSpc>
                <a:spcPct val="9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210" name="Google Shape;210;p23"/>
          <p:cNvSpPr txBox="1">
            <a:spLocks noGrp="1"/>
          </p:cNvSpPr>
          <p:nvPr>
            <p:ph type="body" idx="2"/>
          </p:nvPr>
        </p:nvSpPr>
        <p:spPr>
          <a:xfrm>
            <a:off x="4663187" y="1088270"/>
            <a:ext cx="2103000" cy="3420300"/>
          </a:xfrm>
          <a:prstGeom prst="rect">
            <a:avLst/>
          </a:prstGeom>
          <a:solidFill>
            <a:schemeClr val="lt2"/>
          </a:solidFill>
          <a:ln>
            <a:noFill/>
          </a:ln>
        </p:spPr>
        <p:txBody>
          <a:bodyPr spcFirstLastPara="1" wrap="square" lIns="228600" tIns="457200" rIns="228600" bIns="228600" anchor="ctr" anchorCtr="0">
            <a:normAutofit/>
          </a:bodyPr>
          <a:lstStyle>
            <a:lvl1pPr marL="457200" lvl="0" indent="-228600" algn="l" rtl="0">
              <a:lnSpc>
                <a:spcPct val="9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211" name="Google Shape;211;p23"/>
          <p:cNvSpPr txBox="1">
            <a:spLocks noGrp="1"/>
          </p:cNvSpPr>
          <p:nvPr>
            <p:ph type="body" idx="3"/>
          </p:nvPr>
        </p:nvSpPr>
        <p:spPr>
          <a:xfrm>
            <a:off x="6775704" y="1088270"/>
            <a:ext cx="2103000" cy="3420300"/>
          </a:xfrm>
          <a:prstGeom prst="rect">
            <a:avLst/>
          </a:prstGeom>
          <a:solidFill>
            <a:srgbClr val="CBEAF8"/>
          </a:solidFill>
          <a:ln>
            <a:noFill/>
          </a:ln>
        </p:spPr>
        <p:txBody>
          <a:bodyPr spcFirstLastPara="1" wrap="square" lIns="228600" tIns="457200" rIns="228600" bIns="228600" anchor="ctr" anchorCtr="0">
            <a:normAutofit/>
          </a:bodyPr>
          <a:lstStyle>
            <a:lvl1pPr marL="457200" lvl="0" indent="-228600" algn="l" rtl="0">
              <a:lnSpc>
                <a:spcPct val="9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212" name="Google Shape;212;p23"/>
          <p:cNvSpPr txBox="1">
            <a:spLocks noGrp="1"/>
          </p:cNvSpPr>
          <p:nvPr>
            <p:ph type="body" idx="4"/>
          </p:nvPr>
        </p:nvSpPr>
        <p:spPr>
          <a:xfrm>
            <a:off x="438151" y="1080462"/>
            <a:ext cx="2103000" cy="3428400"/>
          </a:xfrm>
          <a:prstGeom prst="rect">
            <a:avLst/>
          </a:prstGeom>
          <a:solidFill>
            <a:schemeClr val="lt2"/>
          </a:solidFill>
          <a:ln>
            <a:noFill/>
          </a:ln>
        </p:spPr>
        <p:txBody>
          <a:bodyPr spcFirstLastPara="1" wrap="square" lIns="228600" tIns="457200" rIns="228600" bIns="228600" anchor="ctr" anchorCtr="0">
            <a:normAutofit/>
          </a:bodyPr>
          <a:lstStyle>
            <a:lvl1pPr marL="457200" lvl="0" indent="-228600" algn="l" rtl="0">
              <a:lnSpc>
                <a:spcPct val="9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213" name="Google Shape;213;p23"/>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214" name="Google Shape;214;p23"/>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5" name="Google Shape;215;p23"/>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6" name="Google Shape;216;p23"/>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7" name="Google Shape;217;p23"/>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218" name="Google Shape;218;p23"/>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219" name="Google Shape;219;p23"/>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220" name="Google Shape;220;p23"/>
          <p:cNvSpPr txBox="1">
            <a:spLocks noGrp="1"/>
          </p:cNvSpPr>
          <p:nvPr>
            <p:ph type="title"/>
          </p:nvPr>
        </p:nvSpPr>
        <p:spPr>
          <a:xfrm>
            <a:off x="438150" y="476250"/>
            <a:ext cx="78294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21" name="Google Shape;221;p23"/>
          <p:cNvSpPr txBox="1">
            <a:spLocks noGrp="1"/>
          </p:cNvSpPr>
          <p:nvPr>
            <p:ph type="body" idx="5"/>
          </p:nvPr>
        </p:nvSpPr>
        <p:spPr>
          <a:xfrm>
            <a:off x="2836296" y="1581149"/>
            <a:ext cx="1527300" cy="495300"/>
          </a:xfrm>
          <a:prstGeom prst="rect">
            <a:avLst/>
          </a:prstGeom>
          <a:noFill/>
          <a:ln>
            <a:noFill/>
          </a:ln>
        </p:spPr>
        <p:txBody>
          <a:bodyPr spcFirstLastPara="1" wrap="square" lIns="0" tIns="0" rIns="0" bIns="0" anchor="t" anchorCtr="0">
            <a:noAutofit/>
          </a:bodyPr>
          <a:lstStyle>
            <a:lvl1pPr marL="457200" lvl="0" indent="-228600" algn="ctr" rtl="0">
              <a:lnSpc>
                <a:spcPct val="90000"/>
              </a:lnSpc>
              <a:spcBef>
                <a:spcPts val="500"/>
              </a:spcBef>
              <a:spcAft>
                <a:spcPts val="0"/>
              </a:spcAft>
              <a:buClr>
                <a:schemeClr val="dk1"/>
              </a:buClr>
              <a:buSzPts val="1600"/>
              <a:buNone/>
              <a:defRPr sz="1600" b="0" i="0">
                <a:solidFill>
                  <a:schemeClr val="dk1"/>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222" name="Google Shape;222;p23"/>
          <p:cNvSpPr txBox="1">
            <a:spLocks noGrp="1"/>
          </p:cNvSpPr>
          <p:nvPr>
            <p:ph type="body" idx="6"/>
          </p:nvPr>
        </p:nvSpPr>
        <p:spPr>
          <a:xfrm>
            <a:off x="4951159" y="1581149"/>
            <a:ext cx="1527300" cy="495300"/>
          </a:xfrm>
          <a:prstGeom prst="rect">
            <a:avLst/>
          </a:prstGeom>
          <a:noFill/>
          <a:ln>
            <a:noFill/>
          </a:ln>
        </p:spPr>
        <p:txBody>
          <a:bodyPr spcFirstLastPara="1" wrap="square" lIns="0" tIns="0" rIns="0" bIns="0" anchor="t" anchorCtr="0">
            <a:noAutofit/>
          </a:bodyPr>
          <a:lstStyle>
            <a:lvl1pPr marL="457200" lvl="0" indent="-228600" algn="ctr" rtl="0">
              <a:lnSpc>
                <a:spcPct val="90000"/>
              </a:lnSpc>
              <a:spcBef>
                <a:spcPts val="500"/>
              </a:spcBef>
              <a:spcAft>
                <a:spcPts val="0"/>
              </a:spcAft>
              <a:buClr>
                <a:schemeClr val="dk1"/>
              </a:buClr>
              <a:buSzPts val="1600"/>
              <a:buNone/>
              <a:defRPr sz="1600" b="0" i="0">
                <a:solidFill>
                  <a:schemeClr val="dk1"/>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223" name="Google Shape;223;p23"/>
          <p:cNvSpPr txBox="1">
            <a:spLocks noGrp="1"/>
          </p:cNvSpPr>
          <p:nvPr>
            <p:ph type="body" idx="7"/>
          </p:nvPr>
        </p:nvSpPr>
        <p:spPr>
          <a:xfrm>
            <a:off x="7049960" y="1581149"/>
            <a:ext cx="1527300" cy="495300"/>
          </a:xfrm>
          <a:prstGeom prst="rect">
            <a:avLst/>
          </a:prstGeom>
          <a:noFill/>
          <a:ln>
            <a:noFill/>
          </a:ln>
        </p:spPr>
        <p:txBody>
          <a:bodyPr spcFirstLastPara="1" wrap="square" lIns="0" tIns="0" rIns="0" bIns="0" anchor="t" anchorCtr="0">
            <a:noAutofit/>
          </a:bodyPr>
          <a:lstStyle>
            <a:lvl1pPr marL="457200" lvl="0" indent="-228600" algn="ctr" rtl="0">
              <a:lnSpc>
                <a:spcPct val="90000"/>
              </a:lnSpc>
              <a:spcBef>
                <a:spcPts val="500"/>
              </a:spcBef>
              <a:spcAft>
                <a:spcPts val="0"/>
              </a:spcAft>
              <a:buClr>
                <a:schemeClr val="dk1"/>
              </a:buClr>
              <a:buSzPts val="1600"/>
              <a:buNone/>
              <a:defRPr sz="1600" b="0" i="0">
                <a:solidFill>
                  <a:schemeClr val="dk1"/>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224" name="Google Shape;224;p23"/>
          <p:cNvSpPr txBox="1">
            <a:spLocks noGrp="1"/>
          </p:cNvSpPr>
          <p:nvPr>
            <p:ph type="body" idx="8"/>
          </p:nvPr>
        </p:nvSpPr>
        <p:spPr>
          <a:xfrm>
            <a:off x="682626" y="1581149"/>
            <a:ext cx="1527300" cy="495300"/>
          </a:xfrm>
          <a:prstGeom prst="rect">
            <a:avLst/>
          </a:prstGeom>
          <a:noFill/>
          <a:ln>
            <a:noFill/>
          </a:ln>
        </p:spPr>
        <p:txBody>
          <a:bodyPr spcFirstLastPara="1" wrap="square" lIns="0" tIns="0" rIns="0" bIns="0" anchor="t" anchorCtr="0">
            <a:noAutofit/>
          </a:bodyPr>
          <a:lstStyle>
            <a:lvl1pPr marL="457200" lvl="0" indent="-228600" algn="ctr" rtl="0">
              <a:lnSpc>
                <a:spcPct val="90000"/>
              </a:lnSpc>
              <a:spcBef>
                <a:spcPts val="500"/>
              </a:spcBef>
              <a:spcAft>
                <a:spcPts val="0"/>
              </a:spcAft>
              <a:buClr>
                <a:schemeClr val="dk1"/>
              </a:buClr>
              <a:buSzPts val="1600"/>
              <a:buNone/>
              <a:defRPr sz="1600" b="0" i="0">
                <a:solidFill>
                  <a:schemeClr val="dk1"/>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A">
  <p:cSld name="Content A">
    <p:spTree>
      <p:nvGrpSpPr>
        <p:cNvPr id="1" name="Shape 225"/>
        <p:cNvGrpSpPr/>
        <p:nvPr/>
      </p:nvGrpSpPr>
      <p:grpSpPr>
        <a:xfrm>
          <a:off x="0" y="0"/>
          <a:ext cx="0" cy="0"/>
          <a:chOff x="0" y="0"/>
          <a:chExt cx="0" cy="0"/>
        </a:xfrm>
      </p:grpSpPr>
      <p:sp>
        <p:nvSpPr>
          <p:cNvPr id="226" name="Google Shape;226;p24"/>
          <p:cNvSpPr txBox="1">
            <a:spLocks noGrp="1"/>
          </p:cNvSpPr>
          <p:nvPr>
            <p:ph type="sldNum" idx="12"/>
          </p:nvPr>
        </p:nvSpPr>
        <p:spPr>
          <a:xfrm>
            <a:off x="7815489" y="4960938"/>
            <a:ext cx="1066800" cy="182700"/>
          </a:xfrm>
          <a:prstGeom prst="rect">
            <a:avLst/>
          </a:prstGeom>
          <a:noFill/>
          <a:ln>
            <a:noFill/>
          </a:ln>
        </p:spPr>
        <p:txBody>
          <a:bodyPr spcFirstLastPara="1" wrap="square" lIns="0" tIns="0" rIns="0" bIns="91450" anchor="t"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r>
              <a:rPr lang="en-US"/>
              <a:t>Page #</a:t>
            </a:r>
            <a:endParaRPr sz="600"/>
          </a:p>
        </p:txBody>
      </p:sp>
      <p:sp>
        <p:nvSpPr>
          <p:cNvPr id="227" name="Google Shape;227;p24"/>
          <p:cNvSpPr txBox="1">
            <a:spLocks noGrp="1"/>
          </p:cNvSpPr>
          <p:nvPr>
            <p:ph type="subTitle" idx="1"/>
          </p:nvPr>
        </p:nvSpPr>
        <p:spPr>
          <a:xfrm>
            <a:off x="438150" y="1529429"/>
            <a:ext cx="3676800" cy="242400"/>
          </a:xfrm>
          <a:prstGeom prst="rect">
            <a:avLst/>
          </a:prstGeom>
          <a:noFill/>
          <a:ln>
            <a:noFill/>
          </a:ln>
        </p:spPr>
        <p:txBody>
          <a:bodyPr spcFirstLastPara="1" wrap="square" lIns="0" tIns="0" rIns="0" bIns="0" anchor="t" anchorCtr="0">
            <a:normAutofit/>
          </a:bodyPr>
          <a:lstStyle>
            <a:lvl1pPr lvl="0" algn="l" rtl="0">
              <a:lnSpc>
                <a:spcPct val="100000"/>
              </a:lnSpc>
              <a:spcBef>
                <a:spcPts val="300"/>
              </a:spcBef>
              <a:spcAft>
                <a:spcPts val="0"/>
              </a:spcAft>
              <a:buClr>
                <a:schemeClr val="dk2"/>
              </a:buClr>
              <a:buSzPts val="1600"/>
              <a:buFont typeface="Noto Sans Symbols"/>
              <a:buNone/>
              <a:defRPr sz="1600" b="0" i="0">
                <a:solidFill>
                  <a:schemeClr val="dk2"/>
                </a:solidFill>
                <a:latin typeface="Proxima Nova"/>
                <a:ea typeface="Proxima Nova"/>
                <a:cs typeface="Proxima Nova"/>
                <a:sym typeface="Proxima Nova"/>
              </a:defRPr>
            </a:lvl1pPr>
            <a:lvl2pPr lvl="1" algn="l" rtl="0">
              <a:lnSpc>
                <a:spcPct val="90000"/>
              </a:lnSpc>
              <a:spcBef>
                <a:spcPts val="300"/>
              </a:spcBef>
              <a:spcAft>
                <a:spcPts val="0"/>
              </a:spcAft>
              <a:buClr>
                <a:schemeClr val="dk1"/>
              </a:buClr>
              <a:buSzPts val="1400"/>
              <a:buFont typeface="Noto Sans Symbols"/>
              <a:buChar char="▪"/>
              <a:defRPr sz="1400" b="0" i="0">
                <a:solidFill>
                  <a:schemeClr val="dk1"/>
                </a:solidFill>
                <a:latin typeface="Proxima Nova"/>
                <a:ea typeface="Proxima Nova"/>
                <a:cs typeface="Proxima Nova"/>
                <a:sym typeface="Proxima Nova"/>
              </a:defRPr>
            </a:lvl2pPr>
            <a:lvl3pPr lvl="2" algn="l" rtl="0">
              <a:lnSpc>
                <a:spcPct val="150000"/>
              </a:lnSpc>
              <a:spcBef>
                <a:spcPts val="3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3pPr>
            <a:lvl4pPr lvl="3" algn="l" rtl="0">
              <a:lnSpc>
                <a:spcPct val="150000"/>
              </a:lnSpc>
              <a:spcBef>
                <a:spcPts val="3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4pPr>
            <a:lvl5pPr lvl="4" algn="l" rtl="0">
              <a:lnSpc>
                <a:spcPct val="150000"/>
              </a:lnSpc>
              <a:spcBef>
                <a:spcPts val="3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5pPr>
            <a:lvl6pPr lvl="5" algn="ctr" rtl="0">
              <a:lnSpc>
                <a:spcPct val="90000"/>
              </a:lnSpc>
              <a:spcBef>
                <a:spcPts val="300"/>
              </a:spcBef>
              <a:spcAft>
                <a:spcPts val="0"/>
              </a:spcAft>
              <a:buClr>
                <a:srgbClr val="888888"/>
              </a:buClr>
              <a:buSzPts val="900"/>
              <a:buNone/>
              <a:defRPr>
                <a:solidFill>
                  <a:srgbClr val="888888"/>
                </a:solidFill>
              </a:defRPr>
            </a:lvl6pPr>
            <a:lvl7pPr lvl="6" algn="ctr" rtl="0">
              <a:lnSpc>
                <a:spcPct val="90000"/>
              </a:lnSpc>
              <a:spcBef>
                <a:spcPts val="300"/>
              </a:spcBef>
              <a:spcAft>
                <a:spcPts val="0"/>
              </a:spcAft>
              <a:buClr>
                <a:srgbClr val="888888"/>
              </a:buClr>
              <a:buSzPts val="900"/>
              <a:buNone/>
              <a:defRPr>
                <a:solidFill>
                  <a:srgbClr val="888888"/>
                </a:solidFill>
              </a:defRPr>
            </a:lvl7pPr>
            <a:lvl8pPr lvl="7" algn="ctr" rtl="0">
              <a:lnSpc>
                <a:spcPct val="90000"/>
              </a:lnSpc>
              <a:spcBef>
                <a:spcPts val="300"/>
              </a:spcBef>
              <a:spcAft>
                <a:spcPts val="0"/>
              </a:spcAft>
              <a:buClr>
                <a:srgbClr val="888888"/>
              </a:buClr>
              <a:buSzPts val="900"/>
              <a:buNone/>
              <a:defRPr>
                <a:solidFill>
                  <a:srgbClr val="888888"/>
                </a:solidFill>
              </a:defRPr>
            </a:lvl8pPr>
            <a:lvl9pPr lvl="8" algn="ctr" rtl="0">
              <a:lnSpc>
                <a:spcPct val="90000"/>
              </a:lnSpc>
              <a:spcBef>
                <a:spcPts val="300"/>
              </a:spcBef>
              <a:spcAft>
                <a:spcPts val="0"/>
              </a:spcAft>
              <a:buClr>
                <a:srgbClr val="888888"/>
              </a:buClr>
              <a:buSzPts val="900"/>
              <a:buNone/>
              <a:defRPr>
                <a:solidFill>
                  <a:srgbClr val="888888"/>
                </a:solidFill>
              </a:defRPr>
            </a:lvl9pPr>
          </a:lstStyle>
          <a:p>
            <a:endParaRPr/>
          </a:p>
        </p:txBody>
      </p:sp>
      <p:sp>
        <p:nvSpPr>
          <p:cNvPr id="228" name="Google Shape;228;p24"/>
          <p:cNvSpPr txBox="1">
            <a:spLocks noGrp="1"/>
          </p:cNvSpPr>
          <p:nvPr>
            <p:ph type="body" idx="2"/>
          </p:nvPr>
        </p:nvSpPr>
        <p:spPr>
          <a:xfrm>
            <a:off x="438150" y="992901"/>
            <a:ext cx="3676800" cy="3795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500"/>
              </a:spcBef>
              <a:spcAft>
                <a:spcPts val="0"/>
              </a:spcAft>
              <a:buClr>
                <a:srgbClr val="7F7F7F"/>
              </a:buClr>
              <a:buSzPts val="2400"/>
              <a:buNone/>
              <a:defRPr sz="2400" b="0" i="0">
                <a:solidFill>
                  <a:srgbClr val="7F7F7F"/>
                </a:solidFill>
                <a:latin typeface="Raleway"/>
                <a:ea typeface="Raleway"/>
                <a:cs typeface="Raleway"/>
                <a:sym typeface="Raleway"/>
              </a:defRPr>
            </a:lvl1pPr>
            <a:lvl2pPr marL="914400" lvl="1"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2pPr>
            <a:lvl3pPr marL="1371600" lvl="2"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3pPr>
            <a:lvl4pPr marL="1828800" lvl="3"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4pPr>
            <a:lvl5pPr marL="2286000" lvl="4"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229" name="Google Shape;229;p24"/>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230" name="Google Shape;230;p24"/>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31" name="Google Shape;231;p24"/>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32" name="Google Shape;232;p24"/>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33" name="Google Shape;233;p24"/>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234" name="Google Shape;234;p24"/>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235" name="Google Shape;235;p24"/>
          <p:cNvSpPr txBox="1">
            <a:spLocks noGrp="1"/>
          </p:cNvSpPr>
          <p:nvPr>
            <p:ph type="title"/>
          </p:nvPr>
        </p:nvSpPr>
        <p:spPr>
          <a:xfrm>
            <a:off x="438150" y="415148"/>
            <a:ext cx="7829400" cy="5715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36" name="Google Shape;236;p24"/>
          <p:cNvSpPr txBox="1">
            <a:spLocks noGrp="1"/>
          </p:cNvSpPr>
          <p:nvPr>
            <p:ph type="body" idx="3"/>
          </p:nvPr>
        </p:nvSpPr>
        <p:spPr>
          <a:xfrm>
            <a:off x="438150" y="1784943"/>
            <a:ext cx="3676800" cy="1163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237" name="Google Shape;237;p24"/>
          <p:cNvSpPr txBox="1">
            <a:spLocks noGrp="1"/>
          </p:cNvSpPr>
          <p:nvPr>
            <p:ph type="body" idx="4"/>
          </p:nvPr>
        </p:nvSpPr>
        <p:spPr>
          <a:xfrm>
            <a:off x="438150" y="3385143"/>
            <a:ext cx="3676800" cy="11643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238" name="Google Shape;238;p24"/>
          <p:cNvSpPr txBox="1">
            <a:spLocks noGrp="1"/>
          </p:cNvSpPr>
          <p:nvPr>
            <p:ph type="body" idx="5"/>
          </p:nvPr>
        </p:nvSpPr>
        <p:spPr>
          <a:xfrm>
            <a:off x="438150" y="3094987"/>
            <a:ext cx="3676800" cy="276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2"/>
              </a:buClr>
              <a:buSzPts val="1600"/>
              <a:buNone/>
              <a:defRPr sz="1600">
                <a:solidFill>
                  <a:schemeClr val="dk2"/>
                </a:solidFill>
              </a:defRPr>
            </a:lvl1pPr>
            <a:lvl2pPr marL="914400" lvl="1" indent="-228600" algn="l" rtl="0">
              <a:lnSpc>
                <a:spcPct val="90000"/>
              </a:lnSpc>
              <a:spcBef>
                <a:spcPts val="300"/>
              </a:spcBef>
              <a:spcAft>
                <a:spcPts val="0"/>
              </a:spcAft>
              <a:buClr>
                <a:schemeClr val="dk1"/>
              </a:buClr>
              <a:buSzPts val="900"/>
              <a:buNone/>
              <a:defRPr/>
            </a:lvl2pPr>
            <a:lvl3pPr marL="1371600" lvl="2" indent="-228600" algn="l" rtl="0">
              <a:lnSpc>
                <a:spcPct val="90000"/>
              </a:lnSpc>
              <a:spcBef>
                <a:spcPts val="300"/>
              </a:spcBef>
              <a:spcAft>
                <a:spcPts val="0"/>
              </a:spcAft>
              <a:buClr>
                <a:schemeClr val="dk1"/>
              </a:buClr>
              <a:buSzPts val="900"/>
              <a:buNone/>
              <a:defRPr/>
            </a:lvl3pPr>
            <a:lvl4pPr marL="1828800" lvl="3" indent="-228600" algn="l" rtl="0">
              <a:lnSpc>
                <a:spcPct val="90000"/>
              </a:lnSpc>
              <a:spcBef>
                <a:spcPts val="300"/>
              </a:spcBef>
              <a:spcAft>
                <a:spcPts val="0"/>
              </a:spcAft>
              <a:buClr>
                <a:schemeClr val="dk1"/>
              </a:buClr>
              <a:buSzPts val="900"/>
              <a:buNone/>
              <a:defRPr/>
            </a:lvl4pPr>
            <a:lvl5pPr marL="2286000" lvl="4" indent="-228600" algn="l" rtl="0">
              <a:lnSpc>
                <a:spcPct val="90000"/>
              </a:lnSpc>
              <a:spcBef>
                <a:spcPts val="300"/>
              </a:spcBef>
              <a:spcAft>
                <a:spcPts val="0"/>
              </a:spcAft>
              <a:buClr>
                <a:schemeClr val="dk1"/>
              </a:buClr>
              <a:buSzPts val="900"/>
              <a:buNone/>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239" name="Google Shape;239;p24"/>
          <p:cNvSpPr>
            <a:spLocks noGrp="1"/>
          </p:cNvSpPr>
          <p:nvPr>
            <p:ph type="pic" idx="6"/>
          </p:nvPr>
        </p:nvSpPr>
        <p:spPr>
          <a:xfrm>
            <a:off x="4343400" y="992982"/>
            <a:ext cx="4800600" cy="35568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44"/>
        <p:cNvGrpSpPr/>
        <p:nvPr/>
      </p:nvGrpSpPr>
      <p:grpSpPr>
        <a:xfrm>
          <a:off x="0" y="0"/>
          <a:ext cx="0" cy="0"/>
          <a:chOff x="0" y="0"/>
          <a:chExt cx="0" cy="0"/>
        </a:xfrm>
      </p:grpSpPr>
      <p:sp>
        <p:nvSpPr>
          <p:cNvPr id="245" name="Google Shape;245;p26"/>
          <p:cNvSpPr>
            <a:spLocks noGrp="1"/>
          </p:cNvSpPr>
          <p:nvPr>
            <p:ph type="pic" idx="2"/>
          </p:nvPr>
        </p:nvSpPr>
        <p:spPr>
          <a:xfrm>
            <a:off x="11822" y="0"/>
            <a:ext cx="4440300" cy="5150700"/>
          </a:xfrm>
          <a:prstGeom prst="rect">
            <a:avLst/>
          </a:prstGeom>
          <a:noFill/>
          <a:ln>
            <a:noFill/>
          </a:ln>
        </p:spPr>
      </p:sp>
      <p:sp>
        <p:nvSpPr>
          <p:cNvPr id="246" name="Google Shape;246;p26"/>
          <p:cNvSpPr txBox="1">
            <a:spLocks noGrp="1"/>
          </p:cNvSpPr>
          <p:nvPr>
            <p:ph type="title"/>
          </p:nvPr>
        </p:nvSpPr>
        <p:spPr>
          <a:xfrm>
            <a:off x="4712515" y="1628136"/>
            <a:ext cx="4118100" cy="1628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2"/>
              </a:buClr>
              <a:buSzPts val="4800"/>
              <a:buFont typeface="Raleway SemiBold"/>
              <a:buNone/>
              <a:defRPr sz="4800" b="1" i="0">
                <a:solidFill>
                  <a:schemeClr val="dk2"/>
                </a:solidFill>
                <a:latin typeface="Raleway SemiBold"/>
                <a:ea typeface="Raleway SemiBold"/>
                <a:cs typeface="Raleway SemiBold"/>
                <a:sym typeface="Raleway SemiBold"/>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47" name="Google Shape;247;p26"/>
          <p:cNvSpPr txBox="1"/>
          <p:nvPr/>
        </p:nvSpPr>
        <p:spPr>
          <a:xfrm>
            <a:off x="4648200" y="971550"/>
            <a:ext cx="5010300" cy="1700700"/>
          </a:xfrm>
          <a:prstGeom prst="rect">
            <a:avLst/>
          </a:prstGeom>
          <a:noFill/>
          <a:ln>
            <a:noFill/>
          </a:ln>
        </p:spPr>
        <p:txBody>
          <a:bodyPr spcFirstLastPara="1" wrap="square" lIns="0" tIns="22850" rIns="45725" bIns="22850" anchor="t" anchorCtr="0">
            <a:normAutofit/>
          </a:bodyPr>
          <a:lstStyle/>
          <a:p>
            <a:pPr marL="0" marR="0" lvl="0" indent="0" algn="l" rtl="0">
              <a:lnSpc>
                <a:spcPct val="100000"/>
              </a:lnSpc>
              <a:spcBef>
                <a:spcPts val="0"/>
              </a:spcBef>
              <a:spcAft>
                <a:spcPts val="0"/>
              </a:spcAft>
              <a:buClr>
                <a:schemeClr val="accent3"/>
              </a:buClr>
              <a:buSzPts val="3000"/>
              <a:buFont typeface="Raleway"/>
              <a:buNone/>
            </a:pPr>
            <a:endParaRPr sz="3000" b="1" i="0" u="none" strike="noStrike" cap="none">
              <a:solidFill>
                <a:schemeClr val="accent3"/>
              </a:solidFill>
              <a:latin typeface="Raleway"/>
              <a:ea typeface="Raleway"/>
              <a:cs typeface="Raleway"/>
              <a:sym typeface="Raleway"/>
            </a:endParaRPr>
          </a:p>
        </p:txBody>
      </p:sp>
      <p:sp>
        <p:nvSpPr>
          <p:cNvPr id="248" name="Google Shape;248;p26"/>
          <p:cNvSpPr txBox="1">
            <a:spLocks noGrp="1"/>
          </p:cNvSpPr>
          <p:nvPr>
            <p:ph type="subTitle" idx="1"/>
          </p:nvPr>
        </p:nvSpPr>
        <p:spPr>
          <a:xfrm>
            <a:off x="4712515" y="3741182"/>
            <a:ext cx="3730800" cy="419100"/>
          </a:xfrm>
          <a:prstGeom prst="rect">
            <a:avLst/>
          </a:prstGeom>
          <a:noFill/>
          <a:ln>
            <a:noFill/>
          </a:ln>
        </p:spPr>
        <p:txBody>
          <a:bodyPr spcFirstLastPara="1" wrap="square" lIns="0" tIns="0" rIns="0" bIns="0" anchor="t" anchorCtr="0">
            <a:noAutofit/>
          </a:bodyPr>
          <a:lstStyle>
            <a:lvl1pPr lvl="0" algn="l" rtl="0">
              <a:lnSpc>
                <a:spcPct val="90000"/>
              </a:lnSpc>
              <a:spcBef>
                <a:spcPts val="500"/>
              </a:spcBef>
              <a:spcAft>
                <a:spcPts val="0"/>
              </a:spcAft>
              <a:buClr>
                <a:schemeClr val="dk1"/>
              </a:buClr>
              <a:buSzPts val="1800"/>
              <a:buNone/>
              <a:defRPr sz="1800" b="0" i="0">
                <a:solidFill>
                  <a:schemeClr val="dk1"/>
                </a:solidFill>
                <a:latin typeface="Raleway Medium"/>
                <a:ea typeface="Raleway Medium"/>
                <a:cs typeface="Raleway Medium"/>
                <a:sym typeface="Raleway Medium"/>
              </a:defRPr>
            </a:lvl1pPr>
            <a:lvl2pPr lvl="1" algn="ctr" rtl="0">
              <a:lnSpc>
                <a:spcPct val="90000"/>
              </a:lnSpc>
              <a:spcBef>
                <a:spcPts val="300"/>
              </a:spcBef>
              <a:spcAft>
                <a:spcPts val="0"/>
              </a:spcAft>
              <a:buClr>
                <a:srgbClr val="888888"/>
              </a:buClr>
              <a:buSzPts val="1000"/>
              <a:buNone/>
              <a:defRPr>
                <a:solidFill>
                  <a:srgbClr val="888888"/>
                </a:solidFill>
              </a:defRPr>
            </a:lvl2pPr>
            <a:lvl3pPr lvl="2" algn="ctr" rtl="0">
              <a:lnSpc>
                <a:spcPct val="90000"/>
              </a:lnSpc>
              <a:spcBef>
                <a:spcPts val="300"/>
              </a:spcBef>
              <a:spcAft>
                <a:spcPts val="0"/>
              </a:spcAft>
              <a:buClr>
                <a:srgbClr val="888888"/>
              </a:buClr>
              <a:buSzPts val="1000"/>
              <a:buNone/>
              <a:defRPr>
                <a:solidFill>
                  <a:srgbClr val="888888"/>
                </a:solidFill>
              </a:defRPr>
            </a:lvl3pPr>
            <a:lvl4pPr lvl="3" algn="ctr" rtl="0">
              <a:lnSpc>
                <a:spcPct val="90000"/>
              </a:lnSpc>
              <a:spcBef>
                <a:spcPts val="300"/>
              </a:spcBef>
              <a:spcAft>
                <a:spcPts val="0"/>
              </a:spcAft>
              <a:buClr>
                <a:srgbClr val="888888"/>
              </a:buClr>
              <a:buSzPts val="1000"/>
              <a:buNone/>
              <a:defRPr>
                <a:solidFill>
                  <a:srgbClr val="888888"/>
                </a:solidFill>
              </a:defRPr>
            </a:lvl4pPr>
            <a:lvl5pPr lvl="4" algn="ctr" rtl="0">
              <a:lnSpc>
                <a:spcPct val="90000"/>
              </a:lnSpc>
              <a:spcBef>
                <a:spcPts val="300"/>
              </a:spcBef>
              <a:spcAft>
                <a:spcPts val="0"/>
              </a:spcAft>
              <a:buClr>
                <a:srgbClr val="888888"/>
              </a:buClr>
              <a:buSzPts val="1000"/>
              <a:buNone/>
              <a:defRPr>
                <a:solidFill>
                  <a:srgbClr val="888888"/>
                </a:solidFill>
              </a:defRPr>
            </a:lvl5pPr>
            <a:lvl6pPr lvl="5" algn="ctr" rtl="0">
              <a:lnSpc>
                <a:spcPct val="90000"/>
              </a:lnSpc>
              <a:spcBef>
                <a:spcPts val="300"/>
              </a:spcBef>
              <a:spcAft>
                <a:spcPts val="0"/>
              </a:spcAft>
              <a:buClr>
                <a:srgbClr val="888888"/>
              </a:buClr>
              <a:buSzPts val="900"/>
              <a:buNone/>
              <a:defRPr>
                <a:solidFill>
                  <a:srgbClr val="888888"/>
                </a:solidFill>
              </a:defRPr>
            </a:lvl6pPr>
            <a:lvl7pPr lvl="6" algn="ctr" rtl="0">
              <a:lnSpc>
                <a:spcPct val="90000"/>
              </a:lnSpc>
              <a:spcBef>
                <a:spcPts val="300"/>
              </a:spcBef>
              <a:spcAft>
                <a:spcPts val="0"/>
              </a:spcAft>
              <a:buClr>
                <a:srgbClr val="888888"/>
              </a:buClr>
              <a:buSzPts val="900"/>
              <a:buNone/>
              <a:defRPr>
                <a:solidFill>
                  <a:srgbClr val="888888"/>
                </a:solidFill>
              </a:defRPr>
            </a:lvl7pPr>
            <a:lvl8pPr lvl="7" algn="ctr" rtl="0">
              <a:lnSpc>
                <a:spcPct val="90000"/>
              </a:lnSpc>
              <a:spcBef>
                <a:spcPts val="300"/>
              </a:spcBef>
              <a:spcAft>
                <a:spcPts val="0"/>
              </a:spcAft>
              <a:buClr>
                <a:srgbClr val="888888"/>
              </a:buClr>
              <a:buSzPts val="900"/>
              <a:buNone/>
              <a:defRPr>
                <a:solidFill>
                  <a:srgbClr val="888888"/>
                </a:solidFill>
              </a:defRPr>
            </a:lvl8pPr>
            <a:lvl9pPr lvl="8" algn="ctr" rtl="0">
              <a:lnSpc>
                <a:spcPct val="90000"/>
              </a:lnSpc>
              <a:spcBef>
                <a:spcPts val="300"/>
              </a:spcBef>
              <a:spcAft>
                <a:spcPts val="0"/>
              </a:spcAft>
              <a:buClr>
                <a:srgbClr val="888888"/>
              </a:buClr>
              <a:buSzPts val="900"/>
              <a:buNone/>
              <a:defRPr>
                <a:solidFill>
                  <a:srgbClr val="888888"/>
                </a:solidFill>
              </a:defRPr>
            </a:lvl9pPr>
          </a:lstStyle>
          <a:p>
            <a:endParaRPr/>
          </a:p>
        </p:txBody>
      </p:sp>
      <p:sp>
        <p:nvSpPr>
          <p:cNvPr id="249" name="Google Shape;249;p26"/>
          <p:cNvSpPr txBox="1">
            <a:spLocks noGrp="1"/>
          </p:cNvSpPr>
          <p:nvPr>
            <p:ph type="body" idx="3"/>
          </p:nvPr>
        </p:nvSpPr>
        <p:spPr>
          <a:xfrm>
            <a:off x="4712515" y="3319701"/>
            <a:ext cx="4355400" cy="4191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500"/>
              </a:spcBef>
              <a:spcAft>
                <a:spcPts val="0"/>
              </a:spcAft>
              <a:buClr>
                <a:srgbClr val="7F7F7F"/>
              </a:buClr>
              <a:buSzPts val="2600"/>
              <a:buNone/>
              <a:defRPr sz="2600" b="0" i="0">
                <a:solidFill>
                  <a:srgbClr val="7F7F7F"/>
                </a:solidFill>
                <a:latin typeface="Raleway Medium"/>
                <a:ea typeface="Raleway Medium"/>
                <a:cs typeface="Raleway Medium"/>
                <a:sym typeface="Raleway Medium"/>
              </a:defRPr>
            </a:lvl1pPr>
            <a:lvl2pPr marL="914400" lvl="1" indent="-228600" algn="l" rtl="0">
              <a:lnSpc>
                <a:spcPct val="90000"/>
              </a:lnSpc>
              <a:spcBef>
                <a:spcPts val="300"/>
              </a:spcBef>
              <a:spcAft>
                <a:spcPts val="0"/>
              </a:spcAft>
              <a:buClr>
                <a:schemeClr val="dk1"/>
              </a:buClr>
              <a:buSzPts val="2000"/>
              <a:buNone/>
              <a:defRPr sz="2000" b="0" i="0">
                <a:latin typeface="Raleway Medium"/>
                <a:ea typeface="Raleway Medium"/>
                <a:cs typeface="Raleway Medium"/>
                <a:sym typeface="Raleway Medium"/>
              </a:defRPr>
            </a:lvl2pPr>
            <a:lvl3pPr marL="1371600" lvl="2" indent="-228600" algn="l" rtl="0">
              <a:lnSpc>
                <a:spcPct val="90000"/>
              </a:lnSpc>
              <a:spcBef>
                <a:spcPts val="300"/>
              </a:spcBef>
              <a:spcAft>
                <a:spcPts val="0"/>
              </a:spcAft>
              <a:buClr>
                <a:schemeClr val="dk1"/>
              </a:buClr>
              <a:buSzPts val="2000"/>
              <a:buNone/>
              <a:defRPr sz="2000" b="0" i="0">
                <a:latin typeface="Raleway Medium"/>
                <a:ea typeface="Raleway Medium"/>
                <a:cs typeface="Raleway Medium"/>
                <a:sym typeface="Raleway Medium"/>
              </a:defRPr>
            </a:lvl3pPr>
            <a:lvl4pPr marL="1828800" lvl="3" indent="-228600" algn="l" rtl="0">
              <a:lnSpc>
                <a:spcPct val="90000"/>
              </a:lnSpc>
              <a:spcBef>
                <a:spcPts val="300"/>
              </a:spcBef>
              <a:spcAft>
                <a:spcPts val="0"/>
              </a:spcAft>
              <a:buClr>
                <a:schemeClr val="dk1"/>
              </a:buClr>
              <a:buSzPts val="2000"/>
              <a:buNone/>
              <a:defRPr sz="2000" b="0" i="0">
                <a:latin typeface="Raleway Medium"/>
                <a:ea typeface="Raleway Medium"/>
                <a:cs typeface="Raleway Medium"/>
                <a:sym typeface="Raleway Medium"/>
              </a:defRPr>
            </a:lvl4pPr>
            <a:lvl5pPr marL="2286000" lvl="4" indent="-228600" algn="l" rtl="0">
              <a:lnSpc>
                <a:spcPct val="90000"/>
              </a:lnSpc>
              <a:spcBef>
                <a:spcPts val="300"/>
              </a:spcBef>
              <a:spcAft>
                <a:spcPts val="0"/>
              </a:spcAft>
              <a:buClr>
                <a:schemeClr val="dk1"/>
              </a:buClr>
              <a:buSzPts val="2000"/>
              <a:buNone/>
              <a:defRPr sz="2000" b="0" i="0">
                <a:latin typeface="Raleway Medium"/>
                <a:ea typeface="Raleway Medium"/>
                <a:cs typeface="Raleway Medium"/>
                <a:sym typeface="Raleway Medium"/>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250" name="Google Shape;250;p26"/>
          <p:cNvPicPr preferRelativeResize="0"/>
          <p:nvPr/>
        </p:nvPicPr>
        <p:blipFill rotWithShape="1">
          <a:blip r:embed="rId2">
            <a:alphaModFix/>
          </a:blip>
          <a:srcRect/>
          <a:stretch/>
        </p:blipFill>
        <p:spPr>
          <a:xfrm>
            <a:off x="4712515" y="379242"/>
            <a:ext cx="2472059" cy="744708"/>
          </a:xfrm>
          <a:prstGeom prst="rect">
            <a:avLst/>
          </a:prstGeom>
          <a:noFill/>
          <a:ln>
            <a:noFill/>
          </a:ln>
        </p:spPr>
      </p:pic>
      <p:grpSp>
        <p:nvGrpSpPr>
          <p:cNvPr id="251" name="Google Shape;251;p26"/>
          <p:cNvGrpSpPr/>
          <p:nvPr/>
        </p:nvGrpSpPr>
        <p:grpSpPr>
          <a:xfrm>
            <a:off x="0" y="0"/>
            <a:ext cx="4441241" cy="3256910"/>
            <a:chOff x="0" y="0"/>
            <a:chExt cx="13716000" cy="10058400"/>
          </a:xfrm>
        </p:grpSpPr>
        <p:sp>
          <p:nvSpPr>
            <p:cNvPr id="252" name="Google Shape;252;p26"/>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253" name="Google Shape;253;p26"/>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254" name="Google Shape;254;p26"/>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255" name="Google Shape;255;p26"/>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sp>
        <p:nvSpPr>
          <p:cNvPr id="256" name="Google Shape;256;p26"/>
          <p:cNvSpPr/>
          <p:nvPr/>
        </p:nvSpPr>
        <p:spPr>
          <a:xfrm>
            <a:off x="8674130" y="4680926"/>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57" name="Google Shape;257;p26"/>
          <p:cNvSpPr/>
          <p:nvPr/>
        </p:nvSpPr>
        <p:spPr>
          <a:xfrm>
            <a:off x="8429655" y="4680926"/>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58" name="Google Shape;258;p26"/>
          <p:cNvSpPr/>
          <p:nvPr/>
        </p:nvSpPr>
        <p:spPr>
          <a:xfrm>
            <a:off x="8185180" y="4680926"/>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59" name="Google Shape;259;p26"/>
          <p:cNvSpPr/>
          <p:nvPr/>
        </p:nvSpPr>
        <p:spPr>
          <a:xfrm>
            <a:off x="7940705" y="4680926"/>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260" name="Google Shape;260;p26"/>
          <p:cNvCxnSpPr/>
          <p:nvPr/>
        </p:nvCxnSpPr>
        <p:spPr>
          <a:xfrm rot="10800000" flipH="1">
            <a:off x="4712515" y="3243673"/>
            <a:ext cx="4283100" cy="126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A">
  <p:cSld name="Section Header A">
    <p:spTree>
      <p:nvGrpSpPr>
        <p:cNvPr id="1" name="Shape 261"/>
        <p:cNvGrpSpPr/>
        <p:nvPr/>
      </p:nvGrpSpPr>
      <p:grpSpPr>
        <a:xfrm>
          <a:off x="0" y="0"/>
          <a:ext cx="0" cy="0"/>
          <a:chOff x="0" y="0"/>
          <a:chExt cx="0" cy="0"/>
        </a:xfrm>
      </p:grpSpPr>
      <p:sp>
        <p:nvSpPr>
          <p:cNvPr id="262" name="Google Shape;262;p27"/>
          <p:cNvSpPr txBox="1">
            <a:spLocks noGrp="1"/>
          </p:cNvSpPr>
          <p:nvPr>
            <p:ph type="body" idx="1"/>
          </p:nvPr>
        </p:nvSpPr>
        <p:spPr>
          <a:xfrm>
            <a:off x="3695700" y="2990850"/>
            <a:ext cx="5183100" cy="342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rgbClr val="7F7F7F"/>
              </a:buClr>
              <a:buSzPts val="2000"/>
              <a:buNone/>
              <a:defRPr sz="2000">
                <a:solidFill>
                  <a:srgbClr val="7F7F7F"/>
                </a:solidFill>
              </a:defRPr>
            </a:lvl1pPr>
            <a:lvl2pPr marL="914400" lvl="1" indent="-228600" algn="l" rtl="0">
              <a:lnSpc>
                <a:spcPct val="90000"/>
              </a:lnSpc>
              <a:spcBef>
                <a:spcPts val="300"/>
              </a:spcBef>
              <a:spcAft>
                <a:spcPts val="0"/>
              </a:spcAft>
              <a:buClr>
                <a:schemeClr val="dk1"/>
              </a:buClr>
              <a:buSzPts val="900"/>
              <a:buNone/>
              <a:defRPr/>
            </a:lvl2pPr>
            <a:lvl3pPr marL="1371600" lvl="2" indent="-228600" algn="l" rtl="0">
              <a:lnSpc>
                <a:spcPct val="90000"/>
              </a:lnSpc>
              <a:spcBef>
                <a:spcPts val="300"/>
              </a:spcBef>
              <a:spcAft>
                <a:spcPts val="0"/>
              </a:spcAft>
              <a:buClr>
                <a:schemeClr val="dk1"/>
              </a:buClr>
              <a:buSzPts val="900"/>
              <a:buNone/>
              <a:defRPr/>
            </a:lvl3pPr>
            <a:lvl4pPr marL="1828800" lvl="3" indent="-228600" algn="l" rtl="0">
              <a:lnSpc>
                <a:spcPct val="90000"/>
              </a:lnSpc>
              <a:spcBef>
                <a:spcPts val="300"/>
              </a:spcBef>
              <a:spcAft>
                <a:spcPts val="0"/>
              </a:spcAft>
              <a:buClr>
                <a:schemeClr val="dk1"/>
              </a:buClr>
              <a:buSzPts val="900"/>
              <a:buNone/>
              <a:defRPr/>
            </a:lvl4pPr>
            <a:lvl5pPr marL="2286000" lvl="4" indent="-228600" algn="l" rtl="0">
              <a:lnSpc>
                <a:spcPct val="90000"/>
              </a:lnSpc>
              <a:spcBef>
                <a:spcPts val="300"/>
              </a:spcBef>
              <a:spcAft>
                <a:spcPts val="0"/>
              </a:spcAft>
              <a:buClr>
                <a:schemeClr val="dk1"/>
              </a:buClr>
              <a:buSzPts val="900"/>
              <a:buNone/>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263" name="Google Shape;263;p27"/>
          <p:cNvSpPr txBox="1">
            <a:spLocks noGrp="1"/>
          </p:cNvSpPr>
          <p:nvPr>
            <p:ph type="title"/>
          </p:nvPr>
        </p:nvSpPr>
        <p:spPr>
          <a:xfrm>
            <a:off x="3695700" y="1657350"/>
            <a:ext cx="5183100" cy="1089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4000"/>
              <a:buFont typeface="Raleway"/>
              <a:buNone/>
              <a:defRPr sz="4000"/>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64" name="Google Shape;264;p27"/>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pic>
        <p:nvPicPr>
          <p:cNvPr id="265" name="Google Shape;265;p27"/>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266" name="Google Shape;266;p27"/>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67" name="Google Shape;267;p27"/>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68" name="Google Shape;268;p27"/>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69" name="Google Shape;269;p27"/>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270" name="Google Shape;270;p27"/>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271" name="Google Shape;271;p27"/>
          <p:cNvSpPr>
            <a:spLocks noGrp="1"/>
          </p:cNvSpPr>
          <p:nvPr>
            <p:ph type="pic" idx="2"/>
          </p:nvPr>
        </p:nvSpPr>
        <p:spPr>
          <a:xfrm>
            <a:off x="0" y="415149"/>
            <a:ext cx="3352800" cy="41379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A">
  <p:cSld name="Content A">
    <p:spTree>
      <p:nvGrpSpPr>
        <p:cNvPr id="1" name="Shape 272"/>
        <p:cNvGrpSpPr/>
        <p:nvPr/>
      </p:nvGrpSpPr>
      <p:grpSpPr>
        <a:xfrm>
          <a:off x="0" y="0"/>
          <a:ext cx="0" cy="0"/>
          <a:chOff x="0" y="0"/>
          <a:chExt cx="0" cy="0"/>
        </a:xfrm>
      </p:grpSpPr>
      <p:sp>
        <p:nvSpPr>
          <p:cNvPr id="273" name="Google Shape;273;p28"/>
          <p:cNvSpPr txBox="1">
            <a:spLocks noGrp="1"/>
          </p:cNvSpPr>
          <p:nvPr>
            <p:ph type="sldNum" idx="12"/>
          </p:nvPr>
        </p:nvSpPr>
        <p:spPr>
          <a:xfrm>
            <a:off x="7815489" y="4960938"/>
            <a:ext cx="1066800" cy="182700"/>
          </a:xfrm>
          <a:prstGeom prst="rect">
            <a:avLst/>
          </a:prstGeom>
          <a:noFill/>
          <a:ln>
            <a:noFill/>
          </a:ln>
        </p:spPr>
        <p:txBody>
          <a:bodyPr spcFirstLastPara="1" wrap="square" lIns="0" tIns="0" rIns="0" bIns="91450" anchor="t"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r>
              <a:rPr lang="en-US"/>
              <a:t>Page #</a:t>
            </a:r>
            <a:endParaRPr sz="600"/>
          </a:p>
        </p:txBody>
      </p:sp>
      <p:sp>
        <p:nvSpPr>
          <p:cNvPr id="274" name="Google Shape;274;p28"/>
          <p:cNvSpPr txBox="1">
            <a:spLocks noGrp="1"/>
          </p:cNvSpPr>
          <p:nvPr>
            <p:ph type="subTitle" idx="1"/>
          </p:nvPr>
        </p:nvSpPr>
        <p:spPr>
          <a:xfrm>
            <a:off x="438150" y="1529429"/>
            <a:ext cx="3676800" cy="242400"/>
          </a:xfrm>
          <a:prstGeom prst="rect">
            <a:avLst/>
          </a:prstGeom>
          <a:noFill/>
          <a:ln>
            <a:noFill/>
          </a:ln>
        </p:spPr>
        <p:txBody>
          <a:bodyPr spcFirstLastPara="1" wrap="square" lIns="0" tIns="0" rIns="0" bIns="0" anchor="t" anchorCtr="0">
            <a:normAutofit/>
          </a:bodyPr>
          <a:lstStyle>
            <a:lvl1pPr lvl="0" algn="l" rtl="0">
              <a:lnSpc>
                <a:spcPct val="100000"/>
              </a:lnSpc>
              <a:spcBef>
                <a:spcPts val="300"/>
              </a:spcBef>
              <a:spcAft>
                <a:spcPts val="0"/>
              </a:spcAft>
              <a:buClr>
                <a:schemeClr val="dk2"/>
              </a:buClr>
              <a:buSzPts val="1600"/>
              <a:buFont typeface="Noto Sans Symbols"/>
              <a:buNone/>
              <a:defRPr sz="1600" b="0" i="0">
                <a:solidFill>
                  <a:schemeClr val="dk2"/>
                </a:solidFill>
                <a:latin typeface="Proxima Nova"/>
                <a:ea typeface="Proxima Nova"/>
                <a:cs typeface="Proxima Nova"/>
                <a:sym typeface="Proxima Nova"/>
              </a:defRPr>
            </a:lvl1pPr>
            <a:lvl2pPr lvl="1" algn="l" rtl="0">
              <a:lnSpc>
                <a:spcPct val="90000"/>
              </a:lnSpc>
              <a:spcBef>
                <a:spcPts val="300"/>
              </a:spcBef>
              <a:spcAft>
                <a:spcPts val="0"/>
              </a:spcAft>
              <a:buClr>
                <a:schemeClr val="dk1"/>
              </a:buClr>
              <a:buSzPts val="1400"/>
              <a:buFont typeface="Noto Sans Symbols"/>
              <a:buChar char="▪"/>
              <a:defRPr sz="1400" b="0" i="0">
                <a:solidFill>
                  <a:schemeClr val="dk1"/>
                </a:solidFill>
                <a:latin typeface="Proxima Nova"/>
                <a:ea typeface="Proxima Nova"/>
                <a:cs typeface="Proxima Nova"/>
                <a:sym typeface="Proxima Nova"/>
              </a:defRPr>
            </a:lvl2pPr>
            <a:lvl3pPr lvl="2" algn="l" rtl="0">
              <a:lnSpc>
                <a:spcPct val="150000"/>
              </a:lnSpc>
              <a:spcBef>
                <a:spcPts val="3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3pPr>
            <a:lvl4pPr lvl="3" algn="l" rtl="0">
              <a:lnSpc>
                <a:spcPct val="150000"/>
              </a:lnSpc>
              <a:spcBef>
                <a:spcPts val="3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4pPr>
            <a:lvl5pPr lvl="4" algn="l" rtl="0">
              <a:lnSpc>
                <a:spcPct val="150000"/>
              </a:lnSpc>
              <a:spcBef>
                <a:spcPts val="3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5pPr>
            <a:lvl6pPr lvl="5" algn="ctr" rtl="0">
              <a:lnSpc>
                <a:spcPct val="90000"/>
              </a:lnSpc>
              <a:spcBef>
                <a:spcPts val="300"/>
              </a:spcBef>
              <a:spcAft>
                <a:spcPts val="0"/>
              </a:spcAft>
              <a:buClr>
                <a:srgbClr val="888888"/>
              </a:buClr>
              <a:buSzPts val="900"/>
              <a:buNone/>
              <a:defRPr>
                <a:solidFill>
                  <a:srgbClr val="888888"/>
                </a:solidFill>
              </a:defRPr>
            </a:lvl6pPr>
            <a:lvl7pPr lvl="6" algn="ctr" rtl="0">
              <a:lnSpc>
                <a:spcPct val="90000"/>
              </a:lnSpc>
              <a:spcBef>
                <a:spcPts val="300"/>
              </a:spcBef>
              <a:spcAft>
                <a:spcPts val="0"/>
              </a:spcAft>
              <a:buClr>
                <a:srgbClr val="888888"/>
              </a:buClr>
              <a:buSzPts val="900"/>
              <a:buNone/>
              <a:defRPr>
                <a:solidFill>
                  <a:srgbClr val="888888"/>
                </a:solidFill>
              </a:defRPr>
            </a:lvl7pPr>
            <a:lvl8pPr lvl="7" algn="ctr" rtl="0">
              <a:lnSpc>
                <a:spcPct val="90000"/>
              </a:lnSpc>
              <a:spcBef>
                <a:spcPts val="300"/>
              </a:spcBef>
              <a:spcAft>
                <a:spcPts val="0"/>
              </a:spcAft>
              <a:buClr>
                <a:srgbClr val="888888"/>
              </a:buClr>
              <a:buSzPts val="900"/>
              <a:buNone/>
              <a:defRPr>
                <a:solidFill>
                  <a:srgbClr val="888888"/>
                </a:solidFill>
              </a:defRPr>
            </a:lvl8pPr>
            <a:lvl9pPr lvl="8" algn="ctr" rtl="0">
              <a:lnSpc>
                <a:spcPct val="90000"/>
              </a:lnSpc>
              <a:spcBef>
                <a:spcPts val="300"/>
              </a:spcBef>
              <a:spcAft>
                <a:spcPts val="0"/>
              </a:spcAft>
              <a:buClr>
                <a:srgbClr val="888888"/>
              </a:buClr>
              <a:buSzPts val="900"/>
              <a:buNone/>
              <a:defRPr>
                <a:solidFill>
                  <a:srgbClr val="888888"/>
                </a:solidFill>
              </a:defRPr>
            </a:lvl9pPr>
          </a:lstStyle>
          <a:p>
            <a:endParaRPr/>
          </a:p>
        </p:txBody>
      </p:sp>
      <p:sp>
        <p:nvSpPr>
          <p:cNvPr id="275" name="Google Shape;275;p28"/>
          <p:cNvSpPr txBox="1">
            <a:spLocks noGrp="1"/>
          </p:cNvSpPr>
          <p:nvPr>
            <p:ph type="body" idx="2"/>
          </p:nvPr>
        </p:nvSpPr>
        <p:spPr>
          <a:xfrm>
            <a:off x="438150" y="992901"/>
            <a:ext cx="3676800" cy="3795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500"/>
              </a:spcBef>
              <a:spcAft>
                <a:spcPts val="0"/>
              </a:spcAft>
              <a:buClr>
                <a:srgbClr val="7F7F7F"/>
              </a:buClr>
              <a:buSzPts val="2400"/>
              <a:buNone/>
              <a:defRPr sz="2400" b="0" i="0">
                <a:solidFill>
                  <a:srgbClr val="7F7F7F"/>
                </a:solidFill>
                <a:latin typeface="Raleway"/>
                <a:ea typeface="Raleway"/>
                <a:cs typeface="Raleway"/>
                <a:sym typeface="Raleway"/>
              </a:defRPr>
            </a:lvl1pPr>
            <a:lvl2pPr marL="914400" lvl="1" indent="-228600" algn="l" rtl="0">
              <a:lnSpc>
                <a:spcPct val="90000"/>
              </a:lnSpc>
              <a:spcBef>
                <a:spcPts val="300"/>
              </a:spcBef>
              <a:spcAft>
                <a:spcPts val="0"/>
              </a:spcAft>
              <a:buClr>
                <a:schemeClr val="dk1"/>
              </a:buClr>
              <a:buSzPts val="2000"/>
              <a:buNone/>
              <a:defRPr sz="2000" b="0" i="0">
                <a:latin typeface="Raleway Medium"/>
                <a:ea typeface="Raleway Medium"/>
                <a:cs typeface="Raleway Medium"/>
                <a:sym typeface="Raleway Medium"/>
              </a:defRPr>
            </a:lvl2pPr>
            <a:lvl3pPr marL="1371600" lvl="2" indent="-228600" algn="l" rtl="0">
              <a:lnSpc>
                <a:spcPct val="90000"/>
              </a:lnSpc>
              <a:spcBef>
                <a:spcPts val="300"/>
              </a:spcBef>
              <a:spcAft>
                <a:spcPts val="0"/>
              </a:spcAft>
              <a:buClr>
                <a:schemeClr val="dk1"/>
              </a:buClr>
              <a:buSzPts val="2000"/>
              <a:buNone/>
              <a:defRPr sz="2000" b="0" i="0">
                <a:latin typeface="Raleway Medium"/>
                <a:ea typeface="Raleway Medium"/>
                <a:cs typeface="Raleway Medium"/>
                <a:sym typeface="Raleway Medium"/>
              </a:defRPr>
            </a:lvl3pPr>
            <a:lvl4pPr marL="1828800" lvl="3" indent="-228600" algn="l" rtl="0">
              <a:lnSpc>
                <a:spcPct val="90000"/>
              </a:lnSpc>
              <a:spcBef>
                <a:spcPts val="300"/>
              </a:spcBef>
              <a:spcAft>
                <a:spcPts val="0"/>
              </a:spcAft>
              <a:buClr>
                <a:schemeClr val="dk1"/>
              </a:buClr>
              <a:buSzPts val="2000"/>
              <a:buNone/>
              <a:defRPr sz="2000" b="0" i="0">
                <a:latin typeface="Raleway Medium"/>
                <a:ea typeface="Raleway Medium"/>
                <a:cs typeface="Raleway Medium"/>
                <a:sym typeface="Raleway Medium"/>
              </a:defRPr>
            </a:lvl4pPr>
            <a:lvl5pPr marL="2286000" lvl="4" indent="-228600" algn="l" rtl="0">
              <a:lnSpc>
                <a:spcPct val="90000"/>
              </a:lnSpc>
              <a:spcBef>
                <a:spcPts val="300"/>
              </a:spcBef>
              <a:spcAft>
                <a:spcPts val="0"/>
              </a:spcAft>
              <a:buClr>
                <a:schemeClr val="dk1"/>
              </a:buClr>
              <a:buSzPts val="2000"/>
              <a:buNone/>
              <a:defRPr sz="2000" b="0" i="0">
                <a:latin typeface="Raleway Medium"/>
                <a:ea typeface="Raleway Medium"/>
                <a:cs typeface="Raleway Medium"/>
                <a:sym typeface="Raleway Medium"/>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276" name="Google Shape;276;p28"/>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277" name="Google Shape;277;p28"/>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8" name="Google Shape;278;p28"/>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9" name="Google Shape;279;p28"/>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80" name="Google Shape;280;p28"/>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281" name="Google Shape;281;p28"/>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282" name="Google Shape;282;p28"/>
          <p:cNvSpPr txBox="1">
            <a:spLocks noGrp="1"/>
          </p:cNvSpPr>
          <p:nvPr>
            <p:ph type="title"/>
          </p:nvPr>
        </p:nvSpPr>
        <p:spPr>
          <a:xfrm>
            <a:off x="438150" y="415148"/>
            <a:ext cx="7829400" cy="5715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83" name="Google Shape;283;p28"/>
          <p:cNvSpPr txBox="1">
            <a:spLocks noGrp="1"/>
          </p:cNvSpPr>
          <p:nvPr>
            <p:ph type="body" idx="3"/>
          </p:nvPr>
        </p:nvSpPr>
        <p:spPr>
          <a:xfrm>
            <a:off x="438150" y="1784943"/>
            <a:ext cx="3676800" cy="1163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284" name="Google Shape;284;p28"/>
          <p:cNvSpPr txBox="1">
            <a:spLocks noGrp="1"/>
          </p:cNvSpPr>
          <p:nvPr>
            <p:ph type="body" idx="4"/>
          </p:nvPr>
        </p:nvSpPr>
        <p:spPr>
          <a:xfrm>
            <a:off x="438150" y="3385143"/>
            <a:ext cx="3676800" cy="11643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285" name="Google Shape;285;p28"/>
          <p:cNvSpPr txBox="1">
            <a:spLocks noGrp="1"/>
          </p:cNvSpPr>
          <p:nvPr>
            <p:ph type="body" idx="5"/>
          </p:nvPr>
        </p:nvSpPr>
        <p:spPr>
          <a:xfrm>
            <a:off x="438150" y="3094987"/>
            <a:ext cx="3676800" cy="276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2"/>
              </a:buClr>
              <a:buSzPts val="1600"/>
              <a:buNone/>
              <a:defRPr sz="1600">
                <a:solidFill>
                  <a:schemeClr val="dk2"/>
                </a:solidFill>
              </a:defRPr>
            </a:lvl1pPr>
            <a:lvl2pPr marL="914400" lvl="1" indent="-228600" algn="l" rtl="0">
              <a:lnSpc>
                <a:spcPct val="90000"/>
              </a:lnSpc>
              <a:spcBef>
                <a:spcPts val="300"/>
              </a:spcBef>
              <a:spcAft>
                <a:spcPts val="0"/>
              </a:spcAft>
              <a:buClr>
                <a:schemeClr val="dk1"/>
              </a:buClr>
              <a:buSzPts val="900"/>
              <a:buNone/>
              <a:defRPr/>
            </a:lvl2pPr>
            <a:lvl3pPr marL="1371600" lvl="2" indent="-228600" algn="l" rtl="0">
              <a:lnSpc>
                <a:spcPct val="90000"/>
              </a:lnSpc>
              <a:spcBef>
                <a:spcPts val="300"/>
              </a:spcBef>
              <a:spcAft>
                <a:spcPts val="0"/>
              </a:spcAft>
              <a:buClr>
                <a:schemeClr val="dk1"/>
              </a:buClr>
              <a:buSzPts val="900"/>
              <a:buNone/>
              <a:defRPr/>
            </a:lvl3pPr>
            <a:lvl4pPr marL="1828800" lvl="3" indent="-228600" algn="l" rtl="0">
              <a:lnSpc>
                <a:spcPct val="90000"/>
              </a:lnSpc>
              <a:spcBef>
                <a:spcPts val="300"/>
              </a:spcBef>
              <a:spcAft>
                <a:spcPts val="0"/>
              </a:spcAft>
              <a:buClr>
                <a:schemeClr val="dk1"/>
              </a:buClr>
              <a:buSzPts val="900"/>
              <a:buNone/>
              <a:defRPr/>
            </a:lvl4pPr>
            <a:lvl5pPr marL="2286000" lvl="4" indent="-228600" algn="l" rtl="0">
              <a:lnSpc>
                <a:spcPct val="90000"/>
              </a:lnSpc>
              <a:spcBef>
                <a:spcPts val="300"/>
              </a:spcBef>
              <a:spcAft>
                <a:spcPts val="0"/>
              </a:spcAft>
              <a:buClr>
                <a:schemeClr val="dk1"/>
              </a:buClr>
              <a:buSzPts val="900"/>
              <a:buNone/>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286" name="Google Shape;286;p28"/>
          <p:cNvSpPr>
            <a:spLocks noGrp="1"/>
          </p:cNvSpPr>
          <p:nvPr>
            <p:ph type="pic" idx="6"/>
          </p:nvPr>
        </p:nvSpPr>
        <p:spPr>
          <a:xfrm>
            <a:off x="4343400" y="992982"/>
            <a:ext cx="4800600" cy="3556800"/>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G">
  <p:cSld name="Content G">
    <p:spTree>
      <p:nvGrpSpPr>
        <p:cNvPr id="1" name="Shape 287"/>
        <p:cNvGrpSpPr/>
        <p:nvPr/>
      </p:nvGrpSpPr>
      <p:grpSpPr>
        <a:xfrm>
          <a:off x="0" y="0"/>
          <a:ext cx="0" cy="0"/>
          <a:chOff x="0" y="0"/>
          <a:chExt cx="0" cy="0"/>
        </a:xfrm>
      </p:grpSpPr>
      <p:sp>
        <p:nvSpPr>
          <p:cNvPr id="288" name="Google Shape;288;p29"/>
          <p:cNvSpPr txBox="1">
            <a:spLocks noGrp="1"/>
          </p:cNvSpPr>
          <p:nvPr>
            <p:ph type="title"/>
          </p:nvPr>
        </p:nvSpPr>
        <p:spPr>
          <a:xfrm>
            <a:off x="4471456" y="415148"/>
            <a:ext cx="3779700" cy="852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2"/>
              </a:buClr>
              <a:buSzPts val="3000"/>
              <a:buFont typeface="Raleway"/>
              <a:buNone/>
              <a:defRPr sz="3000" b="0" i="0" cap="none">
                <a:solidFill>
                  <a:schemeClr val="dk2"/>
                </a:solidFill>
                <a:latin typeface="Raleway"/>
                <a:ea typeface="Raleway"/>
                <a:cs typeface="Raleway"/>
                <a:sym typeface="Raleway"/>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pic>
        <p:nvPicPr>
          <p:cNvPr id="289" name="Google Shape;289;p29"/>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290" name="Google Shape;290;p29"/>
          <p:cNvSpPr txBox="1">
            <a:spLocks noGrp="1"/>
          </p:cNvSpPr>
          <p:nvPr>
            <p:ph type="sldNum" idx="12"/>
          </p:nvPr>
        </p:nvSpPr>
        <p:spPr>
          <a:xfrm>
            <a:off x="7815489" y="4960938"/>
            <a:ext cx="1066800" cy="182700"/>
          </a:xfrm>
          <a:prstGeom prst="rect">
            <a:avLst/>
          </a:prstGeom>
          <a:noFill/>
          <a:ln>
            <a:noFill/>
          </a:ln>
        </p:spPr>
        <p:txBody>
          <a:bodyPr spcFirstLastPara="1" wrap="square" lIns="0" tIns="0" rIns="0" bIns="91450" anchor="t"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r>
              <a:rPr lang="en-US"/>
              <a:t>Page #</a:t>
            </a:r>
            <a:endParaRPr sz="600"/>
          </a:p>
        </p:txBody>
      </p:sp>
      <p:sp>
        <p:nvSpPr>
          <p:cNvPr id="291" name="Google Shape;291;p29"/>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92" name="Google Shape;292;p29"/>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93" name="Google Shape;293;p29"/>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94" name="Google Shape;294;p29"/>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295" name="Google Shape;295;p29"/>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296" name="Google Shape;296;p29"/>
          <p:cNvSpPr txBox="1">
            <a:spLocks noGrp="1"/>
          </p:cNvSpPr>
          <p:nvPr>
            <p:ph type="body" idx="1"/>
          </p:nvPr>
        </p:nvSpPr>
        <p:spPr>
          <a:xfrm>
            <a:off x="4460204" y="1644231"/>
            <a:ext cx="3676800" cy="1163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297" name="Google Shape;297;p29"/>
          <p:cNvSpPr txBox="1">
            <a:spLocks noGrp="1"/>
          </p:cNvSpPr>
          <p:nvPr>
            <p:ph type="body" idx="2"/>
          </p:nvPr>
        </p:nvSpPr>
        <p:spPr>
          <a:xfrm>
            <a:off x="4460204" y="1350769"/>
            <a:ext cx="3676800" cy="276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2"/>
              </a:buClr>
              <a:buSzPts val="1600"/>
              <a:buNone/>
              <a:defRPr sz="1600">
                <a:solidFill>
                  <a:schemeClr val="dk2"/>
                </a:solidFill>
              </a:defRPr>
            </a:lvl1pPr>
            <a:lvl2pPr marL="914400" lvl="1" indent="-228600" algn="l" rtl="0">
              <a:lnSpc>
                <a:spcPct val="90000"/>
              </a:lnSpc>
              <a:spcBef>
                <a:spcPts val="300"/>
              </a:spcBef>
              <a:spcAft>
                <a:spcPts val="0"/>
              </a:spcAft>
              <a:buClr>
                <a:schemeClr val="dk1"/>
              </a:buClr>
              <a:buSzPts val="900"/>
              <a:buNone/>
              <a:defRPr/>
            </a:lvl2pPr>
            <a:lvl3pPr marL="1371600" lvl="2" indent="-228600" algn="l" rtl="0">
              <a:lnSpc>
                <a:spcPct val="90000"/>
              </a:lnSpc>
              <a:spcBef>
                <a:spcPts val="300"/>
              </a:spcBef>
              <a:spcAft>
                <a:spcPts val="0"/>
              </a:spcAft>
              <a:buClr>
                <a:schemeClr val="dk1"/>
              </a:buClr>
              <a:buSzPts val="900"/>
              <a:buNone/>
              <a:defRPr/>
            </a:lvl3pPr>
            <a:lvl4pPr marL="1828800" lvl="3" indent="-228600" algn="l" rtl="0">
              <a:lnSpc>
                <a:spcPct val="90000"/>
              </a:lnSpc>
              <a:spcBef>
                <a:spcPts val="300"/>
              </a:spcBef>
              <a:spcAft>
                <a:spcPts val="0"/>
              </a:spcAft>
              <a:buClr>
                <a:schemeClr val="dk1"/>
              </a:buClr>
              <a:buSzPts val="900"/>
              <a:buNone/>
              <a:defRPr/>
            </a:lvl4pPr>
            <a:lvl5pPr marL="2286000" lvl="4" indent="-228600" algn="l" rtl="0">
              <a:lnSpc>
                <a:spcPct val="90000"/>
              </a:lnSpc>
              <a:spcBef>
                <a:spcPts val="300"/>
              </a:spcBef>
              <a:spcAft>
                <a:spcPts val="0"/>
              </a:spcAft>
              <a:buClr>
                <a:schemeClr val="dk1"/>
              </a:buClr>
              <a:buSzPts val="900"/>
              <a:buNone/>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298" name="Google Shape;298;p29"/>
          <p:cNvSpPr txBox="1">
            <a:spLocks noGrp="1"/>
          </p:cNvSpPr>
          <p:nvPr>
            <p:ph type="body" idx="3"/>
          </p:nvPr>
        </p:nvSpPr>
        <p:spPr>
          <a:xfrm>
            <a:off x="438150" y="415147"/>
            <a:ext cx="3676800" cy="3985200"/>
          </a:xfrm>
          <a:prstGeom prst="rect">
            <a:avLst/>
          </a:prstGeom>
          <a:solidFill>
            <a:schemeClr val="lt2"/>
          </a:solid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ata Pink">
  <p:cSld name="Data Pink">
    <p:spTree>
      <p:nvGrpSpPr>
        <p:cNvPr id="1" name="Shape 299"/>
        <p:cNvGrpSpPr/>
        <p:nvPr/>
      </p:nvGrpSpPr>
      <p:grpSpPr>
        <a:xfrm>
          <a:off x="0" y="0"/>
          <a:ext cx="0" cy="0"/>
          <a:chOff x="0" y="0"/>
          <a:chExt cx="0" cy="0"/>
        </a:xfrm>
      </p:grpSpPr>
      <p:sp>
        <p:nvSpPr>
          <p:cNvPr id="300" name="Google Shape;300;p30"/>
          <p:cNvSpPr/>
          <p:nvPr/>
        </p:nvSpPr>
        <p:spPr>
          <a:xfrm>
            <a:off x="4900247" y="1"/>
            <a:ext cx="4241400" cy="514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01" name="Google Shape;301;p30"/>
          <p:cNvSpPr txBox="1">
            <a:spLocks noGrp="1"/>
          </p:cNvSpPr>
          <p:nvPr>
            <p:ph type="body" idx="1"/>
          </p:nvPr>
        </p:nvSpPr>
        <p:spPr>
          <a:xfrm>
            <a:off x="454563" y="1314450"/>
            <a:ext cx="4117500" cy="3300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302" name="Google Shape;302;p30"/>
          <p:cNvSpPr txBox="1">
            <a:spLocks noGrp="1"/>
          </p:cNvSpPr>
          <p:nvPr>
            <p:ph type="body" idx="2"/>
          </p:nvPr>
        </p:nvSpPr>
        <p:spPr>
          <a:xfrm>
            <a:off x="454562" y="1745456"/>
            <a:ext cx="4117500" cy="2763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303" name="Google Shape;303;p30"/>
          <p:cNvSpPr txBox="1">
            <a:spLocks noGrp="1"/>
          </p:cNvSpPr>
          <p:nvPr>
            <p:ph type="body" idx="3"/>
          </p:nvPr>
        </p:nvSpPr>
        <p:spPr>
          <a:xfrm>
            <a:off x="5219700" y="819153"/>
            <a:ext cx="3662700" cy="3698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304" name="Google Shape;304;p30"/>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305" name="Google Shape;305;p30"/>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06" name="Google Shape;306;p30"/>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07" name="Google Shape;307;p30"/>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08" name="Google Shape;308;p30"/>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309" name="Google Shape;309;p30"/>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310" name="Google Shape;310;p30"/>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311" name="Google Shape;311;p30"/>
          <p:cNvSpPr txBox="1">
            <a:spLocks noGrp="1"/>
          </p:cNvSpPr>
          <p:nvPr>
            <p:ph type="title"/>
          </p:nvPr>
        </p:nvSpPr>
        <p:spPr>
          <a:xfrm>
            <a:off x="438150" y="476250"/>
            <a:ext cx="41340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B">
  <p:cSld name="Content B">
    <p:spTree>
      <p:nvGrpSpPr>
        <p:cNvPr id="1" name="Shape 312"/>
        <p:cNvGrpSpPr/>
        <p:nvPr/>
      </p:nvGrpSpPr>
      <p:grpSpPr>
        <a:xfrm>
          <a:off x="0" y="0"/>
          <a:ext cx="0" cy="0"/>
          <a:chOff x="0" y="0"/>
          <a:chExt cx="0" cy="0"/>
        </a:xfrm>
      </p:grpSpPr>
      <p:sp>
        <p:nvSpPr>
          <p:cNvPr id="313" name="Google Shape;313;p31"/>
          <p:cNvSpPr txBox="1">
            <a:spLocks noGrp="1"/>
          </p:cNvSpPr>
          <p:nvPr>
            <p:ph type="body" idx="1"/>
          </p:nvPr>
        </p:nvSpPr>
        <p:spPr>
          <a:xfrm>
            <a:off x="438150" y="1314450"/>
            <a:ext cx="4019700" cy="326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314" name="Google Shape;314;p31"/>
          <p:cNvSpPr txBox="1">
            <a:spLocks noGrp="1"/>
          </p:cNvSpPr>
          <p:nvPr>
            <p:ph type="body" idx="2"/>
          </p:nvPr>
        </p:nvSpPr>
        <p:spPr>
          <a:xfrm>
            <a:off x="4772907" y="1314450"/>
            <a:ext cx="4106100" cy="326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315" name="Google Shape;315;p31"/>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316" name="Google Shape;316;p31"/>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17" name="Google Shape;317;p31"/>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18" name="Google Shape;318;p31"/>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19" name="Google Shape;319;p31"/>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320" name="Google Shape;320;p31"/>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321" name="Google Shape;321;p31"/>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322" name="Google Shape;322;p31"/>
          <p:cNvSpPr txBox="1">
            <a:spLocks noGrp="1"/>
          </p:cNvSpPr>
          <p:nvPr>
            <p:ph type="title"/>
          </p:nvPr>
        </p:nvSpPr>
        <p:spPr>
          <a:xfrm>
            <a:off x="438150" y="476249"/>
            <a:ext cx="7829400" cy="7548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3" name="Google Shape;23;p4"/>
          <p:cNvSpPr txBox="1">
            <a:spLocks noGrp="1"/>
          </p:cNvSpPr>
          <p:nvPr>
            <p:ph type="body" idx="1"/>
          </p:nvPr>
        </p:nvSpPr>
        <p:spPr>
          <a:xfrm>
            <a:off x="228600" y="800100"/>
            <a:ext cx="4114800" cy="2262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24" name="Google Shape;24;p4"/>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5" name="Google Shape;25;p4"/>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6" name="Google Shape;26;p4"/>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ata Orange">
  <p:cSld name="Data Orange">
    <p:spTree>
      <p:nvGrpSpPr>
        <p:cNvPr id="1" name="Shape 323"/>
        <p:cNvGrpSpPr/>
        <p:nvPr/>
      </p:nvGrpSpPr>
      <p:grpSpPr>
        <a:xfrm>
          <a:off x="0" y="0"/>
          <a:ext cx="0" cy="0"/>
          <a:chOff x="0" y="0"/>
          <a:chExt cx="0" cy="0"/>
        </a:xfrm>
      </p:grpSpPr>
      <p:sp>
        <p:nvSpPr>
          <p:cNvPr id="324" name="Google Shape;324;p32"/>
          <p:cNvSpPr/>
          <p:nvPr/>
        </p:nvSpPr>
        <p:spPr>
          <a:xfrm>
            <a:off x="4902591" y="0"/>
            <a:ext cx="4241400" cy="514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25" name="Google Shape;325;p32"/>
          <p:cNvSpPr txBox="1">
            <a:spLocks noGrp="1"/>
          </p:cNvSpPr>
          <p:nvPr>
            <p:ph type="body" idx="1"/>
          </p:nvPr>
        </p:nvSpPr>
        <p:spPr>
          <a:xfrm>
            <a:off x="454563" y="1314450"/>
            <a:ext cx="4117500" cy="3300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326" name="Google Shape;326;p32"/>
          <p:cNvSpPr txBox="1">
            <a:spLocks noGrp="1"/>
          </p:cNvSpPr>
          <p:nvPr>
            <p:ph type="body" idx="2"/>
          </p:nvPr>
        </p:nvSpPr>
        <p:spPr>
          <a:xfrm>
            <a:off x="454562" y="1745456"/>
            <a:ext cx="4117500" cy="2763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327" name="Google Shape;327;p32"/>
          <p:cNvSpPr txBox="1">
            <a:spLocks noGrp="1"/>
          </p:cNvSpPr>
          <p:nvPr>
            <p:ph type="body" idx="3"/>
          </p:nvPr>
        </p:nvSpPr>
        <p:spPr>
          <a:xfrm>
            <a:off x="5219700" y="819153"/>
            <a:ext cx="3662700" cy="3698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328" name="Google Shape;328;p32"/>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329" name="Google Shape;329;p32"/>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30" name="Google Shape;330;p32"/>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31" name="Google Shape;331;p32"/>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32" name="Google Shape;332;p32"/>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333" name="Google Shape;333;p32"/>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334" name="Google Shape;334;p32"/>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335" name="Google Shape;335;p32"/>
          <p:cNvSpPr txBox="1">
            <a:spLocks noGrp="1"/>
          </p:cNvSpPr>
          <p:nvPr>
            <p:ph type="title"/>
          </p:nvPr>
        </p:nvSpPr>
        <p:spPr>
          <a:xfrm>
            <a:off x="438150" y="476250"/>
            <a:ext cx="41340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6"/>
        <p:cNvGrpSpPr/>
        <p:nvPr/>
      </p:nvGrpSpPr>
      <p:grpSpPr>
        <a:xfrm>
          <a:off x="0" y="0"/>
          <a:ext cx="0" cy="0"/>
          <a:chOff x="0" y="0"/>
          <a:chExt cx="0" cy="0"/>
        </a:xfrm>
      </p:grpSpPr>
      <p:sp>
        <p:nvSpPr>
          <p:cNvPr id="337" name="Google Shape;337;p3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9pPr>
          </a:lstStyle>
          <a:p>
            <a:endParaRPr/>
          </a:p>
        </p:txBody>
      </p:sp>
      <p:sp>
        <p:nvSpPr>
          <p:cNvPr id="338" name="Google Shape;338;p3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9pPr>
          </a:lstStyle>
          <a:p>
            <a:endParaRPr/>
          </a:p>
        </p:txBody>
      </p:sp>
      <p:sp>
        <p:nvSpPr>
          <p:cNvPr id="339" name="Google Shape;339;p3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ntroduction or Table of Contents">
  <p:cSld name="Introduction or Table of Contents">
    <p:spTree>
      <p:nvGrpSpPr>
        <p:cNvPr id="1" name="Shape 340"/>
        <p:cNvGrpSpPr/>
        <p:nvPr/>
      </p:nvGrpSpPr>
      <p:grpSpPr>
        <a:xfrm>
          <a:off x="0" y="0"/>
          <a:ext cx="0" cy="0"/>
          <a:chOff x="0" y="0"/>
          <a:chExt cx="0" cy="0"/>
        </a:xfrm>
      </p:grpSpPr>
      <p:sp>
        <p:nvSpPr>
          <p:cNvPr id="341" name="Google Shape;341;p34"/>
          <p:cNvSpPr txBox="1">
            <a:spLocks noGrp="1"/>
          </p:cNvSpPr>
          <p:nvPr>
            <p:ph type="title"/>
          </p:nvPr>
        </p:nvSpPr>
        <p:spPr>
          <a:xfrm>
            <a:off x="449402" y="476771"/>
            <a:ext cx="7742100" cy="876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2"/>
              </a:buClr>
              <a:buSzPts val="3000"/>
              <a:buFont typeface="Raleway"/>
              <a:buNone/>
              <a:defRPr sz="3000" b="0" i="0" cap="none">
                <a:solidFill>
                  <a:schemeClr val="dk2"/>
                </a:solidFill>
                <a:latin typeface="Raleway"/>
                <a:ea typeface="Raleway"/>
                <a:cs typeface="Raleway"/>
                <a:sym typeface="Raleway"/>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pic>
        <p:nvPicPr>
          <p:cNvPr id="342" name="Google Shape;342;p34"/>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343" name="Google Shape;343;p34"/>
          <p:cNvSpPr txBox="1">
            <a:spLocks noGrp="1"/>
          </p:cNvSpPr>
          <p:nvPr>
            <p:ph type="subTitle" idx="1"/>
          </p:nvPr>
        </p:nvSpPr>
        <p:spPr>
          <a:xfrm>
            <a:off x="438150" y="2224651"/>
            <a:ext cx="6115200" cy="2621100"/>
          </a:xfrm>
          <a:prstGeom prst="rect">
            <a:avLst/>
          </a:prstGeom>
          <a:noFill/>
          <a:ln>
            <a:noFill/>
          </a:ln>
        </p:spPr>
        <p:txBody>
          <a:bodyPr spcFirstLastPara="1" wrap="square" lIns="0" tIns="0" rIns="0" bIns="0" anchor="t" anchorCtr="0">
            <a:normAutofit/>
          </a:bodyPr>
          <a:lstStyle>
            <a:lvl1pPr lvl="0" algn="l" rtl="0">
              <a:lnSpc>
                <a:spcPct val="100000"/>
              </a:lnSpc>
              <a:spcBef>
                <a:spcPts val="12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1pPr>
            <a:lvl2pPr lvl="1" algn="l" rtl="0">
              <a:lnSpc>
                <a:spcPct val="90000"/>
              </a:lnSpc>
              <a:spcBef>
                <a:spcPts val="300"/>
              </a:spcBef>
              <a:spcAft>
                <a:spcPts val="0"/>
              </a:spcAft>
              <a:buClr>
                <a:schemeClr val="dk1"/>
              </a:buClr>
              <a:buSzPts val="1400"/>
              <a:buFont typeface="Noto Sans Symbols"/>
              <a:buChar char="▪"/>
              <a:defRPr sz="1400" b="0" i="0">
                <a:solidFill>
                  <a:schemeClr val="dk1"/>
                </a:solidFill>
                <a:latin typeface="Proxima Nova"/>
                <a:ea typeface="Proxima Nova"/>
                <a:cs typeface="Proxima Nova"/>
                <a:sym typeface="Proxima Nova"/>
              </a:defRPr>
            </a:lvl2pPr>
            <a:lvl3pPr lvl="2" algn="l" rtl="0">
              <a:lnSpc>
                <a:spcPct val="100000"/>
              </a:lnSpc>
              <a:spcBef>
                <a:spcPts val="12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3pPr>
            <a:lvl4pPr lvl="3" algn="l" rtl="0">
              <a:lnSpc>
                <a:spcPct val="100000"/>
              </a:lnSpc>
              <a:spcBef>
                <a:spcPts val="12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4pPr>
            <a:lvl5pPr lvl="4" algn="l" rtl="0">
              <a:lnSpc>
                <a:spcPct val="100000"/>
              </a:lnSpc>
              <a:spcBef>
                <a:spcPts val="12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5pPr>
            <a:lvl6pPr lvl="5" algn="ctr" rtl="0">
              <a:lnSpc>
                <a:spcPct val="90000"/>
              </a:lnSpc>
              <a:spcBef>
                <a:spcPts val="300"/>
              </a:spcBef>
              <a:spcAft>
                <a:spcPts val="0"/>
              </a:spcAft>
              <a:buClr>
                <a:srgbClr val="888888"/>
              </a:buClr>
              <a:buSzPts val="900"/>
              <a:buNone/>
              <a:defRPr>
                <a:solidFill>
                  <a:srgbClr val="888888"/>
                </a:solidFill>
              </a:defRPr>
            </a:lvl6pPr>
            <a:lvl7pPr lvl="6" algn="ctr" rtl="0">
              <a:lnSpc>
                <a:spcPct val="90000"/>
              </a:lnSpc>
              <a:spcBef>
                <a:spcPts val="300"/>
              </a:spcBef>
              <a:spcAft>
                <a:spcPts val="0"/>
              </a:spcAft>
              <a:buClr>
                <a:srgbClr val="888888"/>
              </a:buClr>
              <a:buSzPts val="900"/>
              <a:buNone/>
              <a:defRPr>
                <a:solidFill>
                  <a:srgbClr val="888888"/>
                </a:solidFill>
              </a:defRPr>
            </a:lvl7pPr>
            <a:lvl8pPr lvl="7" algn="ctr" rtl="0">
              <a:lnSpc>
                <a:spcPct val="90000"/>
              </a:lnSpc>
              <a:spcBef>
                <a:spcPts val="300"/>
              </a:spcBef>
              <a:spcAft>
                <a:spcPts val="0"/>
              </a:spcAft>
              <a:buClr>
                <a:srgbClr val="888888"/>
              </a:buClr>
              <a:buSzPts val="900"/>
              <a:buNone/>
              <a:defRPr>
                <a:solidFill>
                  <a:srgbClr val="888888"/>
                </a:solidFill>
              </a:defRPr>
            </a:lvl8pPr>
            <a:lvl9pPr lvl="8" algn="ctr" rtl="0">
              <a:lnSpc>
                <a:spcPct val="90000"/>
              </a:lnSpc>
              <a:spcBef>
                <a:spcPts val="300"/>
              </a:spcBef>
              <a:spcAft>
                <a:spcPts val="0"/>
              </a:spcAft>
              <a:buClr>
                <a:srgbClr val="888888"/>
              </a:buClr>
              <a:buSzPts val="900"/>
              <a:buNone/>
              <a:defRPr>
                <a:solidFill>
                  <a:srgbClr val="888888"/>
                </a:solidFill>
              </a:defRPr>
            </a:lvl9pPr>
          </a:lstStyle>
          <a:p>
            <a:endParaRPr/>
          </a:p>
        </p:txBody>
      </p:sp>
      <p:sp>
        <p:nvSpPr>
          <p:cNvPr id="344" name="Google Shape;344;p34"/>
          <p:cNvSpPr txBox="1">
            <a:spLocks noGrp="1"/>
          </p:cNvSpPr>
          <p:nvPr>
            <p:ph type="body" idx="2"/>
          </p:nvPr>
        </p:nvSpPr>
        <p:spPr>
          <a:xfrm>
            <a:off x="438150" y="1471179"/>
            <a:ext cx="4006800" cy="3795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500"/>
              </a:spcBef>
              <a:spcAft>
                <a:spcPts val="0"/>
              </a:spcAft>
              <a:buClr>
                <a:srgbClr val="7F7F7F"/>
              </a:buClr>
              <a:buSzPts val="2400"/>
              <a:buNone/>
              <a:defRPr sz="2400" b="0" i="0">
                <a:solidFill>
                  <a:srgbClr val="7F7F7F"/>
                </a:solidFill>
                <a:latin typeface="Raleway"/>
                <a:ea typeface="Raleway"/>
                <a:cs typeface="Raleway"/>
                <a:sym typeface="Raleway"/>
              </a:defRPr>
            </a:lvl1pPr>
            <a:lvl2pPr marL="914400" lvl="1" indent="-228600" algn="l" rtl="0">
              <a:lnSpc>
                <a:spcPct val="90000"/>
              </a:lnSpc>
              <a:spcBef>
                <a:spcPts val="300"/>
              </a:spcBef>
              <a:spcAft>
                <a:spcPts val="0"/>
              </a:spcAft>
              <a:buClr>
                <a:schemeClr val="dk1"/>
              </a:buClr>
              <a:buSzPts val="2000"/>
              <a:buNone/>
              <a:defRPr sz="2000" b="0" i="0">
                <a:latin typeface="Raleway Medium"/>
                <a:ea typeface="Raleway Medium"/>
                <a:cs typeface="Raleway Medium"/>
                <a:sym typeface="Raleway Medium"/>
              </a:defRPr>
            </a:lvl2pPr>
            <a:lvl3pPr marL="1371600" lvl="2" indent="-228600" algn="l" rtl="0">
              <a:lnSpc>
                <a:spcPct val="90000"/>
              </a:lnSpc>
              <a:spcBef>
                <a:spcPts val="300"/>
              </a:spcBef>
              <a:spcAft>
                <a:spcPts val="0"/>
              </a:spcAft>
              <a:buClr>
                <a:schemeClr val="dk1"/>
              </a:buClr>
              <a:buSzPts val="2000"/>
              <a:buNone/>
              <a:defRPr sz="2000" b="0" i="0">
                <a:latin typeface="Raleway Medium"/>
                <a:ea typeface="Raleway Medium"/>
                <a:cs typeface="Raleway Medium"/>
                <a:sym typeface="Raleway Medium"/>
              </a:defRPr>
            </a:lvl3pPr>
            <a:lvl4pPr marL="1828800" lvl="3" indent="-228600" algn="l" rtl="0">
              <a:lnSpc>
                <a:spcPct val="90000"/>
              </a:lnSpc>
              <a:spcBef>
                <a:spcPts val="300"/>
              </a:spcBef>
              <a:spcAft>
                <a:spcPts val="0"/>
              </a:spcAft>
              <a:buClr>
                <a:schemeClr val="dk1"/>
              </a:buClr>
              <a:buSzPts val="2000"/>
              <a:buNone/>
              <a:defRPr sz="2000" b="0" i="0">
                <a:latin typeface="Raleway Medium"/>
                <a:ea typeface="Raleway Medium"/>
                <a:cs typeface="Raleway Medium"/>
                <a:sym typeface="Raleway Medium"/>
              </a:defRPr>
            </a:lvl4pPr>
            <a:lvl5pPr marL="2286000" lvl="4" indent="-228600" algn="l" rtl="0">
              <a:lnSpc>
                <a:spcPct val="90000"/>
              </a:lnSpc>
              <a:spcBef>
                <a:spcPts val="300"/>
              </a:spcBef>
              <a:spcAft>
                <a:spcPts val="0"/>
              </a:spcAft>
              <a:buClr>
                <a:schemeClr val="dk1"/>
              </a:buClr>
              <a:buSzPts val="2000"/>
              <a:buNone/>
              <a:defRPr sz="2000" b="0" i="0">
                <a:latin typeface="Raleway Medium"/>
                <a:ea typeface="Raleway Medium"/>
                <a:cs typeface="Raleway Medium"/>
                <a:sym typeface="Raleway Medium"/>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345" name="Google Shape;345;p34"/>
          <p:cNvSpPr/>
          <p:nvPr/>
        </p:nvSpPr>
        <p:spPr>
          <a:xfrm>
            <a:off x="1171575" y="1943100"/>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46" name="Google Shape;346;p34"/>
          <p:cNvSpPr/>
          <p:nvPr/>
        </p:nvSpPr>
        <p:spPr>
          <a:xfrm>
            <a:off x="927100" y="1943100"/>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47" name="Google Shape;347;p34"/>
          <p:cNvSpPr/>
          <p:nvPr/>
        </p:nvSpPr>
        <p:spPr>
          <a:xfrm>
            <a:off x="682625" y="1943100"/>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48" name="Google Shape;348;p34"/>
          <p:cNvSpPr/>
          <p:nvPr/>
        </p:nvSpPr>
        <p:spPr>
          <a:xfrm>
            <a:off x="438150" y="1943100"/>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349" name="Google Shape;349;p34"/>
          <p:cNvCxnSpPr/>
          <p:nvPr/>
        </p:nvCxnSpPr>
        <p:spPr>
          <a:xfrm>
            <a:off x="1490888" y="1942792"/>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350" name="Google Shape;350;p34"/>
          <p:cNvSpPr txBox="1">
            <a:spLocks noGrp="1"/>
          </p:cNvSpPr>
          <p:nvPr>
            <p:ph type="sldNum" idx="12"/>
          </p:nvPr>
        </p:nvSpPr>
        <p:spPr>
          <a:xfrm>
            <a:off x="7815489" y="4960938"/>
            <a:ext cx="1066800" cy="182700"/>
          </a:xfrm>
          <a:prstGeom prst="rect">
            <a:avLst/>
          </a:prstGeom>
          <a:noFill/>
          <a:ln>
            <a:noFill/>
          </a:ln>
        </p:spPr>
        <p:txBody>
          <a:bodyPr spcFirstLastPara="1" wrap="square" lIns="0" tIns="0" rIns="0" bIns="91450" anchor="t"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r>
              <a:rPr lang="en-US"/>
              <a:t>Page #</a:t>
            </a:r>
            <a:endParaRPr sz="6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B">
  <p:cSld name="Section Header B">
    <p:spTree>
      <p:nvGrpSpPr>
        <p:cNvPr id="1" name="Shape 351"/>
        <p:cNvGrpSpPr/>
        <p:nvPr/>
      </p:nvGrpSpPr>
      <p:grpSpPr>
        <a:xfrm>
          <a:off x="0" y="0"/>
          <a:ext cx="0" cy="0"/>
          <a:chOff x="0" y="0"/>
          <a:chExt cx="0" cy="0"/>
        </a:xfrm>
      </p:grpSpPr>
      <p:sp>
        <p:nvSpPr>
          <p:cNvPr id="352" name="Google Shape;352;p35"/>
          <p:cNvSpPr txBox="1">
            <a:spLocks noGrp="1"/>
          </p:cNvSpPr>
          <p:nvPr>
            <p:ph type="title"/>
          </p:nvPr>
        </p:nvSpPr>
        <p:spPr>
          <a:xfrm>
            <a:off x="1490888" y="3256273"/>
            <a:ext cx="7388100" cy="969000"/>
          </a:xfrm>
          <a:prstGeom prst="rect">
            <a:avLst/>
          </a:prstGeom>
          <a:noFill/>
          <a:ln>
            <a:noFill/>
          </a:ln>
        </p:spPr>
        <p:txBody>
          <a:bodyPr spcFirstLastPara="1" wrap="square" lIns="0" tIns="0" rIns="0" bIns="0" anchor="b" anchorCtr="0">
            <a:normAutofit/>
          </a:bodyPr>
          <a:lstStyle>
            <a:lvl1pPr lvl="0" algn="l" rtl="0">
              <a:lnSpc>
                <a:spcPct val="90000"/>
              </a:lnSpc>
              <a:spcBef>
                <a:spcPts val="0"/>
              </a:spcBef>
              <a:spcAft>
                <a:spcPts val="0"/>
              </a:spcAft>
              <a:buClr>
                <a:schemeClr val="dk2"/>
              </a:buClr>
              <a:buSzPts val="3300"/>
              <a:buFont typeface="Raleway"/>
              <a:buNone/>
              <a:defRPr sz="3300"/>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53" name="Google Shape;353;p35"/>
          <p:cNvSpPr txBox="1">
            <a:spLocks noGrp="1"/>
          </p:cNvSpPr>
          <p:nvPr>
            <p:ph type="body" idx="1"/>
          </p:nvPr>
        </p:nvSpPr>
        <p:spPr>
          <a:xfrm>
            <a:off x="1490888" y="4383967"/>
            <a:ext cx="7391400" cy="308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rgbClr val="888888"/>
              </a:buClr>
              <a:buSzPts val="2000"/>
              <a:buNone/>
              <a:defRPr sz="2000">
                <a:solidFill>
                  <a:srgbClr val="888888"/>
                </a:solidFill>
              </a:defRPr>
            </a:lvl1pPr>
            <a:lvl2pPr marL="914400" lvl="1" indent="-228600" algn="l" rtl="0">
              <a:lnSpc>
                <a:spcPct val="90000"/>
              </a:lnSpc>
              <a:spcBef>
                <a:spcPts val="300"/>
              </a:spcBef>
              <a:spcAft>
                <a:spcPts val="0"/>
              </a:spcAft>
              <a:buClr>
                <a:srgbClr val="888888"/>
              </a:buClr>
              <a:buSzPts val="1000"/>
              <a:buNone/>
              <a:defRPr sz="1000">
                <a:solidFill>
                  <a:srgbClr val="888888"/>
                </a:solidFill>
              </a:defRPr>
            </a:lvl2pPr>
            <a:lvl3pPr marL="1371600" lvl="2" indent="-228600" algn="l" rtl="0">
              <a:lnSpc>
                <a:spcPct val="90000"/>
              </a:lnSpc>
              <a:spcBef>
                <a:spcPts val="300"/>
              </a:spcBef>
              <a:spcAft>
                <a:spcPts val="0"/>
              </a:spcAft>
              <a:buClr>
                <a:srgbClr val="888888"/>
              </a:buClr>
              <a:buSzPts val="900"/>
              <a:buNone/>
              <a:defRPr sz="900">
                <a:solidFill>
                  <a:srgbClr val="888888"/>
                </a:solidFill>
              </a:defRPr>
            </a:lvl3pPr>
            <a:lvl4pPr marL="1828800" lvl="3" indent="-228600" algn="l" rtl="0">
              <a:lnSpc>
                <a:spcPct val="90000"/>
              </a:lnSpc>
              <a:spcBef>
                <a:spcPts val="300"/>
              </a:spcBef>
              <a:spcAft>
                <a:spcPts val="0"/>
              </a:spcAft>
              <a:buClr>
                <a:srgbClr val="888888"/>
              </a:buClr>
              <a:buSzPts val="800"/>
              <a:buNone/>
              <a:defRPr sz="800">
                <a:solidFill>
                  <a:srgbClr val="888888"/>
                </a:solidFill>
              </a:defRPr>
            </a:lvl4pPr>
            <a:lvl5pPr marL="2286000" lvl="4" indent="-228600" algn="l" rtl="0">
              <a:lnSpc>
                <a:spcPct val="90000"/>
              </a:lnSpc>
              <a:spcBef>
                <a:spcPts val="300"/>
              </a:spcBef>
              <a:spcAft>
                <a:spcPts val="0"/>
              </a:spcAft>
              <a:buClr>
                <a:srgbClr val="888888"/>
              </a:buClr>
              <a:buSzPts val="800"/>
              <a:buNone/>
              <a:defRPr sz="800">
                <a:solidFill>
                  <a:srgbClr val="888888"/>
                </a:solidFill>
              </a:defRPr>
            </a:lvl5pPr>
            <a:lvl6pPr marL="2743200" lvl="5" indent="-228600" algn="l" rtl="0">
              <a:lnSpc>
                <a:spcPct val="90000"/>
              </a:lnSpc>
              <a:spcBef>
                <a:spcPts val="300"/>
              </a:spcBef>
              <a:spcAft>
                <a:spcPts val="0"/>
              </a:spcAft>
              <a:buClr>
                <a:srgbClr val="888888"/>
              </a:buClr>
              <a:buSzPts val="800"/>
              <a:buNone/>
              <a:defRPr sz="800">
                <a:solidFill>
                  <a:srgbClr val="888888"/>
                </a:solidFill>
              </a:defRPr>
            </a:lvl6pPr>
            <a:lvl7pPr marL="3200400" lvl="6" indent="-228600" algn="l" rtl="0">
              <a:lnSpc>
                <a:spcPct val="90000"/>
              </a:lnSpc>
              <a:spcBef>
                <a:spcPts val="300"/>
              </a:spcBef>
              <a:spcAft>
                <a:spcPts val="0"/>
              </a:spcAft>
              <a:buClr>
                <a:srgbClr val="888888"/>
              </a:buClr>
              <a:buSzPts val="800"/>
              <a:buNone/>
              <a:defRPr sz="800">
                <a:solidFill>
                  <a:srgbClr val="888888"/>
                </a:solidFill>
              </a:defRPr>
            </a:lvl7pPr>
            <a:lvl8pPr marL="3657600" lvl="7" indent="-228600" algn="l" rtl="0">
              <a:lnSpc>
                <a:spcPct val="90000"/>
              </a:lnSpc>
              <a:spcBef>
                <a:spcPts val="300"/>
              </a:spcBef>
              <a:spcAft>
                <a:spcPts val="0"/>
              </a:spcAft>
              <a:buClr>
                <a:srgbClr val="888888"/>
              </a:buClr>
              <a:buSzPts val="800"/>
              <a:buNone/>
              <a:defRPr sz="800">
                <a:solidFill>
                  <a:srgbClr val="888888"/>
                </a:solidFill>
              </a:defRPr>
            </a:lvl8pPr>
            <a:lvl9pPr marL="4114800" lvl="8" indent="-228600" algn="l" rtl="0">
              <a:lnSpc>
                <a:spcPct val="90000"/>
              </a:lnSpc>
              <a:spcBef>
                <a:spcPts val="300"/>
              </a:spcBef>
              <a:spcAft>
                <a:spcPts val="0"/>
              </a:spcAft>
              <a:buClr>
                <a:srgbClr val="888888"/>
              </a:buClr>
              <a:buSzPts val="800"/>
              <a:buNone/>
              <a:defRPr sz="800">
                <a:solidFill>
                  <a:srgbClr val="888888"/>
                </a:solidFill>
              </a:defRPr>
            </a:lvl9pPr>
          </a:lstStyle>
          <a:p>
            <a:endParaRPr/>
          </a:p>
        </p:txBody>
      </p:sp>
      <p:pic>
        <p:nvPicPr>
          <p:cNvPr id="354" name="Google Shape;354;p35"/>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355" name="Google Shape;355;p35"/>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56" name="Google Shape;356;p35"/>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57" name="Google Shape;357;p35"/>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58" name="Google Shape;358;p35"/>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359" name="Google Shape;359;p35"/>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360" name="Google Shape;360;p35"/>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grpSp>
        <p:nvGrpSpPr>
          <p:cNvPr id="361" name="Google Shape;361;p35"/>
          <p:cNvGrpSpPr/>
          <p:nvPr/>
        </p:nvGrpSpPr>
        <p:grpSpPr>
          <a:xfrm>
            <a:off x="0" y="0"/>
            <a:ext cx="4441241" cy="3256910"/>
            <a:chOff x="0" y="0"/>
            <a:chExt cx="13716000" cy="10058400"/>
          </a:xfrm>
        </p:grpSpPr>
        <p:sp>
          <p:nvSpPr>
            <p:cNvPr id="362" name="Google Shape;362;p35"/>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363" name="Google Shape;363;p35"/>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364" name="Google Shape;364;p35"/>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365" name="Google Shape;365;p35"/>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sp>
        <p:nvSpPr>
          <p:cNvPr id="366" name="Google Shape;366;p35"/>
          <p:cNvSpPr>
            <a:spLocks noGrp="1"/>
          </p:cNvSpPr>
          <p:nvPr>
            <p:ph type="pic" idx="2"/>
          </p:nvPr>
        </p:nvSpPr>
        <p:spPr>
          <a:xfrm>
            <a:off x="4440238" y="0"/>
            <a:ext cx="3827400" cy="32559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67"/>
        <p:cNvGrpSpPr/>
        <p:nvPr/>
      </p:nvGrpSpPr>
      <p:grpSpPr>
        <a:xfrm>
          <a:off x="0" y="0"/>
          <a:ext cx="0" cy="0"/>
          <a:chOff x="0" y="0"/>
          <a:chExt cx="0" cy="0"/>
        </a:xfrm>
      </p:grpSpPr>
      <p:sp>
        <p:nvSpPr>
          <p:cNvPr id="368" name="Google Shape;368;p36"/>
          <p:cNvSpPr txBox="1">
            <a:spLocks noGrp="1"/>
          </p:cNvSpPr>
          <p:nvPr>
            <p:ph type="body" idx="1"/>
          </p:nvPr>
        </p:nvSpPr>
        <p:spPr>
          <a:xfrm>
            <a:off x="454563" y="1314450"/>
            <a:ext cx="3967200" cy="3300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369" name="Google Shape;369;p36"/>
          <p:cNvSpPr txBox="1">
            <a:spLocks noGrp="1"/>
          </p:cNvSpPr>
          <p:nvPr>
            <p:ph type="body" idx="2"/>
          </p:nvPr>
        </p:nvSpPr>
        <p:spPr>
          <a:xfrm>
            <a:off x="454563" y="1745456"/>
            <a:ext cx="3967200" cy="2763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370" name="Google Shape;370;p36"/>
          <p:cNvSpPr txBox="1">
            <a:spLocks noGrp="1"/>
          </p:cNvSpPr>
          <p:nvPr>
            <p:ph type="body" idx="3"/>
          </p:nvPr>
        </p:nvSpPr>
        <p:spPr>
          <a:xfrm>
            <a:off x="4914900" y="1314450"/>
            <a:ext cx="3967200" cy="311100"/>
          </a:xfrm>
          <a:prstGeom prst="rect">
            <a:avLst/>
          </a:prstGeom>
          <a:noFill/>
          <a:ln>
            <a:noFill/>
          </a:ln>
        </p:spPr>
        <p:txBody>
          <a:bodyPr spcFirstLastPara="1" wrap="square" lIns="0" tIns="0" rIns="0" bIns="0" anchor="b" anchorCtr="0">
            <a:norm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371" name="Google Shape;371;p36"/>
          <p:cNvSpPr txBox="1">
            <a:spLocks noGrp="1"/>
          </p:cNvSpPr>
          <p:nvPr>
            <p:ph type="body" idx="4"/>
          </p:nvPr>
        </p:nvSpPr>
        <p:spPr>
          <a:xfrm>
            <a:off x="4914900" y="1753260"/>
            <a:ext cx="3967200" cy="2763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372" name="Google Shape;372;p36"/>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373" name="Google Shape;373;p36"/>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74" name="Google Shape;374;p36"/>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75" name="Google Shape;375;p36"/>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76" name="Google Shape;376;p36"/>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377" name="Google Shape;377;p36"/>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378" name="Google Shape;378;p36"/>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379" name="Google Shape;379;p36"/>
          <p:cNvSpPr txBox="1">
            <a:spLocks noGrp="1"/>
          </p:cNvSpPr>
          <p:nvPr>
            <p:ph type="title"/>
          </p:nvPr>
        </p:nvSpPr>
        <p:spPr>
          <a:xfrm>
            <a:off x="438150" y="476250"/>
            <a:ext cx="78294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C">
  <p:cSld name="Content C">
    <p:spTree>
      <p:nvGrpSpPr>
        <p:cNvPr id="1" name="Shape 380"/>
        <p:cNvGrpSpPr/>
        <p:nvPr/>
      </p:nvGrpSpPr>
      <p:grpSpPr>
        <a:xfrm>
          <a:off x="0" y="0"/>
          <a:ext cx="0" cy="0"/>
          <a:chOff x="0" y="0"/>
          <a:chExt cx="0" cy="0"/>
        </a:xfrm>
      </p:grpSpPr>
      <p:sp>
        <p:nvSpPr>
          <p:cNvPr id="381" name="Google Shape;381;p37"/>
          <p:cNvSpPr txBox="1">
            <a:spLocks noGrp="1"/>
          </p:cNvSpPr>
          <p:nvPr>
            <p:ph type="body" idx="1"/>
          </p:nvPr>
        </p:nvSpPr>
        <p:spPr>
          <a:xfrm>
            <a:off x="438150" y="2756049"/>
            <a:ext cx="2707800" cy="3300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382" name="Google Shape;382;p37"/>
          <p:cNvSpPr txBox="1">
            <a:spLocks noGrp="1"/>
          </p:cNvSpPr>
          <p:nvPr>
            <p:ph type="body" idx="2"/>
          </p:nvPr>
        </p:nvSpPr>
        <p:spPr>
          <a:xfrm>
            <a:off x="438150" y="1072665"/>
            <a:ext cx="2707800" cy="1592100"/>
          </a:xfrm>
          <a:prstGeom prst="rect">
            <a:avLst/>
          </a:prstGeom>
          <a:noFill/>
          <a:ln>
            <a:noFill/>
          </a:ln>
        </p:spPr>
        <p:txBody>
          <a:bodyPr spcFirstLastPara="1" wrap="square" lIns="0" tIns="0" rIns="0" bIns="0" anchor="ctr" anchorCtr="0">
            <a:normAutofit/>
          </a:bodyPr>
          <a:lstStyle>
            <a:lvl1pPr marL="457200" lvl="0" indent="-228600" algn="ctr"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383" name="Google Shape;383;p37"/>
          <p:cNvSpPr txBox="1">
            <a:spLocks noGrp="1"/>
          </p:cNvSpPr>
          <p:nvPr>
            <p:ph type="body" idx="3"/>
          </p:nvPr>
        </p:nvSpPr>
        <p:spPr>
          <a:xfrm>
            <a:off x="3314700" y="2756049"/>
            <a:ext cx="2707800" cy="311100"/>
          </a:xfrm>
          <a:prstGeom prst="rect">
            <a:avLst/>
          </a:prstGeom>
          <a:noFill/>
          <a:ln>
            <a:noFill/>
          </a:ln>
        </p:spPr>
        <p:txBody>
          <a:bodyPr spcFirstLastPara="1" wrap="square" lIns="0" tIns="0" rIns="0" bIns="0" anchor="b" anchorCtr="0">
            <a:norm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384" name="Google Shape;384;p37"/>
          <p:cNvSpPr txBox="1">
            <a:spLocks noGrp="1"/>
          </p:cNvSpPr>
          <p:nvPr>
            <p:ph type="body" idx="4"/>
          </p:nvPr>
        </p:nvSpPr>
        <p:spPr>
          <a:xfrm>
            <a:off x="3314700" y="1080468"/>
            <a:ext cx="2707800" cy="1592100"/>
          </a:xfrm>
          <a:prstGeom prst="rect">
            <a:avLst/>
          </a:prstGeom>
          <a:noFill/>
          <a:ln>
            <a:noFill/>
          </a:ln>
        </p:spPr>
        <p:txBody>
          <a:bodyPr spcFirstLastPara="1" wrap="square" lIns="0" tIns="0" rIns="0" bIns="0" anchor="ctr" anchorCtr="0">
            <a:normAutofit/>
          </a:bodyPr>
          <a:lstStyle>
            <a:lvl1pPr marL="457200" lvl="0" indent="-228600" algn="ctr"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385" name="Google Shape;385;p37"/>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386" name="Google Shape;386;p37"/>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87" name="Google Shape;387;p37"/>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88" name="Google Shape;388;p37"/>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89" name="Google Shape;389;p37"/>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390" name="Google Shape;390;p37"/>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391" name="Google Shape;391;p37"/>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392" name="Google Shape;392;p37"/>
          <p:cNvSpPr txBox="1">
            <a:spLocks noGrp="1"/>
          </p:cNvSpPr>
          <p:nvPr>
            <p:ph type="title"/>
          </p:nvPr>
        </p:nvSpPr>
        <p:spPr>
          <a:xfrm>
            <a:off x="438150" y="476250"/>
            <a:ext cx="78294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93" name="Google Shape;393;p37"/>
          <p:cNvSpPr txBox="1">
            <a:spLocks noGrp="1"/>
          </p:cNvSpPr>
          <p:nvPr>
            <p:ph type="body" idx="5"/>
          </p:nvPr>
        </p:nvSpPr>
        <p:spPr>
          <a:xfrm>
            <a:off x="6172200" y="2756049"/>
            <a:ext cx="2707800" cy="311100"/>
          </a:xfrm>
          <a:prstGeom prst="rect">
            <a:avLst/>
          </a:prstGeom>
          <a:noFill/>
          <a:ln>
            <a:noFill/>
          </a:ln>
        </p:spPr>
        <p:txBody>
          <a:bodyPr spcFirstLastPara="1" wrap="square" lIns="0" tIns="0" rIns="0" bIns="0" anchor="b" anchorCtr="0">
            <a:norm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394" name="Google Shape;394;p37"/>
          <p:cNvSpPr txBox="1">
            <a:spLocks noGrp="1"/>
          </p:cNvSpPr>
          <p:nvPr>
            <p:ph type="body" idx="6"/>
          </p:nvPr>
        </p:nvSpPr>
        <p:spPr>
          <a:xfrm>
            <a:off x="6172200" y="1080468"/>
            <a:ext cx="2707800" cy="1592100"/>
          </a:xfrm>
          <a:prstGeom prst="rect">
            <a:avLst/>
          </a:prstGeom>
          <a:noFill/>
          <a:ln>
            <a:noFill/>
          </a:ln>
        </p:spPr>
        <p:txBody>
          <a:bodyPr spcFirstLastPara="1" wrap="square" lIns="0" tIns="0" rIns="0" bIns="0" anchor="ctr" anchorCtr="0">
            <a:normAutofit/>
          </a:bodyPr>
          <a:lstStyle>
            <a:lvl1pPr marL="457200" lvl="0" indent="-228600" algn="ctr"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395" name="Google Shape;395;p37"/>
          <p:cNvSpPr txBox="1">
            <a:spLocks noGrp="1"/>
          </p:cNvSpPr>
          <p:nvPr>
            <p:ph type="body" idx="7"/>
          </p:nvPr>
        </p:nvSpPr>
        <p:spPr>
          <a:xfrm>
            <a:off x="438150" y="3187056"/>
            <a:ext cx="2707800" cy="131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396" name="Google Shape;396;p37"/>
          <p:cNvSpPr txBox="1">
            <a:spLocks noGrp="1"/>
          </p:cNvSpPr>
          <p:nvPr>
            <p:ph type="body" idx="8"/>
          </p:nvPr>
        </p:nvSpPr>
        <p:spPr>
          <a:xfrm>
            <a:off x="3314700" y="3194859"/>
            <a:ext cx="2707800" cy="131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397" name="Google Shape;397;p37"/>
          <p:cNvSpPr txBox="1">
            <a:spLocks noGrp="1"/>
          </p:cNvSpPr>
          <p:nvPr>
            <p:ph type="body" idx="9"/>
          </p:nvPr>
        </p:nvSpPr>
        <p:spPr>
          <a:xfrm>
            <a:off x="6172200" y="3194859"/>
            <a:ext cx="2707800" cy="131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ata Blue">
  <p:cSld name="Data Blue">
    <p:spTree>
      <p:nvGrpSpPr>
        <p:cNvPr id="1" name="Shape 398"/>
        <p:cNvGrpSpPr/>
        <p:nvPr/>
      </p:nvGrpSpPr>
      <p:grpSpPr>
        <a:xfrm>
          <a:off x="0" y="0"/>
          <a:ext cx="0" cy="0"/>
          <a:chOff x="0" y="0"/>
          <a:chExt cx="0" cy="0"/>
        </a:xfrm>
      </p:grpSpPr>
      <p:sp>
        <p:nvSpPr>
          <p:cNvPr id="399" name="Google Shape;399;p38"/>
          <p:cNvSpPr/>
          <p:nvPr/>
        </p:nvSpPr>
        <p:spPr>
          <a:xfrm>
            <a:off x="4902591" y="0"/>
            <a:ext cx="4241400" cy="514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00" name="Google Shape;400;p38"/>
          <p:cNvSpPr txBox="1">
            <a:spLocks noGrp="1"/>
          </p:cNvSpPr>
          <p:nvPr>
            <p:ph type="body" idx="1"/>
          </p:nvPr>
        </p:nvSpPr>
        <p:spPr>
          <a:xfrm>
            <a:off x="454563" y="1314450"/>
            <a:ext cx="4117500" cy="3300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401" name="Google Shape;401;p38"/>
          <p:cNvSpPr txBox="1">
            <a:spLocks noGrp="1"/>
          </p:cNvSpPr>
          <p:nvPr>
            <p:ph type="body" idx="2"/>
          </p:nvPr>
        </p:nvSpPr>
        <p:spPr>
          <a:xfrm>
            <a:off x="454562" y="1745456"/>
            <a:ext cx="4117500" cy="2763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402" name="Google Shape;402;p38"/>
          <p:cNvSpPr txBox="1">
            <a:spLocks noGrp="1"/>
          </p:cNvSpPr>
          <p:nvPr>
            <p:ph type="body" idx="3"/>
          </p:nvPr>
        </p:nvSpPr>
        <p:spPr>
          <a:xfrm>
            <a:off x="5219700" y="819153"/>
            <a:ext cx="3662700" cy="3698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403" name="Google Shape;403;p38"/>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404" name="Google Shape;404;p38"/>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05" name="Google Shape;405;p38"/>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06" name="Google Shape;406;p38"/>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07" name="Google Shape;407;p38"/>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408" name="Google Shape;408;p38"/>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409" name="Google Shape;409;p38"/>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410" name="Google Shape;410;p38"/>
          <p:cNvSpPr txBox="1">
            <a:spLocks noGrp="1"/>
          </p:cNvSpPr>
          <p:nvPr>
            <p:ph type="title"/>
          </p:nvPr>
        </p:nvSpPr>
        <p:spPr>
          <a:xfrm>
            <a:off x="438150" y="476250"/>
            <a:ext cx="41340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ata Green">
  <p:cSld name="Data Green">
    <p:spTree>
      <p:nvGrpSpPr>
        <p:cNvPr id="1" name="Shape 411"/>
        <p:cNvGrpSpPr/>
        <p:nvPr/>
      </p:nvGrpSpPr>
      <p:grpSpPr>
        <a:xfrm>
          <a:off x="0" y="0"/>
          <a:ext cx="0" cy="0"/>
          <a:chOff x="0" y="0"/>
          <a:chExt cx="0" cy="0"/>
        </a:xfrm>
      </p:grpSpPr>
      <p:sp>
        <p:nvSpPr>
          <p:cNvPr id="412" name="Google Shape;412;p39"/>
          <p:cNvSpPr/>
          <p:nvPr/>
        </p:nvSpPr>
        <p:spPr>
          <a:xfrm>
            <a:off x="4902591" y="1"/>
            <a:ext cx="4241400" cy="514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13" name="Google Shape;413;p39"/>
          <p:cNvSpPr txBox="1">
            <a:spLocks noGrp="1"/>
          </p:cNvSpPr>
          <p:nvPr>
            <p:ph type="body" idx="1"/>
          </p:nvPr>
        </p:nvSpPr>
        <p:spPr>
          <a:xfrm>
            <a:off x="454563" y="1314450"/>
            <a:ext cx="4117500" cy="3300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414" name="Google Shape;414;p39"/>
          <p:cNvSpPr txBox="1">
            <a:spLocks noGrp="1"/>
          </p:cNvSpPr>
          <p:nvPr>
            <p:ph type="body" idx="2"/>
          </p:nvPr>
        </p:nvSpPr>
        <p:spPr>
          <a:xfrm>
            <a:off x="454562" y="1745456"/>
            <a:ext cx="4117500" cy="2763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415" name="Google Shape;415;p39"/>
          <p:cNvSpPr txBox="1">
            <a:spLocks noGrp="1"/>
          </p:cNvSpPr>
          <p:nvPr>
            <p:ph type="body" idx="3"/>
          </p:nvPr>
        </p:nvSpPr>
        <p:spPr>
          <a:xfrm>
            <a:off x="5219700" y="819153"/>
            <a:ext cx="3662700" cy="3698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solidFill>
                  <a:schemeClr val="dk1"/>
                </a:solidFill>
              </a:defRPr>
            </a:lvl1pPr>
            <a:lvl2pPr marL="914400" lvl="1" indent="-228600" algn="l" rtl="0">
              <a:lnSpc>
                <a:spcPct val="90000"/>
              </a:lnSpc>
              <a:spcBef>
                <a:spcPts val="300"/>
              </a:spcBef>
              <a:spcAft>
                <a:spcPts val="0"/>
              </a:spcAft>
              <a:buClr>
                <a:schemeClr val="dk1"/>
              </a:buClr>
              <a:buSzPts val="1200"/>
              <a:buNone/>
              <a:defRPr sz="1200">
                <a:solidFill>
                  <a:schemeClr val="dk1"/>
                </a:solidFill>
              </a:defRPr>
            </a:lvl2pPr>
            <a:lvl3pPr marL="1371600" lvl="2" indent="-228600" algn="l" rtl="0">
              <a:lnSpc>
                <a:spcPct val="90000"/>
              </a:lnSpc>
              <a:spcBef>
                <a:spcPts val="300"/>
              </a:spcBef>
              <a:spcAft>
                <a:spcPts val="0"/>
              </a:spcAft>
              <a:buClr>
                <a:schemeClr val="dk1"/>
              </a:buClr>
              <a:buSzPts val="1200"/>
              <a:buNone/>
              <a:defRPr sz="1200">
                <a:solidFill>
                  <a:schemeClr val="dk1"/>
                </a:solidFill>
              </a:defRPr>
            </a:lvl3pPr>
            <a:lvl4pPr marL="1828800" lvl="3" indent="-228600" algn="l" rtl="0">
              <a:lnSpc>
                <a:spcPct val="90000"/>
              </a:lnSpc>
              <a:spcBef>
                <a:spcPts val="300"/>
              </a:spcBef>
              <a:spcAft>
                <a:spcPts val="0"/>
              </a:spcAft>
              <a:buClr>
                <a:schemeClr val="dk1"/>
              </a:buClr>
              <a:buSzPts val="1200"/>
              <a:buNone/>
              <a:defRPr sz="1200">
                <a:solidFill>
                  <a:schemeClr val="dk1"/>
                </a:solidFill>
              </a:defRPr>
            </a:lvl4pPr>
            <a:lvl5pPr marL="2286000" lvl="4" indent="-228600" algn="l" rtl="0">
              <a:lnSpc>
                <a:spcPct val="90000"/>
              </a:lnSpc>
              <a:spcBef>
                <a:spcPts val="300"/>
              </a:spcBef>
              <a:spcAft>
                <a:spcPts val="0"/>
              </a:spcAft>
              <a:buClr>
                <a:schemeClr val="dk1"/>
              </a:buClr>
              <a:buSzPts val="1200"/>
              <a:buNone/>
              <a:defRPr sz="1200">
                <a:solidFill>
                  <a:schemeClr val="dk1"/>
                </a:solidFill>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416" name="Google Shape;416;p39"/>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417" name="Google Shape;417;p39"/>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18" name="Google Shape;418;p39"/>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19" name="Google Shape;419;p39"/>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20" name="Google Shape;420;p39"/>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421" name="Google Shape;421;p39"/>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422" name="Google Shape;422;p39"/>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423" name="Google Shape;423;p39"/>
          <p:cNvSpPr txBox="1">
            <a:spLocks noGrp="1"/>
          </p:cNvSpPr>
          <p:nvPr>
            <p:ph type="title"/>
          </p:nvPr>
        </p:nvSpPr>
        <p:spPr>
          <a:xfrm>
            <a:off x="438150" y="476250"/>
            <a:ext cx="41340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D">
  <p:cSld name="Content D">
    <p:spTree>
      <p:nvGrpSpPr>
        <p:cNvPr id="1" name="Shape 424"/>
        <p:cNvGrpSpPr/>
        <p:nvPr/>
      </p:nvGrpSpPr>
      <p:grpSpPr>
        <a:xfrm>
          <a:off x="0" y="0"/>
          <a:ext cx="0" cy="0"/>
          <a:chOff x="0" y="0"/>
          <a:chExt cx="0" cy="0"/>
        </a:xfrm>
      </p:grpSpPr>
      <p:sp>
        <p:nvSpPr>
          <p:cNvPr id="425" name="Google Shape;425;p40"/>
          <p:cNvSpPr txBox="1">
            <a:spLocks noGrp="1"/>
          </p:cNvSpPr>
          <p:nvPr>
            <p:ph type="body" idx="1"/>
          </p:nvPr>
        </p:nvSpPr>
        <p:spPr>
          <a:xfrm>
            <a:off x="4476750" y="1314450"/>
            <a:ext cx="4405500" cy="326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426" name="Google Shape;426;p40"/>
          <p:cNvSpPr txBox="1">
            <a:spLocks noGrp="1"/>
          </p:cNvSpPr>
          <p:nvPr>
            <p:ph type="body" idx="2"/>
          </p:nvPr>
        </p:nvSpPr>
        <p:spPr>
          <a:xfrm>
            <a:off x="2110" y="0"/>
            <a:ext cx="4106100" cy="51435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427" name="Google Shape;427;p40"/>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428" name="Google Shape;428;p40"/>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29" name="Google Shape;429;p40"/>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30" name="Google Shape;430;p40"/>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31" name="Google Shape;431;p40"/>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432" name="Google Shape;432;p40"/>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433" name="Google Shape;433;p40"/>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434" name="Google Shape;434;p40"/>
          <p:cNvSpPr txBox="1">
            <a:spLocks noGrp="1"/>
          </p:cNvSpPr>
          <p:nvPr>
            <p:ph type="title"/>
          </p:nvPr>
        </p:nvSpPr>
        <p:spPr>
          <a:xfrm>
            <a:off x="4476750" y="476249"/>
            <a:ext cx="3791100" cy="7548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E">
  <p:cSld name="Content E">
    <p:spTree>
      <p:nvGrpSpPr>
        <p:cNvPr id="1" name="Shape 435"/>
        <p:cNvGrpSpPr/>
        <p:nvPr/>
      </p:nvGrpSpPr>
      <p:grpSpPr>
        <a:xfrm>
          <a:off x="0" y="0"/>
          <a:ext cx="0" cy="0"/>
          <a:chOff x="0" y="0"/>
          <a:chExt cx="0" cy="0"/>
        </a:xfrm>
      </p:grpSpPr>
      <p:sp>
        <p:nvSpPr>
          <p:cNvPr id="436" name="Google Shape;436;p41"/>
          <p:cNvSpPr txBox="1">
            <a:spLocks noGrp="1"/>
          </p:cNvSpPr>
          <p:nvPr>
            <p:ph type="body" idx="1"/>
          </p:nvPr>
        </p:nvSpPr>
        <p:spPr>
          <a:xfrm>
            <a:off x="440494" y="1314450"/>
            <a:ext cx="2683800" cy="326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437" name="Google Shape;437;p41"/>
          <p:cNvSpPr txBox="1">
            <a:spLocks noGrp="1"/>
          </p:cNvSpPr>
          <p:nvPr>
            <p:ph type="body" idx="2"/>
          </p:nvPr>
        </p:nvSpPr>
        <p:spPr>
          <a:xfrm>
            <a:off x="4240269" y="0"/>
            <a:ext cx="4903800" cy="51435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438" name="Google Shape;438;p41"/>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439" name="Google Shape;439;p41"/>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40" name="Google Shape;440;p41"/>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41" name="Google Shape;441;p41"/>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42" name="Google Shape;442;p41"/>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443" name="Google Shape;443;p41"/>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444" name="Google Shape;444;p41"/>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445" name="Google Shape;445;p41"/>
          <p:cNvSpPr txBox="1">
            <a:spLocks noGrp="1"/>
          </p:cNvSpPr>
          <p:nvPr>
            <p:ph type="title"/>
          </p:nvPr>
        </p:nvSpPr>
        <p:spPr>
          <a:xfrm>
            <a:off x="440494" y="476249"/>
            <a:ext cx="3537900" cy="7548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6" y="2203450"/>
            <a:ext cx="3886200" cy="681000"/>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9" name="Google Shape;29;p5"/>
          <p:cNvSpPr txBox="1">
            <a:spLocks noGrp="1"/>
          </p:cNvSpPr>
          <p:nvPr>
            <p:ph type="body" idx="1"/>
          </p:nvPr>
        </p:nvSpPr>
        <p:spPr>
          <a:xfrm>
            <a:off x="361156" y="1453357"/>
            <a:ext cx="3886200" cy="7500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200"/>
              </a:spcBef>
              <a:spcAft>
                <a:spcPts val="0"/>
              </a:spcAft>
              <a:buClr>
                <a:srgbClr val="888888"/>
              </a:buClr>
              <a:buSzPts val="900"/>
              <a:buNone/>
              <a:defRPr sz="900">
                <a:solidFill>
                  <a:srgbClr val="888888"/>
                </a:solidFill>
              </a:defRPr>
            </a:lvl2pPr>
            <a:lvl3pPr marL="1371600" lvl="2" indent="-228600" algn="l">
              <a:spcBef>
                <a:spcPts val="200"/>
              </a:spcBef>
              <a:spcAft>
                <a:spcPts val="0"/>
              </a:spcAft>
              <a:buClr>
                <a:srgbClr val="888888"/>
              </a:buClr>
              <a:buSzPts val="800"/>
              <a:buNone/>
              <a:defRPr sz="800">
                <a:solidFill>
                  <a:srgbClr val="888888"/>
                </a:solidFill>
              </a:defRPr>
            </a:lvl3pPr>
            <a:lvl4pPr marL="1828800" lvl="3" indent="-228600" algn="l">
              <a:spcBef>
                <a:spcPts val="100"/>
              </a:spcBef>
              <a:spcAft>
                <a:spcPts val="0"/>
              </a:spcAft>
              <a:buClr>
                <a:srgbClr val="888888"/>
              </a:buClr>
              <a:buSzPts val="700"/>
              <a:buNone/>
              <a:defRPr sz="700">
                <a:solidFill>
                  <a:srgbClr val="888888"/>
                </a:solidFill>
              </a:defRPr>
            </a:lvl4pPr>
            <a:lvl5pPr marL="2286000" lvl="4" indent="-228600" algn="l">
              <a:spcBef>
                <a:spcPts val="100"/>
              </a:spcBef>
              <a:spcAft>
                <a:spcPts val="0"/>
              </a:spcAft>
              <a:buClr>
                <a:srgbClr val="888888"/>
              </a:buClr>
              <a:buSzPts val="700"/>
              <a:buNone/>
              <a:defRPr sz="700">
                <a:solidFill>
                  <a:srgbClr val="888888"/>
                </a:solidFill>
              </a:defRPr>
            </a:lvl5pPr>
            <a:lvl6pPr marL="2743200" lvl="5" indent="-228600" algn="l">
              <a:spcBef>
                <a:spcPts val="100"/>
              </a:spcBef>
              <a:spcAft>
                <a:spcPts val="0"/>
              </a:spcAft>
              <a:buClr>
                <a:srgbClr val="888888"/>
              </a:buClr>
              <a:buSzPts val="700"/>
              <a:buNone/>
              <a:defRPr sz="700">
                <a:solidFill>
                  <a:srgbClr val="888888"/>
                </a:solidFill>
              </a:defRPr>
            </a:lvl6pPr>
            <a:lvl7pPr marL="3200400" lvl="6" indent="-228600" algn="l">
              <a:spcBef>
                <a:spcPts val="100"/>
              </a:spcBef>
              <a:spcAft>
                <a:spcPts val="0"/>
              </a:spcAft>
              <a:buClr>
                <a:srgbClr val="888888"/>
              </a:buClr>
              <a:buSzPts val="700"/>
              <a:buNone/>
              <a:defRPr sz="700">
                <a:solidFill>
                  <a:srgbClr val="888888"/>
                </a:solidFill>
              </a:defRPr>
            </a:lvl7pPr>
            <a:lvl8pPr marL="3657600" lvl="7" indent="-228600" algn="l">
              <a:spcBef>
                <a:spcPts val="100"/>
              </a:spcBef>
              <a:spcAft>
                <a:spcPts val="0"/>
              </a:spcAft>
              <a:buClr>
                <a:srgbClr val="888888"/>
              </a:buClr>
              <a:buSzPts val="700"/>
              <a:buNone/>
              <a:defRPr sz="700">
                <a:solidFill>
                  <a:srgbClr val="888888"/>
                </a:solidFill>
              </a:defRPr>
            </a:lvl8pPr>
            <a:lvl9pPr marL="4114800" lvl="8" indent="-228600" algn="l">
              <a:spcBef>
                <a:spcPts val="100"/>
              </a:spcBef>
              <a:spcAft>
                <a:spcPts val="0"/>
              </a:spcAft>
              <a:buClr>
                <a:srgbClr val="888888"/>
              </a:buClr>
              <a:buSzPts val="7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1" name="Google Shape;31;p5"/>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2" name="Google Shape;32;p5"/>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lumns - Content ">
  <p:cSld name="Columns - Content ">
    <p:spTree>
      <p:nvGrpSpPr>
        <p:cNvPr id="1" name="Shape 446"/>
        <p:cNvGrpSpPr/>
        <p:nvPr/>
      </p:nvGrpSpPr>
      <p:grpSpPr>
        <a:xfrm>
          <a:off x="0" y="0"/>
          <a:ext cx="0" cy="0"/>
          <a:chOff x="0" y="0"/>
          <a:chExt cx="0" cy="0"/>
        </a:xfrm>
      </p:grpSpPr>
      <p:sp>
        <p:nvSpPr>
          <p:cNvPr id="447" name="Google Shape;447;p42"/>
          <p:cNvSpPr txBox="1">
            <a:spLocks noGrp="1"/>
          </p:cNvSpPr>
          <p:nvPr>
            <p:ph type="body" idx="1"/>
          </p:nvPr>
        </p:nvSpPr>
        <p:spPr>
          <a:xfrm>
            <a:off x="2550668" y="1080468"/>
            <a:ext cx="2103000" cy="3428100"/>
          </a:xfrm>
          <a:prstGeom prst="rect">
            <a:avLst/>
          </a:prstGeom>
          <a:solidFill>
            <a:srgbClr val="CBEAF8"/>
          </a:solidFill>
          <a:ln>
            <a:noFill/>
          </a:ln>
        </p:spPr>
        <p:txBody>
          <a:bodyPr spcFirstLastPara="1" wrap="square" lIns="228600" tIns="457200" rIns="228600" bIns="228600" anchor="ctr" anchorCtr="0">
            <a:normAutofit/>
          </a:bodyPr>
          <a:lstStyle>
            <a:lvl1pPr marL="457200" lvl="0" indent="-228600" algn="l" rtl="0">
              <a:lnSpc>
                <a:spcPct val="9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448" name="Google Shape;448;p42"/>
          <p:cNvSpPr txBox="1">
            <a:spLocks noGrp="1"/>
          </p:cNvSpPr>
          <p:nvPr>
            <p:ph type="body" idx="2"/>
          </p:nvPr>
        </p:nvSpPr>
        <p:spPr>
          <a:xfrm>
            <a:off x="4663187" y="1088270"/>
            <a:ext cx="2103000" cy="3420300"/>
          </a:xfrm>
          <a:prstGeom prst="rect">
            <a:avLst/>
          </a:prstGeom>
          <a:solidFill>
            <a:schemeClr val="lt2"/>
          </a:solidFill>
          <a:ln>
            <a:noFill/>
          </a:ln>
        </p:spPr>
        <p:txBody>
          <a:bodyPr spcFirstLastPara="1" wrap="square" lIns="228600" tIns="457200" rIns="228600" bIns="228600" anchor="ctr" anchorCtr="0">
            <a:normAutofit/>
          </a:bodyPr>
          <a:lstStyle>
            <a:lvl1pPr marL="457200" lvl="0" indent="-228600" algn="l" rtl="0">
              <a:lnSpc>
                <a:spcPct val="9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449" name="Google Shape;449;p42"/>
          <p:cNvSpPr txBox="1">
            <a:spLocks noGrp="1"/>
          </p:cNvSpPr>
          <p:nvPr>
            <p:ph type="body" idx="3"/>
          </p:nvPr>
        </p:nvSpPr>
        <p:spPr>
          <a:xfrm>
            <a:off x="6775704" y="1088270"/>
            <a:ext cx="2103000" cy="3420300"/>
          </a:xfrm>
          <a:prstGeom prst="rect">
            <a:avLst/>
          </a:prstGeom>
          <a:solidFill>
            <a:srgbClr val="CBEAF8"/>
          </a:solidFill>
          <a:ln>
            <a:noFill/>
          </a:ln>
        </p:spPr>
        <p:txBody>
          <a:bodyPr spcFirstLastPara="1" wrap="square" lIns="228600" tIns="457200" rIns="228600" bIns="228600" anchor="ctr" anchorCtr="0">
            <a:normAutofit/>
          </a:bodyPr>
          <a:lstStyle>
            <a:lvl1pPr marL="457200" lvl="0" indent="-228600" algn="l" rtl="0">
              <a:lnSpc>
                <a:spcPct val="9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450" name="Google Shape;450;p42"/>
          <p:cNvSpPr txBox="1">
            <a:spLocks noGrp="1"/>
          </p:cNvSpPr>
          <p:nvPr>
            <p:ph type="body" idx="4"/>
          </p:nvPr>
        </p:nvSpPr>
        <p:spPr>
          <a:xfrm>
            <a:off x="438151" y="1080462"/>
            <a:ext cx="2103000" cy="3428400"/>
          </a:xfrm>
          <a:prstGeom prst="rect">
            <a:avLst/>
          </a:prstGeom>
          <a:solidFill>
            <a:schemeClr val="lt2"/>
          </a:solidFill>
          <a:ln>
            <a:noFill/>
          </a:ln>
        </p:spPr>
        <p:txBody>
          <a:bodyPr spcFirstLastPara="1" wrap="square" lIns="228600" tIns="457200" rIns="228600" bIns="228600" anchor="ctr" anchorCtr="0">
            <a:normAutofit/>
          </a:bodyPr>
          <a:lstStyle>
            <a:lvl1pPr marL="457200" lvl="0" indent="-228600" algn="l" rtl="0">
              <a:lnSpc>
                <a:spcPct val="9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451" name="Google Shape;451;p42"/>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452" name="Google Shape;452;p42"/>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53" name="Google Shape;453;p42"/>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54" name="Google Shape;454;p42"/>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55" name="Google Shape;455;p42"/>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456" name="Google Shape;456;p42"/>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457" name="Google Shape;457;p42"/>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458" name="Google Shape;458;p42"/>
          <p:cNvSpPr txBox="1">
            <a:spLocks noGrp="1"/>
          </p:cNvSpPr>
          <p:nvPr>
            <p:ph type="title"/>
          </p:nvPr>
        </p:nvSpPr>
        <p:spPr>
          <a:xfrm>
            <a:off x="438150" y="476250"/>
            <a:ext cx="78294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459" name="Google Shape;459;p42"/>
          <p:cNvSpPr txBox="1">
            <a:spLocks noGrp="1"/>
          </p:cNvSpPr>
          <p:nvPr>
            <p:ph type="body" idx="5"/>
          </p:nvPr>
        </p:nvSpPr>
        <p:spPr>
          <a:xfrm>
            <a:off x="2836296" y="1581149"/>
            <a:ext cx="1527300" cy="495300"/>
          </a:xfrm>
          <a:prstGeom prst="rect">
            <a:avLst/>
          </a:prstGeom>
          <a:noFill/>
          <a:ln>
            <a:noFill/>
          </a:ln>
        </p:spPr>
        <p:txBody>
          <a:bodyPr spcFirstLastPara="1" wrap="square" lIns="0" tIns="0" rIns="0" bIns="0" anchor="t" anchorCtr="0">
            <a:noAutofit/>
          </a:bodyPr>
          <a:lstStyle>
            <a:lvl1pPr marL="457200" lvl="0" indent="-228600" algn="ctr" rtl="0">
              <a:lnSpc>
                <a:spcPct val="90000"/>
              </a:lnSpc>
              <a:spcBef>
                <a:spcPts val="500"/>
              </a:spcBef>
              <a:spcAft>
                <a:spcPts val="0"/>
              </a:spcAft>
              <a:buClr>
                <a:schemeClr val="dk1"/>
              </a:buClr>
              <a:buSzPts val="1600"/>
              <a:buNone/>
              <a:defRPr sz="1600" b="0" i="0">
                <a:solidFill>
                  <a:schemeClr val="dk1"/>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460" name="Google Shape;460;p42"/>
          <p:cNvSpPr txBox="1">
            <a:spLocks noGrp="1"/>
          </p:cNvSpPr>
          <p:nvPr>
            <p:ph type="body" idx="6"/>
          </p:nvPr>
        </p:nvSpPr>
        <p:spPr>
          <a:xfrm>
            <a:off x="4951159" y="1581149"/>
            <a:ext cx="1527300" cy="495300"/>
          </a:xfrm>
          <a:prstGeom prst="rect">
            <a:avLst/>
          </a:prstGeom>
          <a:noFill/>
          <a:ln>
            <a:noFill/>
          </a:ln>
        </p:spPr>
        <p:txBody>
          <a:bodyPr spcFirstLastPara="1" wrap="square" lIns="0" tIns="0" rIns="0" bIns="0" anchor="t" anchorCtr="0">
            <a:noAutofit/>
          </a:bodyPr>
          <a:lstStyle>
            <a:lvl1pPr marL="457200" lvl="0" indent="-228600" algn="ctr" rtl="0">
              <a:lnSpc>
                <a:spcPct val="90000"/>
              </a:lnSpc>
              <a:spcBef>
                <a:spcPts val="500"/>
              </a:spcBef>
              <a:spcAft>
                <a:spcPts val="0"/>
              </a:spcAft>
              <a:buClr>
                <a:schemeClr val="dk1"/>
              </a:buClr>
              <a:buSzPts val="1600"/>
              <a:buNone/>
              <a:defRPr sz="1600" b="0" i="0">
                <a:solidFill>
                  <a:schemeClr val="dk1"/>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461" name="Google Shape;461;p42"/>
          <p:cNvSpPr txBox="1">
            <a:spLocks noGrp="1"/>
          </p:cNvSpPr>
          <p:nvPr>
            <p:ph type="body" idx="7"/>
          </p:nvPr>
        </p:nvSpPr>
        <p:spPr>
          <a:xfrm>
            <a:off x="7049960" y="1581149"/>
            <a:ext cx="1527300" cy="495300"/>
          </a:xfrm>
          <a:prstGeom prst="rect">
            <a:avLst/>
          </a:prstGeom>
          <a:noFill/>
          <a:ln>
            <a:noFill/>
          </a:ln>
        </p:spPr>
        <p:txBody>
          <a:bodyPr spcFirstLastPara="1" wrap="square" lIns="0" tIns="0" rIns="0" bIns="0" anchor="t" anchorCtr="0">
            <a:noAutofit/>
          </a:bodyPr>
          <a:lstStyle>
            <a:lvl1pPr marL="457200" lvl="0" indent="-228600" algn="ctr" rtl="0">
              <a:lnSpc>
                <a:spcPct val="90000"/>
              </a:lnSpc>
              <a:spcBef>
                <a:spcPts val="500"/>
              </a:spcBef>
              <a:spcAft>
                <a:spcPts val="0"/>
              </a:spcAft>
              <a:buClr>
                <a:schemeClr val="dk1"/>
              </a:buClr>
              <a:buSzPts val="1600"/>
              <a:buNone/>
              <a:defRPr sz="1600" b="0" i="0">
                <a:solidFill>
                  <a:schemeClr val="dk1"/>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462" name="Google Shape;462;p42"/>
          <p:cNvSpPr txBox="1">
            <a:spLocks noGrp="1"/>
          </p:cNvSpPr>
          <p:nvPr>
            <p:ph type="body" idx="8"/>
          </p:nvPr>
        </p:nvSpPr>
        <p:spPr>
          <a:xfrm>
            <a:off x="682626" y="1581149"/>
            <a:ext cx="1527300" cy="495300"/>
          </a:xfrm>
          <a:prstGeom prst="rect">
            <a:avLst/>
          </a:prstGeom>
          <a:noFill/>
          <a:ln>
            <a:noFill/>
          </a:ln>
        </p:spPr>
        <p:txBody>
          <a:bodyPr spcFirstLastPara="1" wrap="square" lIns="0" tIns="0" rIns="0" bIns="0" anchor="t" anchorCtr="0">
            <a:noAutofit/>
          </a:bodyPr>
          <a:lstStyle>
            <a:lvl1pPr marL="457200" lvl="0" indent="-228600" algn="ctr" rtl="0">
              <a:lnSpc>
                <a:spcPct val="90000"/>
              </a:lnSpc>
              <a:spcBef>
                <a:spcPts val="500"/>
              </a:spcBef>
              <a:spcAft>
                <a:spcPts val="0"/>
              </a:spcAft>
              <a:buClr>
                <a:schemeClr val="dk1"/>
              </a:buClr>
              <a:buSzPts val="1600"/>
              <a:buNone/>
              <a:defRPr sz="1600" b="0" i="0">
                <a:solidFill>
                  <a:schemeClr val="dk1"/>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63"/>
        <p:cNvGrpSpPr/>
        <p:nvPr/>
      </p:nvGrpSpPr>
      <p:grpSpPr>
        <a:xfrm>
          <a:off x="0" y="0"/>
          <a:ext cx="0" cy="0"/>
          <a:chOff x="0" y="0"/>
          <a:chExt cx="0" cy="0"/>
        </a:xfrm>
      </p:grpSpPr>
      <p:grpSp>
        <p:nvGrpSpPr>
          <p:cNvPr id="464" name="Google Shape;464;p43"/>
          <p:cNvGrpSpPr/>
          <p:nvPr/>
        </p:nvGrpSpPr>
        <p:grpSpPr>
          <a:xfrm>
            <a:off x="0" y="0"/>
            <a:ext cx="9144457" cy="5143866"/>
            <a:chOff x="0" y="0"/>
            <a:chExt cx="13716000" cy="10058400"/>
          </a:xfrm>
        </p:grpSpPr>
        <p:sp>
          <p:nvSpPr>
            <p:cNvPr id="465" name="Google Shape;465;p43"/>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466" name="Google Shape;466;p43"/>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467" name="Google Shape;467;p43"/>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468" name="Google Shape;468;p43"/>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pic>
        <p:nvPicPr>
          <p:cNvPr id="469" name="Google Shape;469;p43"/>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470" name="Google Shape;470;p43"/>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71" name="Google Shape;471;p43"/>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72" name="Google Shape;472;p43"/>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73" name="Google Shape;473;p43"/>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474" name="Google Shape;474;p43"/>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475" name="Google Shape;475;p43"/>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476" name="Google Shape;476;p43"/>
          <p:cNvSpPr>
            <a:spLocks noGrp="1"/>
          </p:cNvSpPr>
          <p:nvPr>
            <p:ph type="pic" idx="2"/>
          </p:nvPr>
        </p:nvSpPr>
        <p:spPr>
          <a:xfrm>
            <a:off x="11822" y="0"/>
            <a:ext cx="9132300" cy="51507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cons ">
  <p:cSld name="Icons ">
    <p:spTree>
      <p:nvGrpSpPr>
        <p:cNvPr id="1" name="Shape 477"/>
        <p:cNvGrpSpPr/>
        <p:nvPr/>
      </p:nvGrpSpPr>
      <p:grpSpPr>
        <a:xfrm>
          <a:off x="0" y="0"/>
          <a:ext cx="0" cy="0"/>
          <a:chOff x="0" y="0"/>
          <a:chExt cx="0" cy="0"/>
        </a:xfrm>
      </p:grpSpPr>
      <p:sp>
        <p:nvSpPr>
          <p:cNvPr id="478" name="Google Shape;478;p44"/>
          <p:cNvSpPr txBox="1">
            <a:spLocks noGrp="1"/>
          </p:cNvSpPr>
          <p:nvPr>
            <p:ph type="title"/>
          </p:nvPr>
        </p:nvSpPr>
        <p:spPr>
          <a:xfrm>
            <a:off x="438150" y="476250"/>
            <a:ext cx="80772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479" name="Google Shape;479;p44"/>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pic>
        <p:nvPicPr>
          <p:cNvPr id="480" name="Google Shape;480;p44"/>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481" name="Google Shape;481;p44"/>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82" name="Google Shape;482;p44"/>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83" name="Google Shape;483;p44"/>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84" name="Google Shape;484;p44"/>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485" name="Google Shape;485;p44"/>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486" name="Google Shape;486;p44"/>
          <p:cNvSpPr txBox="1">
            <a:spLocks noGrp="1"/>
          </p:cNvSpPr>
          <p:nvPr>
            <p:ph type="body" idx="1"/>
          </p:nvPr>
        </p:nvSpPr>
        <p:spPr>
          <a:xfrm>
            <a:off x="438150" y="3181350"/>
            <a:ext cx="2707800" cy="330000"/>
          </a:xfrm>
          <a:prstGeom prst="rect">
            <a:avLst/>
          </a:prstGeom>
          <a:noFill/>
          <a:ln>
            <a:noFill/>
          </a:ln>
        </p:spPr>
        <p:txBody>
          <a:bodyPr spcFirstLastPara="1" wrap="square" lIns="0" tIns="0" rIns="0" bIns="0" anchor="b" anchorCtr="0">
            <a:noAutofit/>
          </a:bodyPr>
          <a:lstStyle>
            <a:lvl1pPr marL="457200" lvl="0" indent="-228600" algn="ctr" rtl="0">
              <a:lnSpc>
                <a:spcPct val="90000"/>
              </a:lnSpc>
              <a:spcBef>
                <a:spcPts val="500"/>
              </a:spcBef>
              <a:spcAft>
                <a:spcPts val="0"/>
              </a:spcAft>
              <a:buClr>
                <a:schemeClr val="dk2"/>
              </a:buClr>
              <a:buSzPts val="1600"/>
              <a:buNone/>
              <a:defRPr sz="1600" b="0" i="0">
                <a:solidFill>
                  <a:schemeClr val="dk2"/>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487" name="Google Shape;487;p44"/>
          <p:cNvSpPr txBox="1">
            <a:spLocks noGrp="1"/>
          </p:cNvSpPr>
          <p:nvPr>
            <p:ph type="body" idx="2"/>
          </p:nvPr>
        </p:nvSpPr>
        <p:spPr>
          <a:xfrm>
            <a:off x="3314700" y="3181350"/>
            <a:ext cx="2707800" cy="311100"/>
          </a:xfrm>
          <a:prstGeom prst="rect">
            <a:avLst/>
          </a:prstGeom>
          <a:noFill/>
          <a:ln>
            <a:noFill/>
          </a:ln>
        </p:spPr>
        <p:txBody>
          <a:bodyPr spcFirstLastPara="1" wrap="square" lIns="0" tIns="0" rIns="0" bIns="0" anchor="b" anchorCtr="0">
            <a:normAutofit/>
          </a:bodyPr>
          <a:lstStyle>
            <a:lvl1pPr marL="457200" lvl="0" indent="-228600" algn="ctr" rtl="0">
              <a:lnSpc>
                <a:spcPct val="90000"/>
              </a:lnSpc>
              <a:spcBef>
                <a:spcPts val="500"/>
              </a:spcBef>
              <a:spcAft>
                <a:spcPts val="0"/>
              </a:spcAft>
              <a:buClr>
                <a:schemeClr val="dk2"/>
              </a:buClr>
              <a:buSzPts val="1600"/>
              <a:buNone/>
              <a:defRPr sz="1600" b="0" i="0">
                <a:solidFill>
                  <a:schemeClr val="dk2"/>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488" name="Google Shape;488;p44"/>
          <p:cNvSpPr txBox="1">
            <a:spLocks noGrp="1"/>
          </p:cNvSpPr>
          <p:nvPr>
            <p:ph type="body" idx="3"/>
          </p:nvPr>
        </p:nvSpPr>
        <p:spPr>
          <a:xfrm>
            <a:off x="6172200" y="3181350"/>
            <a:ext cx="2707800" cy="311100"/>
          </a:xfrm>
          <a:prstGeom prst="rect">
            <a:avLst/>
          </a:prstGeom>
          <a:noFill/>
          <a:ln>
            <a:noFill/>
          </a:ln>
        </p:spPr>
        <p:txBody>
          <a:bodyPr spcFirstLastPara="1" wrap="square" lIns="0" tIns="0" rIns="0" bIns="0" anchor="b" anchorCtr="0">
            <a:normAutofit/>
          </a:bodyPr>
          <a:lstStyle>
            <a:lvl1pPr marL="457200" lvl="0" indent="-228600" algn="ctr" rtl="0">
              <a:lnSpc>
                <a:spcPct val="90000"/>
              </a:lnSpc>
              <a:spcBef>
                <a:spcPts val="500"/>
              </a:spcBef>
              <a:spcAft>
                <a:spcPts val="0"/>
              </a:spcAft>
              <a:buClr>
                <a:schemeClr val="dk2"/>
              </a:buClr>
              <a:buSzPts val="1600"/>
              <a:buNone/>
              <a:defRPr sz="1600" b="0" i="0">
                <a:solidFill>
                  <a:schemeClr val="dk2"/>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89"/>
        <p:cNvGrpSpPr/>
        <p:nvPr/>
      </p:nvGrpSpPr>
      <p:grpSpPr>
        <a:xfrm>
          <a:off x="0" y="0"/>
          <a:ext cx="0" cy="0"/>
          <a:chOff x="0" y="0"/>
          <a:chExt cx="0" cy="0"/>
        </a:xfrm>
      </p:grpSpPr>
      <p:sp>
        <p:nvSpPr>
          <p:cNvPr id="490" name="Google Shape;490;p45"/>
          <p:cNvSpPr/>
          <p:nvPr/>
        </p:nvSpPr>
        <p:spPr>
          <a:xfrm>
            <a:off x="0" y="0"/>
            <a:ext cx="2286000" cy="16281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491" name="Google Shape;491;p45"/>
          <p:cNvSpPr/>
          <p:nvPr/>
        </p:nvSpPr>
        <p:spPr>
          <a:xfrm>
            <a:off x="4572000" y="0"/>
            <a:ext cx="2286000" cy="16281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492" name="Google Shape;492;p45"/>
          <p:cNvSpPr/>
          <p:nvPr/>
        </p:nvSpPr>
        <p:spPr>
          <a:xfrm>
            <a:off x="6858000" y="0"/>
            <a:ext cx="2286000" cy="16281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493" name="Google Shape;493;p45"/>
          <p:cNvSpPr/>
          <p:nvPr/>
        </p:nvSpPr>
        <p:spPr>
          <a:xfrm>
            <a:off x="2286000" y="0"/>
            <a:ext cx="2286000" cy="16281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pic>
        <p:nvPicPr>
          <p:cNvPr id="494" name="Google Shape;494;p45"/>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495" name="Google Shape;495;p45"/>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96" name="Google Shape;496;p45"/>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97" name="Google Shape;497;p45"/>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98" name="Google Shape;498;p45"/>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499" name="Google Shape;499;p45"/>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500" name="Google Shape;500;p45"/>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501" name="Google Shape;501;p45"/>
          <p:cNvSpPr txBox="1">
            <a:spLocks noGrp="1"/>
          </p:cNvSpPr>
          <p:nvPr>
            <p:ph type="title"/>
          </p:nvPr>
        </p:nvSpPr>
        <p:spPr>
          <a:xfrm>
            <a:off x="438150" y="2064346"/>
            <a:ext cx="84408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502" name="Google Shape;502;p45"/>
          <p:cNvSpPr txBox="1">
            <a:spLocks noGrp="1"/>
          </p:cNvSpPr>
          <p:nvPr>
            <p:ph type="subTitle" idx="1"/>
          </p:nvPr>
        </p:nvSpPr>
        <p:spPr>
          <a:xfrm>
            <a:off x="438150" y="2668892"/>
            <a:ext cx="4114800" cy="242400"/>
          </a:xfrm>
          <a:prstGeom prst="rect">
            <a:avLst/>
          </a:prstGeom>
          <a:noFill/>
          <a:ln>
            <a:noFill/>
          </a:ln>
        </p:spPr>
        <p:txBody>
          <a:bodyPr spcFirstLastPara="1" wrap="square" lIns="0" tIns="0" rIns="0" bIns="0" anchor="t" anchorCtr="0">
            <a:normAutofit/>
          </a:bodyPr>
          <a:lstStyle>
            <a:lvl1pPr lvl="0" algn="l" rtl="0">
              <a:lnSpc>
                <a:spcPct val="100000"/>
              </a:lnSpc>
              <a:spcBef>
                <a:spcPts val="300"/>
              </a:spcBef>
              <a:spcAft>
                <a:spcPts val="0"/>
              </a:spcAft>
              <a:buClr>
                <a:schemeClr val="dk2"/>
              </a:buClr>
              <a:buSzPts val="1600"/>
              <a:buFont typeface="Noto Sans Symbols"/>
              <a:buNone/>
              <a:defRPr sz="1600" b="0" i="0">
                <a:solidFill>
                  <a:schemeClr val="dk2"/>
                </a:solidFill>
                <a:latin typeface="Proxima Nova"/>
                <a:ea typeface="Proxima Nova"/>
                <a:cs typeface="Proxima Nova"/>
                <a:sym typeface="Proxima Nova"/>
              </a:defRPr>
            </a:lvl1pPr>
            <a:lvl2pPr lvl="1" algn="l" rtl="0">
              <a:lnSpc>
                <a:spcPct val="90000"/>
              </a:lnSpc>
              <a:spcBef>
                <a:spcPts val="300"/>
              </a:spcBef>
              <a:spcAft>
                <a:spcPts val="0"/>
              </a:spcAft>
              <a:buClr>
                <a:schemeClr val="dk1"/>
              </a:buClr>
              <a:buSzPts val="1400"/>
              <a:buFont typeface="Noto Sans Symbols"/>
              <a:buChar char="▪"/>
              <a:defRPr sz="1400" b="0" i="0">
                <a:solidFill>
                  <a:schemeClr val="dk1"/>
                </a:solidFill>
                <a:latin typeface="Proxima Nova"/>
                <a:ea typeface="Proxima Nova"/>
                <a:cs typeface="Proxima Nova"/>
                <a:sym typeface="Proxima Nova"/>
              </a:defRPr>
            </a:lvl2pPr>
            <a:lvl3pPr lvl="2" algn="l" rtl="0">
              <a:lnSpc>
                <a:spcPct val="150000"/>
              </a:lnSpc>
              <a:spcBef>
                <a:spcPts val="3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3pPr>
            <a:lvl4pPr lvl="3" algn="l" rtl="0">
              <a:lnSpc>
                <a:spcPct val="150000"/>
              </a:lnSpc>
              <a:spcBef>
                <a:spcPts val="3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4pPr>
            <a:lvl5pPr lvl="4" algn="l" rtl="0">
              <a:lnSpc>
                <a:spcPct val="150000"/>
              </a:lnSpc>
              <a:spcBef>
                <a:spcPts val="3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5pPr>
            <a:lvl6pPr lvl="5" algn="ctr" rtl="0">
              <a:lnSpc>
                <a:spcPct val="90000"/>
              </a:lnSpc>
              <a:spcBef>
                <a:spcPts val="300"/>
              </a:spcBef>
              <a:spcAft>
                <a:spcPts val="0"/>
              </a:spcAft>
              <a:buClr>
                <a:srgbClr val="888888"/>
              </a:buClr>
              <a:buSzPts val="900"/>
              <a:buNone/>
              <a:defRPr>
                <a:solidFill>
                  <a:srgbClr val="888888"/>
                </a:solidFill>
              </a:defRPr>
            </a:lvl6pPr>
            <a:lvl7pPr lvl="6" algn="ctr" rtl="0">
              <a:lnSpc>
                <a:spcPct val="90000"/>
              </a:lnSpc>
              <a:spcBef>
                <a:spcPts val="300"/>
              </a:spcBef>
              <a:spcAft>
                <a:spcPts val="0"/>
              </a:spcAft>
              <a:buClr>
                <a:srgbClr val="888888"/>
              </a:buClr>
              <a:buSzPts val="900"/>
              <a:buNone/>
              <a:defRPr>
                <a:solidFill>
                  <a:srgbClr val="888888"/>
                </a:solidFill>
              </a:defRPr>
            </a:lvl7pPr>
            <a:lvl8pPr lvl="7" algn="ctr" rtl="0">
              <a:lnSpc>
                <a:spcPct val="90000"/>
              </a:lnSpc>
              <a:spcBef>
                <a:spcPts val="300"/>
              </a:spcBef>
              <a:spcAft>
                <a:spcPts val="0"/>
              </a:spcAft>
              <a:buClr>
                <a:srgbClr val="888888"/>
              </a:buClr>
              <a:buSzPts val="900"/>
              <a:buNone/>
              <a:defRPr>
                <a:solidFill>
                  <a:srgbClr val="888888"/>
                </a:solidFill>
              </a:defRPr>
            </a:lvl8pPr>
            <a:lvl9pPr lvl="8" algn="ctr" rtl="0">
              <a:lnSpc>
                <a:spcPct val="90000"/>
              </a:lnSpc>
              <a:spcBef>
                <a:spcPts val="300"/>
              </a:spcBef>
              <a:spcAft>
                <a:spcPts val="0"/>
              </a:spcAft>
              <a:buClr>
                <a:srgbClr val="888888"/>
              </a:buClr>
              <a:buSzPts val="900"/>
              <a:buNone/>
              <a:defRPr>
                <a:solidFill>
                  <a:srgbClr val="888888"/>
                </a:solidFill>
              </a:defRPr>
            </a:lvl9pPr>
          </a:lstStyle>
          <a:p>
            <a:endParaRPr/>
          </a:p>
        </p:txBody>
      </p:sp>
      <p:sp>
        <p:nvSpPr>
          <p:cNvPr id="503" name="Google Shape;503;p45"/>
          <p:cNvSpPr txBox="1">
            <a:spLocks noGrp="1"/>
          </p:cNvSpPr>
          <p:nvPr>
            <p:ph type="body" idx="2"/>
          </p:nvPr>
        </p:nvSpPr>
        <p:spPr>
          <a:xfrm>
            <a:off x="438150" y="2924405"/>
            <a:ext cx="4114800" cy="1163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504" name="Google Shape;504;p45"/>
          <p:cNvSpPr txBox="1">
            <a:spLocks noGrp="1"/>
          </p:cNvSpPr>
          <p:nvPr>
            <p:ph type="body" idx="3"/>
          </p:nvPr>
        </p:nvSpPr>
        <p:spPr>
          <a:xfrm>
            <a:off x="4767488" y="2949318"/>
            <a:ext cx="4114800" cy="11643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505" name="Google Shape;505;p45"/>
          <p:cNvSpPr txBox="1">
            <a:spLocks noGrp="1"/>
          </p:cNvSpPr>
          <p:nvPr>
            <p:ph type="body" idx="4"/>
          </p:nvPr>
        </p:nvSpPr>
        <p:spPr>
          <a:xfrm>
            <a:off x="4767488" y="2659163"/>
            <a:ext cx="4114800" cy="276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2"/>
              </a:buClr>
              <a:buSzPts val="1600"/>
              <a:buNone/>
              <a:defRPr sz="1600">
                <a:solidFill>
                  <a:schemeClr val="dk2"/>
                </a:solidFill>
              </a:defRPr>
            </a:lvl1pPr>
            <a:lvl2pPr marL="914400" lvl="1" indent="-228600" algn="l" rtl="0">
              <a:lnSpc>
                <a:spcPct val="90000"/>
              </a:lnSpc>
              <a:spcBef>
                <a:spcPts val="300"/>
              </a:spcBef>
              <a:spcAft>
                <a:spcPts val="0"/>
              </a:spcAft>
              <a:buClr>
                <a:schemeClr val="dk1"/>
              </a:buClr>
              <a:buSzPts val="900"/>
              <a:buNone/>
              <a:defRPr/>
            </a:lvl2pPr>
            <a:lvl3pPr marL="1371600" lvl="2" indent="-228600" algn="l" rtl="0">
              <a:lnSpc>
                <a:spcPct val="90000"/>
              </a:lnSpc>
              <a:spcBef>
                <a:spcPts val="300"/>
              </a:spcBef>
              <a:spcAft>
                <a:spcPts val="0"/>
              </a:spcAft>
              <a:buClr>
                <a:schemeClr val="dk1"/>
              </a:buClr>
              <a:buSzPts val="900"/>
              <a:buNone/>
              <a:defRPr/>
            </a:lvl3pPr>
            <a:lvl4pPr marL="1828800" lvl="3" indent="-228600" algn="l" rtl="0">
              <a:lnSpc>
                <a:spcPct val="90000"/>
              </a:lnSpc>
              <a:spcBef>
                <a:spcPts val="300"/>
              </a:spcBef>
              <a:spcAft>
                <a:spcPts val="0"/>
              </a:spcAft>
              <a:buClr>
                <a:schemeClr val="dk1"/>
              </a:buClr>
              <a:buSzPts val="900"/>
              <a:buNone/>
              <a:defRPr/>
            </a:lvl4pPr>
            <a:lvl5pPr marL="2286000" lvl="4" indent="-228600" algn="l" rtl="0">
              <a:lnSpc>
                <a:spcPct val="90000"/>
              </a:lnSpc>
              <a:spcBef>
                <a:spcPts val="300"/>
              </a:spcBef>
              <a:spcAft>
                <a:spcPts val="0"/>
              </a:spcAft>
              <a:buClr>
                <a:schemeClr val="dk1"/>
              </a:buClr>
              <a:buSzPts val="900"/>
              <a:buNone/>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F">
  <p:cSld name="Content F">
    <p:spTree>
      <p:nvGrpSpPr>
        <p:cNvPr id="1" name="Shape 506"/>
        <p:cNvGrpSpPr/>
        <p:nvPr/>
      </p:nvGrpSpPr>
      <p:grpSpPr>
        <a:xfrm>
          <a:off x="0" y="0"/>
          <a:ext cx="0" cy="0"/>
          <a:chOff x="0" y="0"/>
          <a:chExt cx="0" cy="0"/>
        </a:xfrm>
      </p:grpSpPr>
      <p:sp>
        <p:nvSpPr>
          <p:cNvPr id="507" name="Google Shape;507;p46"/>
          <p:cNvSpPr txBox="1">
            <a:spLocks noGrp="1"/>
          </p:cNvSpPr>
          <p:nvPr>
            <p:ph type="title"/>
          </p:nvPr>
        </p:nvSpPr>
        <p:spPr>
          <a:xfrm>
            <a:off x="449403" y="415148"/>
            <a:ext cx="5113200" cy="42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2"/>
              </a:buClr>
              <a:buSzPts val="3000"/>
              <a:buFont typeface="Raleway"/>
              <a:buNone/>
              <a:defRPr sz="3000" b="0" i="0" cap="none">
                <a:solidFill>
                  <a:schemeClr val="dk2"/>
                </a:solidFill>
                <a:latin typeface="Raleway"/>
                <a:ea typeface="Raleway"/>
                <a:cs typeface="Raleway"/>
                <a:sym typeface="Raleway"/>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pic>
        <p:nvPicPr>
          <p:cNvPr id="508" name="Google Shape;508;p46"/>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509" name="Google Shape;509;p46"/>
          <p:cNvSpPr txBox="1">
            <a:spLocks noGrp="1"/>
          </p:cNvSpPr>
          <p:nvPr>
            <p:ph type="sldNum" idx="12"/>
          </p:nvPr>
        </p:nvSpPr>
        <p:spPr>
          <a:xfrm>
            <a:off x="7815489" y="4960938"/>
            <a:ext cx="1066800" cy="182700"/>
          </a:xfrm>
          <a:prstGeom prst="rect">
            <a:avLst/>
          </a:prstGeom>
          <a:noFill/>
          <a:ln>
            <a:noFill/>
          </a:ln>
        </p:spPr>
        <p:txBody>
          <a:bodyPr spcFirstLastPara="1" wrap="square" lIns="0" tIns="0" rIns="0" bIns="91450" anchor="t"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r>
              <a:rPr lang="en-US"/>
              <a:t>Page #</a:t>
            </a:r>
            <a:endParaRPr sz="600"/>
          </a:p>
        </p:txBody>
      </p:sp>
      <p:sp>
        <p:nvSpPr>
          <p:cNvPr id="510" name="Google Shape;510;p46"/>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11" name="Google Shape;511;p46"/>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12" name="Google Shape;512;p46"/>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13" name="Google Shape;513;p46"/>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514" name="Google Shape;514;p46"/>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515" name="Google Shape;515;p46"/>
          <p:cNvSpPr txBox="1">
            <a:spLocks noGrp="1"/>
          </p:cNvSpPr>
          <p:nvPr>
            <p:ph type="body" idx="1"/>
          </p:nvPr>
        </p:nvSpPr>
        <p:spPr>
          <a:xfrm>
            <a:off x="438150" y="1644231"/>
            <a:ext cx="3676800" cy="1163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516" name="Google Shape;516;p46"/>
          <p:cNvSpPr txBox="1">
            <a:spLocks noGrp="1"/>
          </p:cNvSpPr>
          <p:nvPr>
            <p:ph type="body" idx="2"/>
          </p:nvPr>
        </p:nvSpPr>
        <p:spPr>
          <a:xfrm>
            <a:off x="438150" y="3244430"/>
            <a:ext cx="3676800" cy="11643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517" name="Google Shape;517;p46"/>
          <p:cNvSpPr txBox="1">
            <a:spLocks noGrp="1"/>
          </p:cNvSpPr>
          <p:nvPr>
            <p:ph type="body" idx="3"/>
          </p:nvPr>
        </p:nvSpPr>
        <p:spPr>
          <a:xfrm>
            <a:off x="438150" y="2954275"/>
            <a:ext cx="3676800" cy="276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2"/>
              </a:buClr>
              <a:buSzPts val="1600"/>
              <a:buNone/>
              <a:defRPr sz="1600">
                <a:solidFill>
                  <a:schemeClr val="dk2"/>
                </a:solidFill>
              </a:defRPr>
            </a:lvl1pPr>
            <a:lvl2pPr marL="914400" lvl="1" indent="-228600" algn="l" rtl="0">
              <a:lnSpc>
                <a:spcPct val="90000"/>
              </a:lnSpc>
              <a:spcBef>
                <a:spcPts val="300"/>
              </a:spcBef>
              <a:spcAft>
                <a:spcPts val="0"/>
              </a:spcAft>
              <a:buClr>
                <a:schemeClr val="dk1"/>
              </a:buClr>
              <a:buSzPts val="900"/>
              <a:buNone/>
              <a:defRPr/>
            </a:lvl2pPr>
            <a:lvl3pPr marL="1371600" lvl="2" indent="-228600" algn="l" rtl="0">
              <a:lnSpc>
                <a:spcPct val="90000"/>
              </a:lnSpc>
              <a:spcBef>
                <a:spcPts val="300"/>
              </a:spcBef>
              <a:spcAft>
                <a:spcPts val="0"/>
              </a:spcAft>
              <a:buClr>
                <a:schemeClr val="dk1"/>
              </a:buClr>
              <a:buSzPts val="900"/>
              <a:buNone/>
              <a:defRPr/>
            </a:lvl3pPr>
            <a:lvl4pPr marL="1828800" lvl="3" indent="-228600" algn="l" rtl="0">
              <a:lnSpc>
                <a:spcPct val="90000"/>
              </a:lnSpc>
              <a:spcBef>
                <a:spcPts val="300"/>
              </a:spcBef>
              <a:spcAft>
                <a:spcPts val="0"/>
              </a:spcAft>
              <a:buClr>
                <a:schemeClr val="dk1"/>
              </a:buClr>
              <a:buSzPts val="900"/>
              <a:buNone/>
              <a:defRPr/>
            </a:lvl4pPr>
            <a:lvl5pPr marL="2286000" lvl="4" indent="-228600" algn="l" rtl="0">
              <a:lnSpc>
                <a:spcPct val="90000"/>
              </a:lnSpc>
              <a:spcBef>
                <a:spcPts val="300"/>
              </a:spcBef>
              <a:spcAft>
                <a:spcPts val="0"/>
              </a:spcAft>
              <a:buClr>
                <a:schemeClr val="dk1"/>
              </a:buClr>
              <a:buSzPts val="900"/>
              <a:buNone/>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518" name="Google Shape;518;p46"/>
          <p:cNvSpPr>
            <a:spLocks noGrp="1"/>
          </p:cNvSpPr>
          <p:nvPr>
            <p:ph type="pic" idx="4"/>
          </p:nvPr>
        </p:nvSpPr>
        <p:spPr>
          <a:xfrm>
            <a:off x="6062888" y="1628136"/>
            <a:ext cx="2286000" cy="1627800"/>
          </a:xfrm>
          <a:prstGeom prst="rect">
            <a:avLst/>
          </a:prstGeom>
          <a:noFill/>
          <a:ln>
            <a:noFill/>
          </a:ln>
        </p:spPr>
      </p:sp>
      <p:sp>
        <p:nvSpPr>
          <p:cNvPr id="519" name="Google Shape;519;p46"/>
          <p:cNvSpPr txBox="1">
            <a:spLocks noGrp="1"/>
          </p:cNvSpPr>
          <p:nvPr>
            <p:ph type="body" idx="5"/>
          </p:nvPr>
        </p:nvSpPr>
        <p:spPr>
          <a:xfrm>
            <a:off x="438150" y="1350769"/>
            <a:ext cx="3676800" cy="276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2"/>
              </a:buClr>
              <a:buSzPts val="1600"/>
              <a:buNone/>
              <a:defRPr sz="1600">
                <a:solidFill>
                  <a:schemeClr val="dk2"/>
                </a:solidFill>
              </a:defRPr>
            </a:lvl1pPr>
            <a:lvl2pPr marL="914400" lvl="1" indent="-228600" algn="l" rtl="0">
              <a:lnSpc>
                <a:spcPct val="90000"/>
              </a:lnSpc>
              <a:spcBef>
                <a:spcPts val="300"/>
              </a:spcBef>
              <a:spcAft>
                <a:spcPts val="0"/>
              </a:spcAft>
              <a:buClr>
                <a:schemeClr val="dk1"/>
              </a:buClr>
              <a:buSzPts val="900"/>
              <a:buNone/>
              <a:defRPr/>
            </a:lvl2pPr>
            <a:lvl3pPr marL="1371600" lvl="2" indent="-228600" algn="l" rtl="0">
              <a:lnSpc>
                <a:spcPct val="90000"/>
              </a:lnSpc>
              <a:spcBef>
                <a:spcPts val="300"/>
              </a:spcBef>
              <a:spcAft>
                <a:spcPts val="0"/>
              </a:spcAft>
              <a:buClr>
                <a:schemeClr val="dk1"/>
              </a:buClr>
              <a:buSzPts val="900"/>
              <a:buNone/>
              <a:defRPr/>
            </a:lvl3pPr>
            <a:lvl4pPr marL="1828800" lvl="3" indent="-228600" algn="l" rtl="0">
              <a:lnSpc>
                <a:spcPct val="90000"/>
              </a:lnSpc>
              <a:spcBef>
                <a:spcPts val="300"/>
              </a:spcBef>
              <a:spcAft>
                <a:spcPts val="0"/>
              </a:spcAft>
              <a:buClr>
                <a:schemeClr val="dk1"/>
              </a:buClr>
              <a:buSzPts val="900"/>
              <a:buNone/>
              <a:defRPr/>
            </a:lvl4pPr>
            <a:lvl5pPr marL="2286000" lvl="4" indent="-228600" algn="l" rtl="0">
              <a:lnSpc>
                <a:spcPct val="90000"/>
              </a:lnSpc>
              <a:spcBef>
                <a:spcPts val="300"/>
              </a:spcBef>
              <a:spcAft>
                <a:spcPts val="0"/>
              </a:spcAft>
              <a:buClr>
                <a:schemeClr val="dk1"/>
              </a:buClr>
              <a:buSzPts val="900"/>
              <a:buNone/>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520" name="Google Shape;520;p46"/>
          <p:cNvSpPr>
            <a:spLocks noGrp="1"/>
          </p:cNvSpPr>
          <p:nvPr>
            <p:ph type="pic" idx="6"/>
          </p:nvPr>
        </p:nvSpPr>
        <p:spPr>
          <a:xfrm>
            <a:off x="6062888" y="3256273"/>
            <a:ext cx="2286000" cy="1627800"/>
          </a:xfrm>
          <a:prstGeom prst="rect">
            <a:avLst/>
          </a:prstGeom>
          <a:noFill/>
          <a:ln>
            <a:noFill/>
          </a:ln>
        </p:spPr>
      </p:sp>
      <p:sp>
        <p:nvSpPr>
          <p:cNvPr id="521" name="Google Shape;521;p46"/>
          <p:cNvSpPr txBox="1">
            <a:spLocks noGrp="1"/>
          </p:cNvSpPr>
          <p:nvPr>
            <p:ph type="body" idx="7"/>
          </p:nvPr>
        </p:nvSpPr>
        <p:spPr>
          <a:xfrm>
            <a:off x="6062889" y="0"/>
            <a:ext cx="2289300" cy="1621500"/>
          </a:xfrm>
          <a:prstGeom prst="rect">
            <a:avLst/>
          </a:prstGeom>
          <a:solidFill>
            <a:schemeClr val="lt2"/>
          </a:solid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 or #">
  <p:cSld name="% or #">
    <p:spTree>
      <p:nvGrpSpPr>
        <p:cNvPr id="1" name="Shape 522"/>
        <p:cNvGrpSpPr/>
        <p:nvPr/>
      </p:nvGrpSpPr>
      <p:grpSpPr>
        <a:xfrm>
          <a:off x="0" y="0"/>
          <a:ext cx="0" cy="0"/>
          <a:chOff x="0" y="0"/>
          <a:chExt cx="0" cy="0"/>
        </a:xfrm>
      </p:grpSpPr>
      <p:sp>
        <p:nvSpPr>
          <p:cNvPr id="523" name="Google Shape;523;p47"/>
          <p:cNvSpPr/>
          <p:nvPr/>
        </p:nvSpPr>
        <p:spPr>
          <a:xfrm>
            <a:off x="-11610" y="0"/>
            <a:ext cx="4507500" cy="51435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524" name="Google Shape;524;p47"/>
          <p:cNvSpPr/>
          <p:nvPr/>
        </p:nvSpPr>
        <p:spPr>
          <a:xfrm>
            <a:off x="4495801" y="-1"/>
            <a:ext cx="4648200" cy="51435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525" name="Google Shape;525;p47"/>
          <p:cNvSpPr txBox="1"/>
          <p:nvPr/>
        </p:nvSpPr>
        <p:spPr>
          <a:xfrm>
            <a:off x="5501681" y="1566204"/>
            <a:ext cx="2363100" cy="969000"/>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dk2"/>
              </a:buClr>
              <a:buSzPts val="4000"/>
              <a:buFont typeface="Raleway"/>
              <a:buNone/>
            </a:pPr>
            <a:r>
              <a:rPr lang="en-US" sz="4000" b="1" i="0" u="none" strike="noStrike" cap="none">
                <a:solidFill>
                  <a:schemeClr val="dk2"/>
                </a:solidFill>
                <a:latin typeface="Raleway"/>
                <a:ea typeface="Raleway"/>
                <a:cs typeface="Raleway"/>
                <a:sym typeface="Raleway"/>
              </a:rPr>
              <a:t>0%</a:t>
            </a:r>
            <a:endParaRPr sz="700" b="0" i="0" u="none" strike="noStrike" cap="none">
              <a:solidFill>
                <a:srgbClr val="000000"/>
              </a:solidFill>
              <a:latin typeface="Arial"/>
              <a:ea typeface="Arial"/>
              <a:cs typeface="Arial"/>
              <a:sym typeface="Arial"/>
            </a:endParaRPr>
          </a:p>
        </p:txBody>
      </p:sp>
      <p:sp>
        <p:nvSpPr>
          <p:cNvPr id="526" name="Google Shape;526;p47"/>
          <p:cNvSpPr txBox="1">
            <a:spLocks noGrp="1"/>
          </p:cNvSpPr>
          <p:nvPr>
            <p:ph type="body" idx="1"/>
          </p:nvPr>
        </p:nvSpPr>
        <p:spPr>
          <a:xfrm>
            <a:off x="5501681" y="2693898"/>
            <a:ext cx="2363100" cy="725700"/>
          </a:xfrm>
          <a:prstGeom prst="rect">
            <a:avLst/>
          </a:prstGeom>
          <a:noFill/>
          <a:ln>
            <a:noFill/>
          </a:ln>
        </p:spPr>
        <p:txBody>
          <a:bodyPr spcFirstLastPara="1" wrap="square" lIns="0" tIns="0" rIns="0" bIns="0" anchor="t" anchorCtr="0">
            <a:normAutofit/>
          </a:bodyPr>
          <a:lstStyle>
            <a:lvl1pPr marL="457200" lvl="0" indent="-228600" algn="ctr" rtl="0">
              <a:lnSpc>
                <a:spcPct val="90000"/>
              </a:lnSpc>
              <a:spcBef>
                <a:spcPts val="500"/>
              </a:spcBef>
              <a:spcAft>
                <a:spcPts val="0"/>
              </a:spcAft>
              <a:buClr>
                <a:schemeClr val="dk1"/>
              </a:buClr>
              <a:buSzPts val="2000"/>
              <a:buNone/>
              <a:defRPr sz="2000" b="0" i="0">
                <a:solidFill>
                  <a:schemeClr val="dk1"/>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rgbClr val="888888"/>
              </a:buClr>
              <a:buSzPts val="1000"/>
              <a:buNone/>
              <a:defRPr sz="1000">
                <a:solidFill>
                  <a:srgbClr val="888888"/>
                </a:solidFill>
              </a:defRPr>
            </a:lvl2pPr>
            <a:lvl3pPr marL="1371600" lvl="2" indent="-228600" algn="l" rtl="0">
              <a:lnSpc>
                <a:spcPct val="90000"/>
              </a:lnSpc>
              <a:spcBef>
                <a:spcPts val="300"/>
              </a:spcBef>
              <a:spcAft>
                <a:spcPts val="0"/>
              </a:spcAft>
              <a:buClr>
                <a:srgbClr val="888888"/>
              </a:buClr>
              <a:buSzPts val="900"/>
              <a:buNone/>
              <a:defRPr sz="900">
                <a:solidFill>
                  <a:srgbClr val="888888"/>
                </a:solidFill>
              </a:defRPr>
            </a:lvl3pPr>
            <a:lvl4pPr marL="1828800" lvl="3" indent="-228600" algn="l" rtl="0">
              <a:lnSpc>
                <a:spcPct val="90000"/>
              </a:lnSpc>
              <a:spcBef>
                <a:spcPts val="300"/>
              </a:spcBef>
              <a:spcAft>
                <a:spcPts val="0"/>
              </a:spcAft>
              <a:buClr>
                <a:srgbClr val="888888"/>
              </a:buClr>
              <a:buSzPts val="800"/>
              <a:buNone/>
              <a:defRPr sz="800">
                <a:solidFill>
                  <a:srgbClr val="888888"/>
                </a:solidFill>
              </a:defRPr>
            </a:lvl4pPr>
            <a:lvl5pPr marL="2286000" lvl="4" indent="-228600" algn="l" rtl="0">
              <a:lnSpc>
                <a:spcPct val="90000"/>
              </a:lnSpc>
              <a:spcBef>
                <a:spcPts val="300"/>
              </a:spcBef>
              <a:spcAft>
                <a:spcPts val="0"/>
              </a:spcAft>
              <a:buClr>
                <a:srgbClr val="888888"/>
              </a:buClr>
              <a:buSzPts val="800"/>
              <a:buNone/>
              <a:defRPr sz="800">
                <a:solidFill>
                  <a:srgbClr val="888888"/>
                </a:solidFill>
              </a:defRPr>
            </a:lvl5pPr>
            <a:lvl6pPr marL="2743200" lvl="5" indent="-228600" algn="l" rtl="0">
              <a:lnSpc>
                <a:spcPct val="90000"/>
              </a:lnSpc>
              <a:spcBef>
                <a:spcPts val="300"/>
              </a:spcBef>
              <a:spcAft>
                <a:spcPts val="0"/>
              </a:spcAft>
              <a:buClr>
                <a:srgbClr val="888888"/>
              </a:buClr>
              <a:buSzPts val="800"/>
              <a:buNone/>
              <a:defRPr sz="800">
                <a:solidFill>
                  <a:srgbClr val="888888"/>
                </a:solidFill>
              </a:defRPr>
            </a:lvl6pPr>
            <a:lvl7pPr marL="3200400" lvl="6" indent="-228600" algn="l" rtl="0">
              <a:lnSpc>
                <a:spcPct val="90000"/>
              </a:lnSpc>
              <a:spcBef>
                <a:spcPts val="300"/>
              </a:spcBef>
              <a:spcAft>
                <a:spcPts val="0"/>
              </a:spcAft>
              <a:buClr>
                <a:srgbClr val="888888"/>
              </a:buClr>
              <a:buSzPts val="800"/>
              <a:buNone/>
              <a:defRPr sz="800">
                <a:solidFill>
                  <a:srgbClr val="888888"/>
                </a:solidFill>
              </a:defRPr>
            </a:lvl7pPr>
            <a:lvl8pPr marL="3657600" lvl="7" indent="-228600" algn="l" rtl="0">
              <a:lnSpc>
                <a:spcPct val="90000"/>
              </a:lnSpc>
              <a:spcBef>
                <a:spcPts val="300"/>
              </a:spcBef>
              <a:spcAft>
                <a:spcPts val="0"/>
              </a:spcAft>
              <a:buClr>
                <a:srgbClr val="888888"/>
              </a:buClr>
              <a:buSzPts val="800"/>
              <a:buNone/>
              <a:defRPr sz="800">
                <a:solidFill>
                  <a:srgbClr val="888888"/>
                </a:solidFill>
              </a:defRPr>
            </a:lvl8pPr>
            <a:lvl9pPr marL="4114800" lvl="8" indent="-228600" algn="l" rtl="0">
              <a:lnSpc>
                <a:spcPct val="90000"/>
              </a:lnSpc>
              <a:spcBef>
                <a:spcPts val="300"/>
              </a:spcBef>
              <a:spcAft>
                <a:spcPts val="0"/>
              </a:spcAft>
              <a:buClr>
                <a:srgbClr val="888888"/>
              </a:buClr>
              <a:buSzPts val="800"/>
              <a:buNone/>
              <a:defRPr sz="800">
                <a:solidFill>
                  <a:srgbClr val="888888"/>
                </a:solidFill>
              </a:defRPr>
            </a:lvl9pPr>
          </a:lstStyle>
          <a:p>
            <a:endParaRPr/>
          </a:p>
        </p:txBody>
      </p:sp>
      <p:sp>
        <p:nvSpPr>
          <p:cNvPr id="527" name="Google Shape;527;p47"/>
          <p:cNvSpPr/>
          <p:nvPr/>
        </p:nvSpPr>
        <p:spPr>
          <a:xfrm>
            <a:off x="4953000" y="476250"/>
            <a:ext cx="3440700" cy="3867000"/>
          </a:xfrm>
          <a:prstGeom prst="rect">
            <a:avLst/>
          </a:prstGeom>
          <a:noFill/>
          <a:ln w="76200" cap="flat" cmpd="sng">
            <a:solidFill>
              <a:schemeClr val="lt1"/>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pic>
        <p:nvPicPr>
          <p:cNvPr id="528" name="Google Shape;528;p47"/>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529" name="Google Shape;529;p47"/>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30" name="Google Shape;530;p47"/>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31" name="Google Shape;531;p47"/>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32" name="Google Shape;532;p47"/>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533" name="Google Shape;533;p47"/>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534" name="Google Shape;534;p47"/>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535" name="Google Shape;535;p47"/>
          <p:cNvSpPr txBox="1">
            <a:spLocks noGrp="1"/>
          </p:cNvSpPr>
          <p:nvPr>
            <p:ph type="title"/>
          </p:nvPr>
        </p:nvSpPr>
        <p:spPr>
          <a:xfrm>
            <a:off x="1072122" y="1566204"/>
            <a:ext cx="2363100" cy="9690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Clr>
                <a:schemeClr val="dk2"/>
              </a:buClr>
              <a:buSzPts val="4000"/>
              <a:buFont typeface="Raleway"/>
              <a:buNone/>
              <a:defRPr sz="4000" b="1" i="0">
                <a:latin typeface="Raleway"/>
                <a:ea typeface="Raleway"/>
                <a:cs typeface="Raleway"/>
                <a:sym typeface="Raleway"/>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536" name="Google Shape;536;p47"/>
          <p:cNvSpPr txBox="1">
            <a:spLocks noGrp="1"/>
          </p:cNvSpPr>
          <p:nvPr>
            <p:ph type="body" idx="2"/>
          </p:nvPr>
        </p:nvSpPr>
        <p:spPr>
          <a:xfrm>
            <a:off x="1072122" y="2693898"/>
            <a:ext cx="2363100" cy="725700"/>
          </a:xfrm>
          <a:prstGeom prst="rect">
            <a:avLst/>
          </a:prstGeom>
          <a:noFill/>
          <a:ln>
            <a:noFill/>
          </a:ln>
        </p:spPr>
        <p:txBody>
          <a:bodyPr spcFirstLastPara="1" wrap="square" lIns="0" tIns="0" rIns="0" bIns="0" anchor="t" anchorCtr="0">
            <a:normAutofit/>
          </a:bodyPr>
          <a:lstStyle>
            <a:lvl1pPr marL="457200" lvl="0" indent="-228600" algn="ctr" rtl="0">
              <a:lnSpc>
                <a:spcPct val="90000"/>
              </a:lnSpc>
              <a:spcBef>
                <a:spcPts val="500"/>
              </a:spcBef>
              <a:spcAft>
                <a:spcPts val="0"/>
              </a:spcAft>
              <a:buClr>
                <a:schemeClr val="dk1"/>
              </a:buClr>
              <a:buSzPts val="2000"/>
              <a:buNone/>
              <a:defRPr sz="2000" b="0" i="0">
                <a:solidFill>
                  <a:schemeClr val="dk1"/>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rgbClr val="888888"/>
              </a:buClr>
              <a:buSzPts val="1000"/>
              <a:buNone/>
              <a:defRPr sz="1000">
                <a:solidFill>
                  <a:srgbClr val="888888"/>
                </a:solidFill>
              </a:defRPr>
            </a:lvl2pPr>
            <a:lvl3pPr marL="1371600" lvl="2" indent="-228600" algn="l" rtl="0">
              <a:lnSpc>
                <a:spcPct val="90000"/>
              </a:lnSpc>
              <a:spcBef>
                <a:spcPts val="300"/>
              </a:spcBef>
              <a:spcAft>
                <a:spcPts val="0"/>
              </a:spcAft>
              <a:buClr>
                <a:srgbClr val="888888"/>
              </a:buClr>
              <a:buSzPts val="900"/>
              <a:buNone/>
              <a:defRPr sz="900">
                <a:solidFill>
                  <a:srgbClr val="888888"/>
                </a:solidFill>
              </a:defRPr>
            </a:lvl3pPr>
            <a:lvl4pPr marL="1828800" lvl="3" indent="-228600" algn="l" rtl="0">
              <a:lnSpc>
                <a:spcPct val="90000"/>
              </a:lnSpc>
              <a:spcBef>
                <a:spcPts val="300"/>
              </a:spcBef>
              <a:spcAft>
                <a:spcPts val="0"/>
              </a:spcAft>
              <a:buClr>
                <a:srgbClr val="888888"/>
              </a:buClr>
              <a:buSzPts val="800"/>
              <a:buNone/>
              <a:defRPr sz="800">
                <a:solidFill>
                  <a:srgbClr val="888888"/>
                </a:solidFill>
              </a:defRPr>
            </a:lvl4pPr>
            <a:lvl5pPr marL="2286000" lvl="4" indent="-228600" algn="l" rtl="0">
              <a:lnSpc>
                <a:spcPct val="90000"/>
              </a:lnSpc>
              <a:spcBef>
                <a:spcPts val="300"/>
              </a:spcBef>
              <a:spcAft>
                <a:spcPts val="0"/>
              </a:spcAft>
              <a:buClr>
                <a:srgbClr val="888888"/>
              </a:buClr>
              <a:buSzPts val="800"/>
              <a:buNone/>
              <a:defRPr sz="800">
                <a:solidFill>
                  <a:srgbClr val="888888"/>
                </a:solidFill>
              </a:defRPr>
            </a:lvl5pPr>
            <a:lvl6pPr marL="2743200" lvl="5" indent="-228600" algn="l" rtl="0">
              <a:lnSpc>
                <a:spcPct val="90000"/>
              </a:lnSpc>
              <a:spcBef>
                <a:spcPts val="300"/>
              </a:spcBef>
              <a:spcAft>
                <a:spcPts val="0"/>
              </a:spcAft>
              <a:buClr>
                <a:srgbClr val="888888"/>
              </a:buClr>
              <a:buSzPts val="800"/>
              <a:buNone/>
              <a:defRPr sz="800">
                <a:solidFill>
                  <a:srgbClr val="888888"/>
                </a:solidFill>
              </a:defRPr>
            </a:lvl6pPr>
            <a:lvl7pPr marL="3200400" lvl="6" indent="-228600" algn="l" rtl="0">
              <a:lnSpc>
                <a:spcPct val="90000"/>
              </a:lnSpc>
              <a:spcBef>
                <a:spcPts val="300"/>
              </a:spcBef>
              <a:spcAft>
                <a:spcPts val="0"/>
              </a:spcAft>
              <a:buClr>
                <a:srgbClr val="888888"/>
              </a:buClr>
              <a:buSzPts val="800"/>
              <a:buNone/>
              <a:defRPr sz="800">
                <a:solidFill>
                  <a:srgbClr val="888888"/>
                </a:solidFill>
              </a:defRPr>
            </a:lvl7pPr>
            <a:lvl8pPr marL="3657600" lvl="7" indent="-228600" algn="l" rtl="0">
              <a:lnSpc>
                <a:spcPct val="90000"/>
              </a:lnSpc>
              <a:spcBef>
                <a:spcPts val="300"/>
              </a:spcBef>
              <a:spcAft>
                <a:spcPts val="0"/>
              </a:spcAft>
              <a:buClr>
                <a:srgbClr val="888888"/>
              </a:buClr>
              <a:buSzPts val="800"/>
              <a:buNone/>
              <a:defRPr sz="800">
                <a:solidFill>
                  <a:srgbClr val="888888"/>
                </a:solidFill>
              </a:defRPr>
            </a:lvl8pPr>
            <a:lvl9pPr marL="4114800" lvl="8" indent="-228600" algn="l" rtl="0">
              <a:lnSpc>
                <a:spcPct val="90000"/>
              </a:lnSpc>
              <a:spcBef>
                <a:spcPts val="300"/>
              </a:spcBef>
              <a:spcAft>
                <a:spcPts val="0"/>
              </a:spcAft>
              <a:buClr>
                <a:srgbClr val="888888"/>
              </a:buClr>
              <a:buSzPts val="800"/>
              <a:buNone/>
              <a:defRPr sz="800">
                <a:solidFill>
                  <a:srgbClr val="888888"/>
                </a:solidFill>
              </a:defRPr>
            </a:lvl9pPr>
          </a:lstStyle>
          <a:p>
            <a:endParaRPr/>
          </a:p>
        </p:txBody>
      </p:sp>
      <p:sp>
        <p:nvSpPr>
          <p:cNvPr id="537" name="Google Shape;537;p47"/>
          <p:cNvSpPr/>
          <p:nvPr/>
        </p:nvSpPr>
        <p:spPr>
          <a:xfrm>
            <a:off x="533400" y="505040"/>
            <a:ext cx="3440700" cy="3867000"/>
          </a:xfrm>
          <a:prstGeom prst="rect">
            <a:avLst/>
          </a:prstGeom>
          <a:noFill/>
          <a:ln w="76200" cap="flat" cmpd="sng">
            <a:solidFill>
              <a:schemeClr val="lt1"/>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losing">
  <p:cSld name="Closing">
    <p:spTree>
      <p:nvGrpSpPr>
        <p:cNvPr id="1" name="Shape 538"/>
        <p:cNvGrpSpPr/>
        <p:nvPr/>
      </p:nvGrpSpPr>
      <p:grpSpPr>
        <a:xfrm>
          <a:off x="0" y="0"/>
          <a:ext cx="0" cy="0"/>
          <a:chOff x="0" y="0"/>
          <a:chExt cx="0" cy="0"/>
        </a:xfrm>
      </p:grpSpPr>
      <p:sp>
        <p:nvSpPr>
          <p:cNvPr id="539" name="Google Shape;539;p48"/>
          <p:cNvSpPr/>
          <p:nvPr/>
        </p:nvSpPr>
        <p:spPr>
          <a:xfrm>
            <a:off x="8610600"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40" name="Google Shape;540;p48"/>
          <p:cNvSpPr/>
          <p:nvPr/>
        </p:nvSpPr>
        <p:spPr>
          <a:xfrm>
            <a:off x="8366125"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41" name="Google Shape;541;p48"/>
          <p:cNvSpPr/>
          <p:nvPr/>
        </p:nvSpPr>
        <p:spPr>
          <a:xfrm>
            <a:off x="8121650"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42" name="Google Shape;542;p48"/>
          <p:cNvSpPr/>
          <p:nvPr/>
        </p:nvSpPr>
        <p:spPr>
          <a:xfrm>
            <a:off x="7877175"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543" name="Google Shape;543;p48"/>
          <p:cNvCxnSpPr/>
          <p:nvPr/>
        </p:nvCxnSpPr>
        <p:spPr>
          <a:xfrm>
            <a:off x="443996" y="4877109"/>
            <a:ext cx="7279800" cy="0"/>
          </a:xfrm>
          <a:prstGeom prst="straightConnector1">
            <a:avLst/>
          </a:prstGeom>
          <a:noFill/>
          <a:ln w="9525" cap="flat" cmpd="sng">
            <a:solidFill>
              <a:schemeClr val="dk1"/>
            </a:solidFill>
            <a:prstDash val="solid"/>
            <a:miter lim="800000"/>
            <a:headEnd type="none" w="sm" len="sm"/>
            <a:tailEnd type="none" w="sm" len="sm"/>
          </a:ln>
        </p:spPr>
      </p:cxnSp>
      <p:sp>
        <p:nvSpPr>
          <p:cNvPr id="544" name="Google Shape;544;p48"/>
          <p:cNvSpPr txBox="1">
            <a:spLocks noGrp="1"/>
          </p:cNvSpPr>
          <p:nvPr>
            <p:ph type="title"/>
          </p:nvPr>
        </p:nvSpPr>
        <p:spPr>
          <a:xfrm>
            <a:off x="443997" y="1821875"/>
            <a:ext cx="3986400" cy="11094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2"/>
              </a:buClr>
              <a:buSzPts val="2400"/>
              <a:buFont typeface="Raleway SemiBold"/>
              <a:buNone/>
              <a:defRPr sz="2400" b="1" i="0">
                <a:solidFill>
                  <a:schemeClr val="dk2"/>
                </a:solidFill>
                <a:latin typeface="Raleway SemiBold"/>
                <a:ea typeface="Raleway SemiBold"/>
                <a:cs typeface="Raleway SemiBold"/>
                <a:sym typeface="Raleway SemiBold"/>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545" name="Google Shape;545;p48"/>
          <p:cNvSpPr txBox="1"/>
          <p:nvPr/>
        </p:nvSpPr>
        <p:spPr>
          <a:xfrm>
            <a:off x="4648200" y="971550"/>
            <a:ext cx="5010300" cy="1700700"/>
          </a:xfrm>
          <a:prstGeom prst="rect">
            <a:avLst/>
          </a:prstGeom>
          <a:noFill/>
          <a:ln>
            <a:noFill/>
          </a:ln>
        </p:spPr>
        <p:txBody>
          <a:bodyPr spcFirstLastPara="1" wrap="square" lIns="0" tIns="22850" rIns="45725" bIns="22850" anchor="t" anchorCtr="0">
            <a:normAutofit/>
          </a:bodyPr>
          <a:lstStyle/>
          <a:p>
            <a:pPr marL="0" marR="0" lvl="0" indent="0" algn="l" rtl="0">
              <a:lnSpc>
                <a:spcPct val="100000"/>
              </a:lnSpc>
              <a:spcBef>
                <a:spcPts val="0"/>
              </a:spcBef>
              <a:spcAft>
                <a:spcPts val="0"/>
              </a:spcAft>
              <a:buClr>
                <a:schemeClr val="accent3"/>
              </a:buClr>
              <a:buSzPts val="3000"/>
              <a:buFont typeface="Raleway"/>
              <a:buNone/>
            </a:pPr>
            <a:endParaRPr sz="3000" b="1" i="0" u="none" strike="noStrike" cap="none">
              <a:solidFill>
                <a:schemeClr val="accent3"/>
              </a:solidFill>
              <a:latin typeface="Raleway"/>
              <a:ea typeface="Raleway"/>
              <a:cs typeface="Raleway"/>
              <a:sym typeface="Raleway"/>
            </a:endParaRPr>
          </a:p>
        </p:txBody>
      </p:sp>
      <p:sp>
        <p:nvSpPr>
          <p:cNvPr id="546" name="Google Shape;546;p48"/>
          <p:cNvSpPr txBox="1">
            <a:spLocks noGrp="1"/>
          </p:cNvSpPr>
          <p:nvPr>
            <p:ph type="subTitle" idx="1"/>
          </p:nvPr>
        </p:nvSpPr>
        <p:spPr>
          <a:xfrm>
            <a:off x="443997" y="3204784"/>
            <a:ext cx="3986400" cy="384300"/>
          </a:xfrm>
          <a:prstGeom prst="rect">
            <a:avLst/>
          </a:prstGeom>
          <a:noFill/>
          <a:ln>
            <a:noFill/>
          </a:ln>
        </p:spPr>
        <p:txBody>
          <a:bodyPr spcFirstLastPara="1" wrap="square" lIns="0" tIns="0" rIns="0" bIns="0" anchor="t" anchorCtr="0">
            <a:noAutofit/>
          </a:bodyPr>
          <a:lstStyle>
            <a:lvl1pPr lvl="0" algn="l" rtl="0">
              <a:lnSpc>
                <a:spcPct val="90000"/>
              </a:lnSpc>
              <a:spcBef>
                <a:spcPts val="500"/>
              </a:spcBef>
              <a:spcAft>
                <a:spcPts val="0"/>
              </a:spcAft>
              <a:buClr>
                <a:schemeClr val="dk1"/>
              </a:buClr>
              <a:buSzPts val="1400"/>
              <a:buNone/>
              <a:defRPr sz="1400" b="0" i="0">
                <a:solidFill>
                  <a:schemeClr val="dk1"/>
                </a:solidFill>
                <a:latin typeface="Raleway Medium"/>
                <a:ea typeface="Raleway Medium"/>
                <a:cs typeface="Raleway Medium"/>
                <a:sym typeface="Raleway Medium"/>
              </a:defRPr>
            </a:lvl1pPr>
            <a:lvl2pPr lvl="1" algn="ctr" rtl="0">
              <a:lnSpc>
                <a:spcPct val="90000"/>
              </a:lnSpc>
              <a:spcBef>
                <a:spcPts val="300"/>
              </a:spcBef>
              <a:spcAft>
                <a:spcPts val="0"/>
              </a:spcAft>
              <a:buClr>
                <a:srgbClr val="888888"/>
              </a:buClr>
              <a:buSzPts val="1000"/>
              <a:buNone/>
              <a:defRPr>
                <a:solidFill>
                  <a:srgbClr val="888888"/>
                </a:solidFill>
              </a:defRPr>
            </a:lvl2pPr>
            <a:lvl3pPr lvl="2" algn="ctr" rtl="0">
              <a:lnSpc>
                <a:spcPct val="90000"/>
              </a:lnSpc>
              <a:spcBef>
                <a:spcPts val="300"/>
              </a:spcBef>
              <a:spcAft>
                <a:spcPts val="0"/>
              </a:spcAft>
              <a:buClr>
                <a:srgbClr val="888888"/>
              </a:buClr>
              <a:buSzPts val="1000"/>
              <a:buNone/>
              <a:defRPr>
                <a:solidFill>
                  <a:srgbClr val="888888"/>
                </a:solidFill>
              </a:defRPr>
            </a:lvl3pPr>
            <a:lvl4pPr lvl="3" algn="ctr" rtl="0">
              <a:lnSpc>
                <a:spcPct val="90000"/>
              </a:lnSpc>
              <a:spcBef>
                <a:spcPts val="300"/>
              </a:spcBef>
              <a:spcAft>
                <a:spcPts val="0"/>
              </a:spcAft>
              <a:buClr>
                <a:srgbClr val="888888"/>
              </a:buClr>
              <a:buSzPts val="1000"/>
              <a:buNone/>
              <a:defRPr>
                <a:solidFill>
                  <a:srgbClr val="888888"/>
                </a:solidFill>
              </a:defRPr>
            </a:lvl4pPr>
            <a:lvl5pPr lvl="4" algn="ctr" rtl="0">
              <a:lnSpc>
                <a:spcPct val="90000"/>
              </a:lnSpc>
              <a:spcBef>
                <a:spcPts val="300"/>
              </a:spcBef>
              <a:spcAft>
                <a:spcPts val="0"/>
              </a:spcAft>
              <a:buClr>
                <a:srgbClr val="888888"/>
              </a:buClr>
              <a:buSzPts val="1000"/>
              <a:buNone/>
              <a:defRPr>
                <a:solidFill>
                  <a:srgbClr val="888888"/>
                </a:solidFill>
              </a:defRPr>
            </a:lvl5pPr>
            <a:lvl6pPr lvl="5" algn="ctr" rtl="0">
              <a:lnSpc>
                <a:spcPct val="90000"/>
              </a:lnSpc>
              <a:spcBef>
                <a:spcPts val="300"/>
              </a:spcBef>
              <a:spcAft>
                <a:spcPts val="0"/>
              </a:spcAft>
              <a:buClr>
                <a:srgbClr val="888888"/>
              </a:buClr>
              <a:buSzPts val="900"/>
              <a:buNone/>
              <a:defRPr>
                <a:solidFill>
                  <a:srgbClr val="888888"/>
                </a:solidFill>
              </a:defRPr>
            </a:lvl6pPr>
            <a:lvl7pPr lvl="6" algn="ctr" rtl="0">
              <a:lnSpc>
                <a:spcPct val="90000"/>
              </a:lnSpc>
              <a:spcBef>
                <a:spcPts val="300"/>
              </a:spcBef>
              <a:spcAft>
                <a:spcPts val="0"/>
              </a:spcAft>
              <a:buClr>
                <a:srgbClr val="888888"/>
              </a:buClr>
              <a:buSzPts val="900"/>
              <a:buNone/>
              <a:defRPr>
                <a:solidFill>
                  <a:srgbClr val="888888"/>
                </a:solidFill>
              </a:defRPr>
            </a:lvl7pPr>
            <a:lvl8pPr lvl="7" algn="ctr" rtl="0">
              <a:lnSpc>
                <a:spcPct val="90000"/>
              </a:lnSpc>
              <a:spcBef>
                <a:spcPts val="300"/>
              </a:spcBef>
              <a:spcAft>
                <a:spcPts val="0"/>
              </a:spcAft>
              <a:buClr>
                <a:srgbClr val="888888"/>
              </a:buClr>
              <a:buSzPts val="900"/>
              <a:buNone/>
              <a:defRPr>
                <a:solidFill>
                  <a:srgbClr val="888888"/>
                </a:solidFill>
              </a:defRPr>
            </a:lvl8pPr>
            <a:lvl9pPr lvl="8" algn="ctr" rtl="0">
              <a:lnSpc>
                <a:spcPct val="90000"/>
              </a:lnSpc>
              <a:spcBef>
                <a:spcPts val="300"/>
              </a:spcBef>
              <a:spcAft>
                <a:spcPts val="0"/>
              </a:spcAft>
              <a:buClr>
                <a:srgbClr val="888888"/>
              </a:buClr>
              <a:buSzPts val="900"/>
              <a:buNone/>
              <a:defRPr>
                <a:solidFill>
                  <a:srgbClr val="888888"/>
                </a:solidFill>
              </a:defRPr>
            </a:lvl9pPr>
          </a:lstStyle>
          <a:p>
            <a:endParaRPr/>
          </a:p>
        </p:txBody>
      </p:sp>
      <p:sp>
        <p:nvSpPr>
          <p:cNvPr id="547" name="Google Shape;547;p48"/>
          <p:cNvSpPr txBox="1">
            <a:spLocks noGrp="1"/>
          </p:cNvSpPr>
          <p:nvPr>
            <p:ph type="body" idx="2"/>
          </p:nvPr>
        </p:nvSpPr>
        <p:spPr>
          <a:xfrm>
            <a:off x="443997" y="412767"/>
            <a:ext cx="3996600" cy="4191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500"/>
              </a:spcBef>
              <a:spcAft>
                <a:spcPts val="0"/>
              </a:spcAft>
              <a:buClr>
                <a:srgbClr val="7F7F7F"/>
              </a:buClr>
              <a:buSzPts val="2400"/>
              <a:buNone/>
              <a:defRPr sz="2400" b="0" i="0">
                <a:solidFill>
                  <a:srgbClr val="7F7F7F"/>
                </a:solidFill>
                <a:latin typeface="Raleway Medium"/>
                <a:ea typeface="Raleway Medium"/>
                <a:cs typeface="Raleway Medium"/>
                <a:sym typeface="Raleway Medium"/>
              </a:defRPr>
            </a:lvl1pPr>
            <a:lvl2pPr marL="914400" lvl="1" indent="-228600" algn="l" rtl="0">
              <a:lnSpc>
                <a:spcPct val="90000"/>
              </a:lnSpc>
              <a:spcBef>
                <a:spcPts val="300"/>
              </a:spcBef>
              <a:spcAft>
                <a:spcPts val="0"/>
              </a:spcAft>
              <a:buClr>
                <a:schemeClr val="dk1"/>
              </a:buClr>
              <a:buSzPts val="2000"/>
              <a:buNone/>
              <a:defRPr sz="2000" b="0" i="0">
                <a:latin typeface="Raleway Medium"/>
                <a:ea typeface="Raleway Medium"/>
                <a:cs typeface="Raleway Medium"/>
                <a:sym typeface="Raleway Medium"/>
              </a:defRPr>
            </a:lvl2pPr>
            <a:lvl3pPr marL="1371600" lvl="2" indent="-228600" algn="l" rtl="0">
              <a:lnSpc>
                <a:spcPct val="90000"/>
              </a:lnSpc>
              <a:spcBef>
                <a:spcPts val="300"/>
              </a:spcBef>
              <a:spcAft>
                <a:spcPts val="0"/>
              </a:spcAft>
              <a:buClr>
                <a:schemeClr val="dk1"/>
              </a:buClr>
              <a:buSzPts val="2000"/>
              <a:buNone/>
              <a:defRPr sz="2000" b="0" i="0">
                <a:latin typeface="Raleway Medium"/>
                <a:ea typeface="Raleway Medium"/>
                <a:cs typeface="Raleway Medium"/>
                <a:sym typeface="Raleway Medium"/>
              </a:defRPr>
            </a:lvl3pPr>
            <a:lvl4pPr marL="1828800" lvl="3" indent="-228600" algn="l" rtl="0">
              <a:lnSpc>
                <a:spcPct val="90000"/>
              </a:lnSpc>
              <a:spcBef>
                <a:spcPts val="300"/>
              </a:spcBef>
              <a:spcAft>
                <a:spcPts val="0"/>
              </a:spcAft>
              <a:buClr>
                <a:schemeClr val="dk1"/>
              </a:buClr>
              <a:buSzPts val="2000"/>
              <a:buNone/>
              <a:defRPr sz="2000" b="0" i="0">
                <a:latin typeface="Raleway Medium"/>
                <a:ea typeface="Raleway Medium"/>
                <a:cs typeface="Raleway Medium"/>
                <a:sym typeface="Raleway Medium"/>
              </a:defRPr>
            </a:lvl4pPr>
            <a:lvl5pPr marL="2286000" lvl="4" indent="-228600" algn="l" rtl="0">
              <a:lnSpc>
                <a:spcPct val="90000"/>
              </a:lnSpc>
              <a:spcBef>
                <a:spcPts val="300"/>
              </a:spcBef>
              <a:spcAft>
                <a:spcPts val="0"/>
              </a:spcAft>
              <a:buClr>
                <a:schemeClr val="dk1"/>
              </a:buClr>
              <a:buSzPts val="2000"/>
              <a:buNone/>
              <a:defRPr sz="2000" b="0" i="0">
                <a:latin typeface="Raleway Medium"/>
                <a:ea typeface="Raleway Medium"/>
                <a:cs typeface="Raleway Medium"/>
                <a:sym typeface="Raleway Medium"/>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548" name="Google Shape;548;p48"/>
          <p:cNvPicPr preferRelativeResize="0"/>
          <p:nvPr/>
        </p:nvPicPr>
        <p:blipFill rotWithShape="1">
          <a:blip r:embed="rId2">
            <a:alphaModFix/>
          </a:blip>
          <a:srcRect/>
          <a:stretch/>
        </p:blipFill>
        <p:spPr>
          <a:xfrm>
            <a:off x="443996" y="3952927"/>
            <a:ext cx="2472059" cy="744708"/>
          </a:xfrm>
          <a:prstGeom prst="rect">
            <a:avLst/>
          </a:prstGeom>
          <a:noFill/>
          <a:ln>
            <a:noFill/>
          </a:ln>
        </p:spPr>
      </p:pic>
      <p:grpSp>
        <p:nvGrpSpPr>
          <p:cNvPr id="549" name="Google Shape;549;p48"/>
          <p:cNvGrpSpPr/>
          <p:nvPr/>
        </p:nvGrpSpPr>
        <p:grpSpPr>
          <a:xfrm>
            <a:off x="4703629" y="0"/>
            <a:ext cx="4441241" cy="3256910"/>
            <a:chOff x="0" y="0"/>
            <a:chExt cx="13716000" cy="10058400"/>
          </a:xfrm>
        </p:grpSpPr>
        <p:sp>
          <p:nvSpPr>
            <p:cNvPr id="550" name="Google Shape;550;p48"/>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551" name="Google Shape;551;p48"/>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552" name="Google Shape;552;p48"/>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553" name="Google Shape;553;p48"/>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cxnSp>
        <p:nvCxnSpPr>
          <p:cNvPr id="554" name="Google Shape;554;p48"/>
          <p:cNvCxnSpPr/>
          <p:nvPr/>
        </p:nvCxnSpPr>
        <p:spPr>
          <a:xfrm>
            <a:off x="443997" y="1643136"/>
            <a:ext cx="3996600" cy="0"/>
          </a:xfrm>
          <a:prstGeom prst="straightConnector1">
            <a:avLst/>
          </a:prstGeom>
          <a:noFill/>
          <a:ln w="9525" cap="flat" cmpd="sng">
            <a:solidFill>
              <a:schemeClr val="dk1"/>
            </a:solidFill>
            <a:prstDash val="solid"/>
            <a:miter lim="800000"/>
            <a:headEnd type="none" w="sm" len="sm"/>
            <a:tailEnd type="none" w="sm" len="sm"/>
          </a:ln>
        </p:spPr>
      </p:cxnSp>
      <p:sp>
        <p:nvSpPr>
          <p:cNvPr id="555" name="Google Shape;555;p48"/>
          <p:cNvSpPr>
            <a:spLocks noGrp="1"/>
          </p:cNvSpPr>
          <p:nvPr>
            <p:ph type="pic" idx="3"/>
          </p:nvPr>
        </p:nvSpPr>
        <p:spPr>
          <a:xfrm>
            <a:off x="4703629" y="0"/>
            <a:ext cx="4440300" cy="51507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60"/>
        <p:cNvGrpSpPr/>
        <p:nvPr/>
      </p:nvGrpSpPr>
      <p:grpSpPr>
        <a:xfrm>
          <a:off x="0" y="0"/>
          <a:ext cx="0" cy="0"/>
          <a:chOff x="0" y="0"/>
          <a:chExt cx="0" cy="0"/>
        </a:xfrm>
      </p:grpSpPr>
      <p:sp>
        <p:nvSpPr>
          <p:cNvPr id="561" name="Google Shape;561;p50"/>
          <p:cNvSpPr>
            <a:spLocks noGrp="1"/>
          </p:cNvSpPr>
          <p:nvPr>
            <p:ph type="pic" idx="2"/>
          </p:nvPr>
        </p:nvSpPr>
        <p:spPr>
          <a:xfrm>
            <a:off x="11822" y="0"/>
            <a:ext cx="4440300" cy="5150700"/>
          </a:xfrm>
          <a:prstGeom prst="rect">
            <a:avLst/>
          </a:prstGeom>
          <a:noFill/>
          <a:ln>
            <a:noFill/>
          </a:ln>
        </p:spPr>
      </p:sp>
      <p:sp>
        <p:nvSpPr>
          <p:cNvPr id="562" name="Google Shape;562;p50"/>
          <p:cNvSpPr txBox="1">
            <a:spLocks noGrp="1"/>
          </p:cNvSpPr>
          <p:nvPr>
            <p:ph type="title"/>
          </p:nvPr>
        </p:nvSpPr>
        <p:spPr>
          <a:xfrm>
            <a:off x="4712515" y="1628136"/>
            <a:ext cx="4118100" cy="1628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2"/>
              </a:buClr>
              <a:buSzPts val="4800"/>
              <a:buFont typeface="Raleway Thin"/>
              <a:buNone/>
              <a:defRPr sz="4800" b="1" i="0">
                <a:solidFill>
                  <a:schemeClr val="dk2"/>
                </a:solidFill>
                <a:latin typeface="Raleway Thin"/>
                <a:ea typeface="Raleway Thin"/>
                <a:cs typeface="Raleway Thin"/>
                <a:sym typeface="Raleway Thin"/>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563" name="Google Shape;563;p50"/>
          <p:cNvSpPr txBox="1"/>
          <p:nvPr/>
        </p:nvSpPr>
        <p:spPr>
          <a:xfrm>
            <a:off x="4648200" y="971550"/>
            <a:ext cx="5010300" cy="1700700"/>
          </a:xfrm>
          <a:prstGeom prst="rect">
            <a:avLst/>
          </a:prstGeom>
          <a:noFill/>
          <a:ln>
            <a:noFill/>
          </a:ln>
        </p:spPr>
        <p:txBody>
          <a:bodyPr spcFirstLastPara="1" wrap="square" lIns="0" tIns="22850" rIns="45725" bIns="22850" anchor="t" anchorCtr="0">
            <a:normAutofit/>
          </a:bodyPr>
          <a:lstStyle/>
          <a:p>
            <a:pPr marL="0" marR="0" lvl="0" indent="0" algn="l" rtl="0">
              <a:lnSpc>
                <a:spcPct val="100000"/>
              </a:lnSpc>
              <a:spcBef>
                <a:spcPts val="0"/>
              </a:spcBef>
              <a:spcAft>
                <a:spcPts val="0"/>
              </a:spcAft>
              <a:buClr>
                <a:schemeClr val="accent3"/>
              </a:buClr>
              <a:buSzPts val="3000"/>
              <a:buFont typeface="Raleway"/>
              <a:buNone/>
            </a:pPr>
            <a:endParaRPr sz="3000" b="1" i="0" u="none" strike="noStrike" cap="none">
              <a:solidFill>
                <a:schemeClr val="accent3"/>
              </a:solidFill>
              <a:latin typeface="Raleway"/>
              <a:ea typeface="Raleway"/>
              <a:cs typeface="Raleway"/>
              <a:sym typeface="Raleway"/>
            </a:endParaRPr>
          </a:p>
        </p:txBody>
      </p:sp>
      <p:sp>
        <p:nvSpPr>
          <p:cNvPr id="564" name="Google Shape;564;p50"/>
          <p:cNvSpPr txBox="1">
            <a:spLocks noGrp="1"/>
          </p:cNvSpPr>
          <p:nvPr>
            <p:ph type="subTitle" idx="1"/>
          </p:nvPr>
        </p:nvSpPr>
        <p:spPr>
          <a:xfrm>
            <a:off x="4712515" y="3741182"/>
            <a:ext cx="3730800" cy="419100"/>
          </a:xfrm>
          <a:prstGeom prst="rect">
            <a:avLst/>
          </a:prstGeom>
          <a:noFill/>
          <a:ln>
            <a:noFill/>
          </a:ln>
        </p:spPr>
        <p:txBody>
          <a:bodyPr spcFirstLastPara="1" wrap="square" lIns="0" tIns="0" rIns="0" bIns="0" anchor="t" anchorCtr="0">
            <a:noAutofit/>
          </a:bodyPr>
          <a:lstStyle>
            <a:lvl1pPr lvl="0" algn="l" rtl="0">
              <a:lnSpc>
                <a:spcPct val="90000"/>
              </a:lnSpc>
              <a:spcBef>
                <a:spcPts val="500"/>
              </a:spcBef>
              <a:spcAft>
                <a:spcPts val="0"/>
              </a:spcAft>
              <a:buClr>
                <a:schemeClr val="dk1"/>
              </a:buClr>
              <a:buSzPts val="1800"/>
              <a:buNone/>
              <a:defRPr sz="1800" b="0" i="0">
                <a:solidFill>
                  <a:schemeClr val="dk1"/>
                </a:solidFill>
                <a:latin typeface="Raleway Thin"/>
                <a:ea typeface="Raleway Thin"/>
                <a:cs typeface="Raleway Thin"/>
                <a:sym typeface="Raleway Thin"/>
              </a:defRPr>
            </a:lvl1pPr>
            <a:lvl2pPr lvl="1" algn="ctr" rtl="0">
              <a:lnSpc>
                <a:spcPct val="90000"/>
              </a:lnSpc>
              <a:spcBef>
                <a:spcPts val="300"/>
              </a:spcBef>
              <a:spcAft>
                <a:spcPts val="0"/>
              </a:spcAft>
              <a:buClr>
                <a:srgbClr val="888888"/>
              </a:buClr>
              <a:buSzPts val="1000"/>
              <a:buNone/>
              <a:defRPr>
                <a:solidFill>
                  <a:srgbClr val="888888"/>
                </a:solidFill>
              </a:defRPr>
            </a:lvl2pPr>
            <a:lvl3pPr lvl="2" algn="ctr" rtl="0">
              <a:lnSpc>
                <a:spcPct val="90000"/>
              </a:lnSpc>
              <a:spcBef>
                <a:spcPts val="300"/>
              </a:spcBef>
              <a:spcAft>
                <a:spcPts val="0"/>
              </a:spcAft>
              <a:buClr>
                <a:srgbClr val="888888"/>
              </a:buClr>
              <a:buSzPts val="1000"/>
              <a:buNone/>
              <a:defRPr>
                <a:solidFill>
                  <a:srgbClr val="888888"/>
                </a:solidFill>
              </a:defRPr>
            </a:lvl3pPr>
            <a:lvl4pPr lvl="3" algn="ctr" rtl="0">
              <a:lnSpc>
                <a:spcPct val="90000"/>
              </a:lnSpc>
              <a:spcBef>
                <a:spcPts val="300"/>
              </a:spcBef>
              <a:spcAft>
                <a:spcPts val="0"/>
              </a:spcAft>
              <a:buClr>
                <a:srgbClr val="888888"/>
              </a:buClr>
              <a:buSzPts val="1000"/>
              <a:buNone/>
              <a:defRPr>
                <a:solidFill>
                  <a:srgbClr val="888888"/>
                </a:solidFill>
              </a:defRPr>
            </a:lvl4pPr>
            <a:lvl5pPr lvl="4" algn="ctr" rtl="0">
              <a:lnSpc>
                <a:spcPct val="90000"/>
              </a:lnSpc>
              <a:spcBef>
                <a:spcPts val="300"/>
              </a:spcBef>
              <a:spcAft>
                <a:spcPts val="0"/>
              </a:spcAft>
              <a:buClr>
                <a:srgbClr val="888888"/>
              </a:buClr>
              <a:buSzPts val="1000"/>
              <a:buNone/>
              <a:defRPr>
                <a:solidFill>
                  <a:srgbClr val="888888"/>
                </a:solidFill>
              </a:defRPr>
            </a:lvl5pPr>
            <a:lvl6pPr lvl="5" algn="ctr" rtl="0">
              <a:lnSpc>
                <a:spcPct val="90000"/>
              </a:lnSpc>
              <a:spcBef>
                <a:spcPts val="300"/>
              </a:spcBef>
              <a:spcAft>
                <a:spcPts val="0"/>
              </a:spcAft>
              <a:buClr>
                <a:srgbClr val="888888"/>
              </a:buClr>
              <a:buSzPts val="900"/>
              <a:buNone/>
              <a:defRPr>
                <a:solidFill>
                  <a:srgbClr val="888888"/>
                </a:solidFill>
              </a:defRPr>
            </a:lvl6pPr>
            <a:lvl7pPr lvl="6" algn="ctr" rtl="0">
              <a:lnSpc>
                <a:spcPct val="90000"/>
              </a:lnSpc>
              <a:spcBef>
                <a:spcPts val="300"/>
              </a:spcBef>
              <a:spcAft>
                <a:spcPts val="0"/>
              </a:spcAft>
              <a:buClr>
                <a:srgbClr val="888888"/>
              </a:buClr>
              <a:buSzPts val="900"/>
              <a:buNone/>
              <a:defRPr>
                <a:solidFill>
                  <a:srgbClr val="888888"/>
                </a:solidFill>
              </a:defRPr>
            </a:lvl7pPr>
            <a:lvl8pPr lvl="7" algn="ctr" rtl="0">
              <a:lnSpc>
                <a:spcPct val="90000"/>
              </a:lnSpc>
              <a:spcBef>
                <a:spcPts val="300"/>
              </a:spcBef>
              <a:spcAft>
                <a:spcPts val="0"/>
              </a:spcAft>
              <a:buClr>
                <a:srgbClr val="888888"/>
              </a:buClr>
              <a:buSzPts val="900"/>
              <a:buNone/>
              <a:defRPr>
                <a:solidFill>
                  <a:srgbClr val="888888"/>
                </a:solidFill>
              </a:defRPr>
            </a:lvl8pPr>
            <a:lvl9pPr lvl="8" algn="ctr" rtl="0">
              <a:lnSpc>
                <a:spcPct val="90000"/>
              </a:lnSpc>
              <a:spcBef>
                <a:spcPts val="300"/>
              </a:spcBef>
              <a:spcAft>
                <a:spcPts val="0"/>
              </a:spcAft>
              <a:buClr>
                <a:srgbClr val="888888"/>
              </a:buClr>
              <a:buSzPts val="900"/>
              <a:buNone/>
              <a:defRPr>
                <a:solidFill>
                  <a:srgbClr val="888888"/>
                </a:solidFill>
              </a:defRPr>
            </a:lvl9pPr>
          </a:lstStyle>
          <a:p>
            <a:endParaRPr/>
          </a:p>
        </p:txBody>
      </p:sp>
      <p:sp>
        <p:nvSpPr>
          <p:cNvPr id="565" name="Google Shape;565;p50"/>
          <p:cNvSpPr txBox="1">
            <a:spLocks noGrp="1"/>
          </p:cNvSpPr>
          <p:nvPr>
            <p:ph type="body" idx="3"/>
          </p:nvPr>
        </p:nvSpPr>
        <p:spPr>
          <a:xfrm>
            <a:off x="4712515" y="3319701"/>
            <a:ext cx="4355400" cy="4191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500"/>
              </a:spcBef>
              <a:spcAft>
                <a:spcPts val="0"/>
              </a:spcAft>
              <a:buClr>
                <a:srgbClr val="7F7F7F"/>
              </a:buClr>
              <a:buSzPts val="2600"/>
              <a:buNone/>
              <a:defRPr sz="2600" b="0" i="0">
                <a:solidFill>
                  <a:srgbClr val="7F7F7F"/>
                </a:solidFill>
                <a:latin typeface="Raleway Thin"/>
                <a:ea typeface="Raleway Thin"/>
                <a:cs typeface="Raleway Thin"/>
                <a:sym typeface="Raleway Thin"/>
              </a:defRPr>
            </a:lvl1pPr>
            <a:lvl2pPr marL="914400" lvl="1"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2pPr>
            <a:lvl3pPr marL="1371600" lvl="2"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3pPr>
            <a:lvl4pPr marL="1828800" lvl="3"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4pPr>
            <a:lvl5pPr marL="2286000" lvl="4"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566" name="Google Shape;566;p50"/>
          <p:cNvPicPr preferRelativeResize="0"/>
          <p:nvPr/>
        </p:nvPicPr>
        <p:blipFill rotWithShape="1">
          <a:blip r:embed="rId2">
            <a:alphaModFix/>
          </a:blip>
          <a:srcRect/>
          <a:stretch/>
        </p:blipFill>
        <p:spPr>
          <a:xfrm>
            <a:off x="4712515" y="379242"/>
            <a:ext cx="2472059" cy="744708"/>
          </a:xfrm>
          <a:prstGeom prst="rect">
            <a:avLst/>
          </a:prstGeom>
          <a:noFill/>
          <a:ln>
            <a:noFill/>
          </a:ln>
        </p:spPr>
      </p:pic>
      <p:grpSp>
        <p:nvGrpSpPr>
          <p:cNvPr id="567" name="Google Shape;567;p50"/>
          <p:cNvGrpSpPr/>
          <p:nvPr/>
        </p:nvGrpSpPr>
        <p:grpSpPr>
          <a:xfrm>
            <a:off x="0" y="0"/>
            <a:ext cx="4441241" cy="3256910"/>
            <a:chOff x="0" y="0"/>
            <a:chExt cx="13716000" cy="10058400"/>
          </a:xfrm>
        </p:grpSpPr>
        <p:sp>
          <p:nvSpPr>
            <p:cNvPr id="568" name="Google Shape;568;p50"/>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569" name="Google Shape;569;p50"/>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570" name="Google Shape;570;p50"/>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571" name="Google Shape;571;p50"/>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sp>
        <p:nvSpPr>
          <p:cNvPr id="572" name="Google Shape;572;p50"/>
          <p:cNvSpPr/>
          <p:nvPr/>
        </p:nvSpPr>
        <p:spPr>
          <a:xfrm>
            <a:off x="8674130" y="4680926"/>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73" name="Google Shape;573;p50"/>
          <p:cNvSpPr/>
          <p:nvPr/>
        </p:nvSpPr>
        <p:spPr>
          <a:xfrm>
            <a:off x="8429655" y="4680926"/>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74" name="Google Shape;574;p50"/>
          <p:cNvSpPr/>
          <p:nvPr/>
        </p:nvSpPr>
        <p:spPr>
          <a:xfrm>
            <a:off x="8185180" y="4680926"/>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75" name="Google Shape;575;p50"/>
          <p:cNvSpPr/>
          <p:nvPr/>
        </p:nvSpPr>
        <p:spPr>
          <a:xfrm>
            <a:off x="7940705" y="4680926"/>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576" name="Google Shape;576;p50"/>
          <p:cNvCxnSpPr/>
          <p:nvPr/>
        </p:nvCxnSpPr>
        <p:spPr>
          <a:xfrm rot="10800000" flipH="1">
            <a:off x="4712515" y="3243673"/>
            <a:ext cx="4283100" cy="126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A">
  <p:cSld name="Section Header A">
    <p:spTree>
      <p:nvGrpSpPr>
        <p:cNvPr id="1" name="Shape 577"/>
        <p:cNvGrpSpPr/>
        <p:nvPr/>
      </p:nvGrpSpPr>
      <p:grpSpPr>
        <a:xfrm>
          <a:off x="0" y="0"/>
          <a:ext cx="0" cy="0"/>
          <a:chOff x="0" y="0"/>
          <a:chExt cx="0" cy="0"/>
        </a:xfrm>
      </p:grpSpPr>
      <p:sp>
        <p:nvSpPr>
          <p:cNvPr id="578" name="Google Shape;578;p51"/>
          <p:cNvSpPr txBox="1">
            <a:spLocks noGrp="1"/>
          </p:cNvSpPr>
          <p:nvPr>
            <p:ph type="body" idx="1"/>
          </p:nvPr>
        </p:nvSpPr>
        <p:spPr>
          <a:xfrm>
            <a:off x="3695700" y="2990850"/>
            <a:ext cx="5183100" cy="342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rgbClr val="7F7F7F"/>
              </a:buClr>
              <a:buSzPts val="2000"/>
              <a:buNone/>
              <a:defRPr sz="2000">
                <a:solidFill>
                  <a:srgbClr val="7F7F7F"/>
                </a:solidFill>
              </a:defRPr>
            </a:lvl1pPr>
            <a:lvl2pPr marL="914400" lvl="1" indent="-228600" algn="l" rtl="0">
              <a:lnSpc>
                <a:spcPct val="90000"/>
              </a:lnSpc>
              <a:spcBef>
                <a:spcPts val="300"/>
              </a:spcBef>
              <a:spcAft>
                <a:spcPts val="0"/>
              </a:spcAft>
              <a:buClr>
                <a:schemeClr val="dk1"/>
              </a:buClr>
              <a:buSzPts val="900"/>
              <a:buNone/>
              <a:defRPr/>
            </a:lvl2pPr>
            <a:lvl3pPr marL="1371600" lvl="2" indent="-228600" algn="l" rtl="0">
              <a:lnSpc>
                <a:spcPct val="90000"/>
              </a:lnSpc>
              <a:spcBef>
                <a:spcPts val="300"/>
              </a:spcBef>
              <a:spcAft>
                <a:spcPts val="0"/>
              </a:spcAft>
              <a:buClr>
                <a:schemeClr val="dk1"/>
              </a:buClr>
              <a:buSzPts val="900"/>
              <a:buNone/>
              <a:defRPr/>
            </a:lvl3pPr>
            <a:lvl4pPr marL="1828800" lvl="3" indent="-228600" algn="l" rtl="0">
              <a:lnSpc>
                <a:spcPct val="90000"/>
              </a:lnSpc>
              <a:spcBef>
                <a:spcPts val="300"/>
              </a:spcBef>
              <a:spcAft>
                <a:spcPts val="0"/>
              </a:spcAft>
              <a:buClr>
                <a:schemeClr val="dk1"/>
              </a:buClr>
              <a:buSzPts val="900"/>
              <a:buNone/>
              <a:defRPr/>
            </a:lvl4pPr>
            <a:lvl5pPr marL="2286000" lvl="4" indent="-228600" algn="l" rtl="0">
              <a:lnSpc>
                <a:spcPct val="90000"/>
              </a:lnSpc>
              <a:spcBef>
                <a:spcPts val="300"/>
              </a:spcBef>
              <a:spcAft>
                <a:spcPts val="0"/>
              </a:spcAft>
              <a:buClr>
                <a:schemeClr val="dk1"/>
              </a:buClr>
              <a:buSzPts val="900"/>
              <a:buNone/>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579" name="Google Shape;579;p51"/>
          <p:cNvSpPr txBox="1">
            <a:spLocks noGrp="1"/>
          </p:cNvSpPr>
          <p:nvPr>
            <p:ph type="title"/>
          </p:nvPr>
        </p:nvSpPr>
        <p:spPr>
          <a:xfrm>
            <a:off x="3695700" y="1657350"/>
            <a:ext cx="5183100" cy="1089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4000"/>
              <a:buFont typeface="Raleway"/>
              <a:buNone/>
              <a:defRPr sz="4000"/>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580" name="Google Shape;580;p51"/>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pic>
        <p:nvPicPr>
          <p:cNvPr id="581" name="Google Shape;581;p51"/>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582" name="Google Shape;582;p51"/>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83" name="Google Shape;583;p51"/>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84" name="Google Shape;584;p51"/>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85" name="Google Shape;585;p51"/>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586" name="Google Shape;586;p51"/>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587" name="Google Shape;587;p51"/>
          <p:cNvSpPr>
            <a:spLocks noGrp="1"/>
          </p:cNvSpPr>
          <p:nvPr>
            <p:ph type="pic" idx="2"/>
          </p:nvPr>
        </p:nvSpPr>
        <p:spPr>
          <a:xfrm>
            <a:off x="0" y="415149"/>
            <a:ext cx="3352800" cy="41379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A">
  <p:cSld name="Content A">
    <p:spTree>
      <p:nvGrpSpPr>
        <p:cNvPr id="1" name="Shape 588"/>
        <p:cNvGrpSpPr/>
        <p:nvPr/>
      </p:nvGrpSpPr>
      <p:grpSpPr>
        <a:xfrm>
          <a:off x="0" y="0"/>
          <a:ext cx="0" cy="0"/>
          <a:chOff x="0" y="0"/>
          <a:chExt cx="0" cy="0"/>
        </a:xfrm>
      </p:grpSpPr>
      <p:sp>
        <p:nvSpPr>
          <p:cNvPr id="589" name="Google Shape;589;p52"/>
          <p:cNvSpPr txBox="1">
            <a:spLocks noGrp="1"/>
          </p:cNvSpPr>
          <p:nvPr>
            <p:ph type="sldNum" idx="12"/>
          </p:nvPr>
        </p:nvSpPr>
        <p:spPr>
          <a:xfrm>
            <a:off x="7815489" y="4960938"/>
            <a:ext cx="1066800" cy="182700"/>
          </a:xfrm>
          <a:prstGeom prst="rect">
            <a:avLst/>
          </a:prstGeom>
          <a:noFill/>
          <a:ln>
            <a:noFill/>
          </a:ln>
        </p:spPr>
        <p:txBody>
          <a:bodyPr spcFirstLastPara="1" wrap="square" lIns="0" tIns="0" rIns="0" bIns="91450" anchor="t"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r>
              <a:rPr lang="en-US"/>
              <a:t>Page #</a:t>
            </a:r>
            <a:endParaRPr sz="600"/>
          </a:p>
        </p:txBody>
      </p:sp>
      <p:sp>
        <p:nvSpPr>
          <p:cNvPr id="590" name="Google Shape;590;p52"/>
          <p:cNvSpPr txBox="1">
            <a:spLocks noGrp="1"/>
          </p:cNvSpPr>
          <p:nvPr>
            <p:ph type="subTitle" idx="1"/>
          </p:nvPr>
        </p:nvSpPr>
        <p:spPr>
          <a:xfrm>
            <a:off x="438150" y="1529429"/>
            <a:ext cx="3676800" cy="242400"/>
          </a:xfrm>
          <a:prstGeom prst="rect">
            <a:avLst/>
          </a:prstGeom>
          <a:noFill/>
          <a:ln>
            <a:noFill/>
          </a:ln>
        </p:spPr>
        <p:txBody>
          <a:bodyPr spcFirstLastPara="1" wrap="square" lIns="0" tIns="0" rIns="0" bIns="0" anchor="t" anchorCtr="0">
            <a:normAutofit/>
          </a:bodyPr>
          <a:lstStyle>
            <a:lvl1pPr lvl="0" algn="l" rtl="0">
              <a:lnSpc>
                <a:spcPct val="100000"/>
              </a:lnSpc>
              <a:spcBef>
                <a:spcPts val="300"/>
              </a:spcBef>
              <a:spcAft>
                <a:spcPts val="0"/>
              </a:spcAft>
              <a:buClr>
                <a:schemeClr val="dk2"/>
              </a:buClr>
              <a:buSzPts val="1600"/>
              <a:buFont typeface="Noto Sans Symbols"/>
              <a:buNone/>
              <a:defRPr sz="1600" b="0" i="0">
                <a:solidFill>
                  <a:schemeClr val="dk2"/>
                </a:solidFill>
                <a:latin typeface="Proxima Nova"/>
                <a:ea typeface="Proxima Nova"/>
                <a:cs typeface="Proxima Nova"/>
                <a:sym typeface="Proxima Nova"/>
              </a:defRPr>
            </a:lvl1pPr>
            <a:lvl2pPr lvl="1" algn="l" rtl="0">
              <a:lnSpc>
                <a:spcPct val="90000"/>
              </a:lnSpc>
              <a:spcBef>
                <a:spcPts val="300"/>
              </a:spcBef>
              <a:spcAft>
                <a:spcPts val="0"/>
              </a:spcAft>
              <a:buClr>
                <a:schemeClr val="dk1"/>
              </a:buClr>
              <a:buSzPts val="1400"/>
              <a:buFont typeface="Noto Sans Symbols"/>
              <a:buChar char="▪"/>
              <a:defRPr sz="1400" b="0" i="0">
                <a:solidFill>
                  <a:schemeClr val="dk1"/>
                </a:solidFill>
                <a:latin typeface="Proxima Nova"/>
                <a:ea typeface="Proxima Nova"/>
                <a:cs typeface="Proxima Nova"/>
                <a:sym typeface="Proxima Nova"/>
              </a:defRPr>
            </a:lvl2pPr>
            <a:lvl3pPr lvl="2" algn="l" rtl="0">
              <a:lnSpc>
                <a:spcPct val="150000"/>
              </a:lnSpc>
              <a:spcBef>
                <a:spcPts val="3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3pPr>
            <a:lvl4pPr lvl="3" algn="l" rtl="0">
              <a:lnSpc>
                <a:spcPct val="150000"/>
              </a:lnSpc>
              <a:spcBef>
                <a:spcPts val="3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4pPr>
            <a:lvl5pPr lvl="4" algn="l" rtl="0">
              <a:lnSpc>
                <a:spcPct val="150000"/>
              </a:lnSpc>
              <a:spcBef>
                <a:spcPts val="3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5pPr>
            <a:lvl6pPr lvl="5" algn="ctr" rtl="0">
              <a:lnSpc>
                <a:spcPct val="90000"/>
              </a:lnSpc>
              <a:spcBef>
                <a:spcPts val="300"/>
              </a:spcBef>
              <a:spcAft>
                <a:spcPts val="0"/>
              </a:spcAft>
              <a:buClr>
                <a:srgbClr val="888888"/>
              </a:buClr>
              <a:buSzPts val="900"/>
              <a:buNone/>
              <a:defRPr>
                <a:solidFill>
                  <a:srgbClr val="888888"/>
                </a:solidFill>
              </a:defRPr>
            </a:lvl6pPr>
            <a:lvl7pPr lvl="6" algn="ctr" rtl="0">
              <a:lnSpc>
                <a:spcPct val="90000"/>
              </a:lnSpc>
              <a:spcBef>
                <a:spcPts val="300"/>
              </a:spcBef>
              <a:spcAft>
                <a:spcPts val="0"/>
              </a:spcAft>
              <a:buClr>
                <a:srgbClr val="888888"/>
              </a:buClr>
              <a:buSzPts val="900"/>
              <a:buNone/>
              <a:defRPr>
                <a:solidFill>
                  <a:srgbClr val="888888"/>
                </a:solidFill>
              </a:defRPr>
            </a:lvl7pPr>
            <a:lvl8pPr lvl="7" algn="ctr" rtl="0">
              <a:lnSpc>
                <a:spcPct val="90000"/>
              </a:lnSpc>
              <a:spcBef>
                <a:spcPts val="300"/>
              </a:spcBef>
              <a:spcAft>
                <a:spcPts val="0"/>
              </a:spcAft>
              <a:buClr>
                <a:srgbClr val="888888"/>
              </a:buClr>
              <a:buSzPts val="900"/>
              <a:buNone/>
              <a:defRPr>
                <a:solidFill>
                  <a:srgbClr val="888888"/>
                </a:solidFill>
              </a:defRPr>
            </a:lvl8pPr>
            <a:lvl9pPr lvl="8" algn="ctr" rtl="0">
              <a:lnSpc>
                <a:spcPct val="90000"/>
              </a:lnSpc>
              <a:spcBef>
                <a:spcPts val="300"/>
              </a:spcBef>
              <a:spcAft>
                <a:spcPts val="0"/>
              </a:spcAft>
              <a:buClr>
                <a:srgbClr val="888888"/>
              </a:buClr>
              <a:buSzPts val="900"/>
              <a:buNone/>
              <a:defRPr>
                <a:solidFill>
                  <a:srgbClr val="888888"/>
                </a:solidFill>
              </a:defRPr>
            </a:lvl9pPr>
          </a:lstStyle>
          <a:p>
            <a:endParaRPr/>
          </a:p>
        </p:txBody>
      </p:sp>
      <p:sp>
        <p:nvSpPr>
          <p:cNvPr id="591" name="Google Shape;591;p52"/>
          <p:cNvSpPr txBox="1">
            <a:spLocks noGrp="1"/>
          </p:cNvSpPr>
          <p:nvPr>
            <p:ph type="body" idx="2"/>
          </p:nvPr>
        </p:nvSpPr>
        <p:spPr>
          <a:xfrm>
            <a:off x="438150" y="992901"/>
            <a:ext cx="3676800" cy="3795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500"/>
              </a:spcBef>
              <a:spcAft>
                <a:spcPts val="0"/>
              </a:spcAft>
              <a:buClr>
                <a:srgbClr val="7F7F7F"/>
              </a:buClr>
              <a:buSzPts val="2400"/>
              <a:buNone/>
              <a:defRPr sz="2400" b="0" i="0">
                <a:solidFill>
                  <a:srgbClr val="7F7F7F"/>
                </a:solidFill>
                <a:latin typeface="Raleway"/>
                <a:ea typeface="Raleway"/>
                <a:cs typeface="Raleway"/>
                <a:sym typeface="Raleway"/>
              </a:defRPr>
            </a:lvl1pPr>
            <a:lvl2pPr marL="914400" lvl="1"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2pPr>
            <a:lvl3pPr marL="1371600" lvl="2"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3pPr>
            <a:lvl4pPr marL="1828800" lvl="3"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4pPr>
            <a:lvl5pPr marL="2286000" lvl="4"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592" name="Google Shape;592;p52"/>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593" name="Google Shape;593;p52"/>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94" name="Google Shape;594;p52"/>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95" name="Google Shape;595;p52"/>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596" name="Google Shape;596;p52"/>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597" name="Google Shape;597;p52"/>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598" name="Google Shape;598;p52"/>
          <p:cNvSpPr txBox="1">
            <a:spLocks noGrp="1"/>
          </p:cNvSpPr>
          <p:nvPr>
            <p:ph type="title"/>
          </p:nvPr>
        </p:nvSpPr>
        <p:spPr>
          <a:xfrm>
            <a:off x="438150" y="415148"/>
            <a:ext cx="7829400" cy="5715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599" name="Google Shape;599;p52"/>
          <p:cNvSpPr txBox="1">
            <a:spLocks noGrp="1"/>
          </p:cNvSpPr>
          <p:nvPr>
            <p:ph type="body" idx="3"/>
          </p:nvPr>
        </p:nvSpPr>
        <p:spPr>
          <a:xfrm>
            <a:off x="438150" y="1784943"/>
            <a:ext cx="3676800" cy="1163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600" name="Google Shape;600;p52"/>
          <p:cNvSpPr txBox="1">
            <a:spLocks noGrp="1"/>
          </p:cNvSpPr>
          <p:nvPr>
            <p:ph type="body" idx="4"/>
          </p:nvPr>
        </p:nvSpPr>
        <p:spPr>
          <a:xfrm>
            <a:off x="438150" y="3385143"/>
            <a:ext cx="3676800" cy="11643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601" name="Google Shape;601;p52"/>
          <p:cNvSpPr txBox="1">
            <a:spLocks noGrp="1"/>
          </p:cNvSpPr>
          <p:nvPr>
            <p:ph type="body" idx="5"/>
          </p:nvPr>
        </p:nvSpPr>
        <p:spPr>
          <a:xfrm>
            <a:off x="438150" y="3094987"/>
            <a:ext cx="3676800" cy="276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2"/>
              </a:buClr>
              <a:buSzPts val="1600"/>
              <a:buNone/>
              <a:defRPr sz="1600">
                <a:solidFill>
                  <a:schemeClr val="dk2"/>
                </a:solidFill>
              </a:defRPr>
            </a:lvl1pPr>
            <a:lvl2pPr marL="914400" lvl="1" indent="-228600" algn="l" rtl="0">
              <a:lnSpc>
                <a:spcPct val="90000"/>
              </a:lnSpc>
              <a:spcBef>
                <a:spcPts val="300"/>
              </a:spcBef>
              <a:spcAft>
                <a:spcPts val="0"/>
              </a:spcAft>
              <a:buClr>
                <a:schemeClr val="dk1"/>
              </a:buClr>
              <a:buSzPts val="900"/>
              <a:buNone/>
              <a:defRPr/>
            </a:lvl2pPr>
            <a:lvl3pPr marL="1371600" lvl="2" indent="-228600" algn="l" rtl="0">
              <a:lnSpc>
                <a:spcPct val="90000"/>
              </a:lnSpc>
              <a:spcBef>
                <a:spcPts val="300"/>
              </a:spcBef>
              <a:spcAft>
                <a:spcPts val="0"/>
              </a:spcAft>
              <a:buClr>
                <a:schemeClr val="dk1"/>
              </a:buClr>
              <a:buSzPts val="900"/>
              <a:buNone/>
              <a:defRPr/>
            </a:lvl3pPr>
            <a:lvl4pPr marL="1828800" lvl="3" indent="-228600" algn="l" rtl="0">
              <a:lnSpc>
                <a:spcPct val="90000"/>
              </a:lnSpc>
              <a:spcBef>
                <a:spcPts val="300"/>
              </a:spcBef>
              <a:spcAft>
                <a:spcPts val="0"/>
              </a:spcAft>
              <a:buClr>
                <a:schemeClr val="dk1"/>
              </a:buClr>
              <a:buSzPts val="900"/>
              <a:buNone/>
              <a:defRPr/>
            </a:lvl4pPr>
            <a:lvl5pPr marL="2286000" lvl="4" indent="-228600" algn="l" rtl="0">
              <a:lnSpc>
                <a:spcPct val="90000"/>
              </a:lnSpc>
              <a:spcBef>
                <a:spcPts val="300"/>
              </a:spcBef>
              <a:spcAft>
                <a:spcPts val="0"/>
              </a:spcAft>
              <a:buClr>
                <a:schemeClr val="dk1"/>
              </a:buClr>
              <a:buSzPts val="900"/>
              <a:buNone/>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602" name="Google Shape;602;p52"/>
          <p:cNvSpPr>
            <a:spLocks noGrp="1"/>
          </p:cNvSpPr>
          <p:nvPr>
            <p:ph type="pic" idx="6"/>
          </p:nvPr>
        </p:nvSpPr>
        <p:spPr>
          <a:xfrm>
            <a:off x="4343400" y="992982"/>
            <a:ext cx="4800600" cy="35568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5" name="Google Shape;35;p6"/>
          <p:cNvSpPr txBox="1">
            <a:spLocks noGrp="1"/>
          </p:cNvSpPr>
          <p:nvPr>
            <p:ph type="body" idx="1"/>
          </p:nvPr>
        </p:nvSpPr>
        <p:spPr>
          <a:xfrm>
            <a:off x="228600" y="800100"/>
            <a:ext cx="2019300" cy="22629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36" name="Google Shape;36;p6"/>
          <p:cNvSpPr txBox="1">
            <a:spLocks noGrp="1"/>
          </p:cNvSpPr>
          <p:nvPr>
            <p:ph type="body" idx="2"/>
          </p:nvPr>
        </p:nvSpPr>
        <p:spPr>
          <a:xfrm>
            <a:off x="2324100" y="800100"/>
            <a:ext cx="2019300" cy="22629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37" name="Google Shape;37;p6"/>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8" name="Google Shape;38;p6"/>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9" name="Google Shape;39;p6"/>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G">
  <p:cSld name="Content G">
    <p:spTree>
      <p:nvGrpSpPr>
        <p:cNvPr id="1" name="Shape 603"/>
        <p:cNvGrpSpPr/>
        <p:nvPr/>
      </p:nvGrpSpPr>
      <p:grpSpPr>
        <a:xfrm>
          <a:off x="0" y="0"/>
          <a:ext cx="0" cy="0"/>
          <a:chOff x="0" y="0"/>
          <a:chExt cx="0" cy="0"/>
        </a:xfrm>
      </p:grpSpPr>
      <p:sp>
        <p:nvSpPr>
          <p:cNvPr id="604" name="Google Shape;604;p53"/>
          <p:cNvSpPr txBox="1">
            <a:spLocks noGrp="1"/>
          </p:cNvSpPr>
          <p:nvPr>
            <p:ph type="title"/>
          </p:nvPr>
        </p:nvSpPr>
        <p:spPr>
          <a:xfrm>
            <a:off x="4471456" y="415148"/>
            <a:ext cx="3779700" cy="852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2"/>
              </a:buClr>
              <a:buSzPts val="3000"/>
              <a:buFont typeface="Raleway"/>
              <a:buNone/>
              <a:defRPr sz="3000" b="0" i="0" cap="none">
                <a:solidFill>
                  <a:schemeClr val="dk2"/>
                </a:solidFill>
                <a:latin typeface="Raleway"/>
                <a:ea typeface="Raleway"/>
                <a:cs typeface="Raleway"/>
                <a:sym typeface="Raleway"/>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pic>
        <p:nvPicPr>
          <p:cNvPr id="605" name="Google Shape;605;p53"/>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606" name="Google Shape;606;p53"/>
          <p:cNvSpPr txBox="1">
            <a:spLocks noGrp="1"/>
          </p:cNvSpPr>
          <p:nvPr>
            <p:ph type="sldNum" idx="12"/>
          </p:nvPr>
        </p:nvSpPr>
        <p:spPr>
          <a:xfrm>
            <a:off x="7815489" y="4960938"/>
            <a:ext cx="1066800" cy="182700"/>
          </a:xfrm>
          <a:prstGeom prst="rect">
            <a:avLst/>
          </a:prstGeom>
          <a:noFill/>
          <a:ln>
            <a:noFill/>
          </a:ln>
        </p:spPr>
        <p:txBody>
          <a:bodyPr spcFirstLastPara="1" wrap="square" lIns="0" tIns="0" rIns="0" bIns="91450" anchor="t"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r>
              <a:rPr lang="en-US"/>
              <a:t>Page #</a:t>
            </a:r>
            <a:endParaRPr sz="600"/>
          </a:p>
        </p:txBody>
      </p:sp>
      <p:sp>
        <p:nvSpPr>
          <p:cNvPr id="607" name="Google Shape;607;p53"/>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08" name="Google Shape;608;p53"/>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09" name="Google Shape;609;p53"/>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10" name="Google Shape;610;p53"/>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611" name="Google Shape;611;p53"/>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612" name="Google Shape;612;p53"/>
          <p:cNvSpPr txBox="1">
            <a:spLocks noGrp="1"/>
          </p:cNvSpPr>
          <p:nvPr>
            <p:ph type="body" idx="1"/>
          </p:nvPr>
        </p:nvSpPr>
        <p:spPr>
          <a:xfrm>
            <a:off x="4460204" y="1644231"/>
            <a:ext cx="3676800" cy="1163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613" name="Google Shape;613;p53"/>
          <p:cNvSpPr txBox="1">
            <a:spLocks noGrp="1"/>
          </p:cNvSpPr>
          <p:nvPr>
            <p:ph type="body" idx="2"/>
          </p:nvPr>
        </p:nvSpPr>
        <p:spPr>
          <a:xfrm>
            <a:off x="4460204" y="1350769"/>
            <a:ext cx="3676800" cy="276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2"/>
              </a:buClr>
              <a:buSzPts val="1600"/>
              <a:buNone/>
              <a:defRPr sz="1600">
                <a:solidFill>
                  <a:schemeClr val="dk2"/>
                </a:solidFill>
              </a:defRPr>
            </a:lvl1pPr>
            <a:lvl2pPr marL="914400" lvl="1" indent="-228600" algn="l" rtl="0">
              <a:lnSpc>
                <a:spcPct val="90000"/>
              </a:lnSpc>
              <a:spcBef>
                <a:spcPts val="300"/>
              </a:spcBef>
              <a:spcAft>
                <a:spcPts val="0"/>
              </a:spcAft>
              <a:buClr>
                <a:schemeClr val="dk1"/>
              </a:buClr>
              <a:buSzPts val="900"/>
              <a:buNone/>
              <a:defRPr/>
            </a:lvl2pPr>
            <a:lvl3pPr marL="1371600" lvl="2" indent="-228600" algn="l" rtl="0">
              <a:lnSpc>
                <a:spcPct val="90000"/>
              </a:lnSpc>
              <a:spcBef>
                <a:spcPts val="300"/>
              </a:spcBef>
              <a:spcAft>
                <a:spcPts val="0"/>
              </a:spcAft>
              <a:buClr>
                <a:schemeClr val="dk1"/>
              </a:buClr>
              <a:buSzPts val="900"/>
              <a:buNone/>
              <a:defRPr/>
            </a:lvl3pPr>
            <a:lvl4pPr marL="1828800" lvl="3" indent="-228600" algn="l" rtl="0">
              <a:lnSpc>
                <a:spcPct val="90000"/>
              </a:lnSpc>
              <a:spcBef>
                <a:spcPts val="300"/>
              </a:spcBef>
              <a:spcAft>
                <a:spcPts val="0"/>
              </a:spcAft>
              <a:buClr>
                <a:schemeClr val="dk1"/>
              </a:buClr>
              <a:buSzPts val="900"/>
              <a:buNone/>
              <a:defRPr/>
            </a:lvl4pPr>
            <a:lvl5pPr marL="2286000" lvl="4" indent="-228600" algn="l" rtl="0">
              <a:lnSpc>
                <a:spcPct val="90000"/>
              </a:lnSpc>
              <a:spcBef>
                <a:spcPts val="300"/>
              </a:spcBef>
              <a:spcAft>
                <a:spcPts val="0"/>
              </a:spcAft>
              <a:buClr>
                <a:schemeClr val="dk1"/>
              </a:buClr>
              <a:buSzPts val="900"/>
              <a:buNone/>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614" name="Google Shape;614;p53"/>
          <p:cNvSpPr txBox="1">
            <a:spLocks noGrp="1"/>
          </p:cNvSpPr>
          <p:nvPr>
            <p:ph type="body" idx="3"/>
          </p:nvPr>
        </p:nvSpPr>
        <p:spPr>
          <a:xfrm>
            <a:off x="438150" y="415147"/>
            <a:ext cx="3676800" cy="3985200"/>
          </a:xfrm>
          <a:prstGeom prst="rect">
            <a:avLst/>
          </a:prstGeom>
          <a:solidFill>
            <a:schemeClr val="lt2"/>
          </a:solid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B">
  <p:cSld name="Content B">
    <p:spTree>
      <p:nvGrpSpPr>
        <p:cNvPr id="1" name="Shape 615"/>
        <p:cNvGrpSpPr/>
        <p:nvPr/>
      </p:nvGrpSpPr>
      <p:grpSpPr>
        <a:xfrm>
          <a:off x="0" y="0"/>
          <a:ext cx="0" cy="0"/>
          <a:chOff x="0" y="0"/>
          <a:chExt cx="0" cy="0"/>
        </a:xfrm>
      </p:grpSpPr>
      <p:sp>
        <p:nvSpPr>
          <p:cNvPr id="616" name="Google Shape;616;p54"/>
          <p:cNvSpPr txBox="1">
            <a:spLocks noGrp="1"/>
          </p:cNvSpPr>
          <p:nvPr>
            <p:ph type="body" idx="1"/>
          </p:nvPr>
        </p:nvSpPr>
        <p:spPr>
          <a:xfrm>
            <a:off x="438150" y="1314450"/>
            <a:ext cx="4019700" cy="326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617" name="Google Shape;617;p54"/>
          <p:cNvSpPr txBox="1">
            <a:spLocks noGrp="1"/>
          </p:cNvSpPr>
          <p:nvPr>
            <p:ph type="body" idx="2"/>
          </p:nvPr>
        </p:nvSpPr>
        <p:spPr>
          <a:xfrm>
            <a:off x="4772907" y="1314450"/>
            <a:ext cx="4106100" cy="326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618" name="Google Shape;618;p54"/>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619" name="Google Shape;619;p54"/>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20" name="Google Shape;620;p54"/>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21" name="Google Shape;621;p54"/>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22" name="Google Shape;622;p54"/>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623" name="Google Shape;623;p54"/>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624" name="Google Shape;624;p54"/>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625" name="Google Shape;625;p54"/>
          <p:cNvSpPr txBox="1">
            <a:spLocks noGrp="1"/>
          </p:cNvSpPr>
          <p:nvPr>
            <p:ph type="title"/>
          </p:nvPr>
        </p:nvSpPr>
        <p:spPr>
          <a:xfrm>
            <a:off x="438150" y="476249"/>
            <a:ext cx="7829400" cy="7548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ata Orange">
  <p:cSld name="Data Orange">
    <p:spTree>
      <p:nvGrpSpPr>
        <p:cNvPr id="1" name="Shape 626"/>
        <p:cNvGrpSpPr/>
        <p:nvPr/>
      </p:nvGrpSpPr>
      <p:grpSpPr>
        <a:xfrm>
          <a:off x="0" y="0"/>
          <a:ext cx="0" cy="0"/>
          <a:chOff x="0" y="0"/>
          <a:chExt cx="0" cy="0"/>
        </a:xfrm>
      </p:grpSpPr>
      <p:sp>
        <p:nvSpPr>
          <p:cNvPr id="627" name="Google Shape;627;p55"/>
          <p:cNvSpPr/>
          <p:nvPr/>
        </p:nvSpPr>
        <p:spPr>
          <a:xfrm>
            <a:off x="4902591" y="0"/>
            <a:ext cx="4241400" cy="514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28" name="Google Shape;628;p55"/>
          <p:cNvSpPr txBox="1">
            <a:spLocks noGrp="1"/>
          </p:cNvSpPr>
          <p:nvPr>
            <p:ph type="body" idx="1"/>
          </p:nvPr>
        </p:nvSpPr>
        <p:spPr>
          <a:xfrm>
            <a:off x="454563" y="1314450"/>
            <a:ext cx="4117500" cy="3300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629" name="Google Shape;629;p55"/>
          <p:cNvSpPr txBox="1">
            <a:spLocks noGrp="1"/>
          </p:cNvSpPr>
          <p:nvPr>
            <p:ph type="body" idx="2"/>
          </p:nvPr>
        </p:nvSpPr>
        <p:spPr>
          <a:xfrm>
            <a:off x="454562" y="1745456"/>
            <a:ext cx="4117500" cy="2763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630" name="Google Shape;630;p55"/>
          <p:cNvSpPr txBox="1">
            <a:spLocks noGrp="1"/>
          </p:cNvSpPr>
          <p:nvPr>
            <p:ph type="body" idx="3"/>
          </p:nvPr>
        </p:nvSpPr>
        <p:spPr>
          <a:xfrm>
            <a:off x="5219700" y="819153"/>
            <a:ext cx="3662700" cy="3698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631" name="Google Shape;631;p55"/>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632" name="Google Shape;632;p55"/>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33" name="Google Shape;633;p55"/>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34" name="Google Shape;634;p55"/>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35" name="Google Shape;635;p55"/>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636" name="Google Shape;636;p55"/>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637" name="Google Shape;637;p55"/>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638" name="Google Shape;638;p55"/>
          <p:cNvSpPr txBox="1">
            <a:spLocks noGrp="1"/>
          </p:cNvSpPr>
          <p:nvPr>
            <p:ph type="title"/>
          </p:nvPr>
        </p:nvSpPr>
        <p:spPr>
          <a:xfrm>
            <a:off x="438150" y="476250"/>
            <a:ext cx="41340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9"/>
        <p:cNvGrpSpPr/>
        <p:nvPr/>
      </p:nvGrpSpPr>
      <p:grpSpPr>
        <a:xfrm>
          <a:off x="0" y="0"/>
          <a:ext cx="0" cy="0"/>
          <a:chOff x="0" y="0"/>
          <a:chExt cx="0" cy="0"/>
        </a:xfrm>
      </p:grpSpPr>
      <p:sp>
        <p:nvSpPr>
          <p:cNvPr id="640" name="Google Shape;640;p56"/>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9pPr>
          </a:lstStyle>
          <a:p>
            <a:endParaRPr/>
          </a:p>
        </p:txBody>
      </p:sp>
      <p:sp>
        <p:nvSpPr>
          <p:cNvPr id="641" name="Google Shape;641;p56"/>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700"/>
              <a:buFont typeface="Calibri"/>
              <a:buNone/>
              <a:defRPr sz="900" b="0" i="0" u="none" strike="noStrike" cap="none">
                <a:solidFill>
                  <a:schemeClr val="dk1"/>
                </a:solidFill>
                <a:latin typeface="Calibri"/>
                <a:ea typeface="Calibri"/>
                <a:cs typeface="Calibri"/>
                <a:sym typeface="Calibri"/>
              </a:defRPr>
            </a:lvl9pPr>
          </a:lstStyle>
          <a:p>
            <a:endParaRPr/>
          </a:p>
        </p:txBody>
      </p:sp>
      <p:sp>
        <p:nvSpPr>
          <p:cNvPr id="642" name="Google Shape;642;p56"/>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ata Pink">
  <p:cSld name="Data Pink">
    <p:spTree>
      <p:nvGrpSpPr>
        <p:cNvPr id="1" name="Shape 643"/>
        <p:cNvGrpSpPr/>
        <p:nvPr/>
      </p:nvGrpSpPr>
      <p:grpSpPr>
        <a:xfrm>
          <a:off x="0" y="0"/>
          <a:ext cx="0" cy="0"/>
          <a:chOff x="0" y="0"/>
          <a:chExt cx="0" cy="0"/>
        </a:xfrm>
      </p:grpSpPr>
      <p:sp>
        <p:nvSpPr>
          <p:cNvPr id="644" name="Google Shape;644;p57"/>
          <p:cNvSpPr/>
          <p:nvPr/>
        </p:nvSpPr>
        <p:spPr>
          <a:xfrm>
            <a:off x="4900247" y="1"/>
            <a:ext cx="4241400" cy="514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45" name="Google Shape;645;p57"/>
          <p:cNvSpPr txBox="1">
            <a:spLocks noGrp="1"/>
          </p:cNvSpPr>
          <p:nvPr>
            <p:ph type="body" idx="1"/>
          </p:nvPr>
        </p:nvSpPr>
        <p:spPr>
          <a:xfrm>
            <a:off x="454563" y="1314450"/>
            <a:ext cx="4117500" cy="3300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646" name="Google Shape;646;p57"/>
          <p:cNvSpPr txBox="1">
            <a:spLocks noGrp="1"/>
          </p:cNvSpPr>
          <p:nvPr>
            <p:ph type="body" idx="2"/>
          </p:nvPr>
        </p:nvSpPr>
        <p:spPr>
          <a:xfrm>
            <a:off x="454562" y="1745456"/>
            <a:ext cx="4117500" cy="2763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647" name="Google Shape;647;p57"/>
          <p:cNvSpPr txBox="1">
            <a:spLocks noGrp="1"/>
          </p:cNvSpPr>
          <p:nvPr>
            <p:ph type="body" idx="3"/>
          </p:nvPr>
        </p:nvSpPr>
        <p:spPr>
          <a:xfrm>
            <a:off x="5219700" y="819153"/>
            <a:ext cx="3662700" cy="3698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648" name="Google Shape;648;p57"/>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649" name="Google Shape;649;p57"/>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50" name="Google Shape;650;p57"/>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51" name="Google Shape;651;p57"/>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52" name="Google Shape;652;p57"/>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653" name="Google Shape;653;p57"/>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654" name="Google Shape;654;p57"/>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655" name="Google Shape;655;p57"/>
          <p:cNvSpPr txBox="1">
            <a:spLocks noGrp="1"/>
          </p:cNvSpPr>
          <p:nvPr>
            <p:ph type="title"/>
          </p:nvPr>
        </p:nvSpPr>
        <p:spPr>
          <a:xfrm>
            <a:off x="438150" y="476250"/>
            <a:ext cx="41340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Introduction or Table of Contents">
  <p:cSld name="Introduction or Table of Contents">
    <p:spTree>
      <p:nvGrpSpPr>
        <p:cNvPr id="1" name="Shape 656"/>
        <p:cNvGrpSpPr/>
        <p:nvPr/>
      </p:nvGrpSpPr>
      <p:grpSpPr>
        <a:xfrm>
          <a:off x="0" y="0"/>
          <a:ext cx="0" cy="0"/>
          <a:chOff x="0" y="0"/>
          <a:chExt cx="0" cy="0"/>
        </a:xfrm>
      </p:grpSpPr>
      <p:sp>
        <p:nvSpPr>
          <p:cNvPr id="657" name="Google Shape;657;p58"/>
          <p:cNvSpPr txBox="1">
            <a:spLocks noGrp="1"/>
          </p:cNvSpPr>
          <p:nvPr>
            <p:ph type="title"/>
          </p:nvPr>
        </p:nvSpPr>
        <p:spPr>
          <a:xfrm>
            <a:off x="449402" y="476771"/>
            <a:ext cx="7742100" cy="876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2"/>
              </a:buClr>
              <a:buSzPts val="3000"/>
              <a:buFont typeface="Raleway"/>
              <a:buNone/>
              <a:defRPr sz="3000" b="0" i="0" cap="none">
                <a:solidFill>
                  <a:schemeClr val="dk2"/>
                </a:solidFill>
                <a:latin typeface="Raleway"/>
                <a:ea typeface="Raleway"/>
                <a:cs typeface="Raleway"/>
                <a:sym typeface="Raleway"/>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pic>
        <p:nvPicPr>
          <p:cNvPr id="658" name="Google Shape;658;p58"/>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659" name="Google Shape;659;p58"/>
          <p:cNvSpPr txBox="1">
            <a:spLocks noGrp="1"/>
          </p:cNvSpPr>
          <p:nvPr>
            <p:ph type="subTitle" idx="1"/>
          </p:nvPr>
        </p:nvSpPr>
        <p:spPr>
          <a:xfrm>
            <a:off x="438150" y="2224651"/>
            <a:ext cx="6115200" cy="2621100"/>
          </a:xfrm>
          <a:prstGeom prst="rect">
            <a:avLst/>
          </a:prstGeom>
          <a:noFill/>
          <a:ln>
            <a:noFill/>
          </a:ln>
        </p:spPr>
        <p:txBody>
          <a:bodyPr spcFirstLastPara="1" wrap="square" lIns="0" tIns="0" rIns="0" bIns="0" anchor="t" anchorCtr="0">
            <a:normAutofit/>
          </a:bodyPr>
          <a:lstStyle>
            <a:lvl1pPr lvl="0" algn="l" rtl="0">
              <a:lnSpc>
                <a:spcPct val="100000"/>
              </a:lnSpc>
              <a:spcBef>
                <a:spcPts val="12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1pPr>
            <a:lvl2pPr lvl="1" algn="l" rtl="0">
              <a:lnSpc>
                <a:spcPct val="90000"/>
              </a:lnSpc>
              <a:spcBef>
                <a:spcPts val="300"/>
              </a:spcBef>
              <a:spcAft>
                <a:spcPts val="0"/>
              </a:spcAft>
              <a:buClr>
                <a:schemeClr val="dk1"/>
              </a:buClr>
              <a:buSzPts val="1400"/>
              <a:buFont typeface="Noto Sans Symbols"/>
              <a:buChar char="▪"/>
              <a:defRPr sz="1400" b="0" i="0">
                <a:solidFill>
                  <a:schemeClr val="dk1"/>
                </a:solidFill>
                <a:latin typeface="Proxima Nova"/>
                <a:ea typeface="Proxima Nova"/>
                <a:cs typeface="Proxima Nova"/>
                <a:sym typeface="Proxima Nova"/>
              </a:defRPr>
            </a:lvl2pPr>
            <a:lvl3pPr lvl="2" algn="l" rtl="0">
              <a:lnSpc>
                <a:spcPct val="100000"/>
              </a:lnSpc>
              <a:spcBef>
                <a:spcPts val="12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3pPr>
            <a:lvl4pPr lvl="3" algn="l" rtl="0">
              <a:lnSpc>
                <a:spcPct val="100000"/>
              </a:lnSpc>
              <a:spcBef>
                <a:spcPts val="12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4pPr>
            <a:lvl5pPr lvl="4" algn="l" rtl="0">
              <a:lnSpc>
                <a:spcPct val="100000"/>
              </a:lnSpc>
              <a:spcBef>
                <a:spcPts val="12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5pPr>
            <a:lvl6pPr lvl="5" algn="ctr" rtl="0">
              <a:lnSpc>
                <a:spcPct val="90000"/>
              </a:lnSpc>
              <a:spcBef>
                <a:spcPts val="300"/>
              </a:spcBef>
              <a:spcAft>
                <a:spcPts val="0"/>
              </a:spcAft>
              <a:buClr>
                <a:srgbClr val="888888"/>
              </a:buClr>
              <a:buSzPts val="900"/>
              <a:buNone/>
              <a:defRPr>
                <a:solidFill>
                  <a:srgbClr val="888888"/>
                </a:solidFill>
              </a:defRPr>
            </a:lvl6pPr>
            <a:lvl7pPr lvl="6" algn="ctr" rtl="0">
              <a:lnSpc>
                <a:spcPct val="90000"/>
              </a:lnSpc>
              <a:spcBef>
                <a:spcPts val="300"/>
              </a:spcBef>
              <a:spcAft>
                <a:spcPts val="0"/>
              </a:spcAft>
              <a:buClr>
                <a:srgbClr val="888888"/>
              </a:buClr>
              <a:buSzPts val="900"/>
              <a:buNone/>
              <a:defRPr>
                <a:solidFill>
                  <a:srgbClr val="888888"/>
                </a:solidFill>
              </a:defRPr>
            </a:lvl7pPr>
            <a:lvl8pPr lvl="7" algn="ctr" rtl="0">
              <a:lnSpc>
                <a:spcPct val="90000"/>
              </a:lnSpc>
              <a:spcBef>
                <a:spcPts val="300"/>
              </a:spcBef>
              <a:spcAft>
                <a:spcPts val="0"/>
              </a:spcAft>
              <a:buClr>
                <a:srgbClr val="888888"/>
              </a:buClr>
              <a:buSzPts val="900"/>
              <a:buNone/>
              <a:defRPr>
                <a:solidFill>
                  <a:srgbClr val="888888"/>
                </a:solidFill>
              </a:defRPr>
            </a:lvl8pPr>
            <a:lvl9pPr lvl="8" algn="ctr" rtl="0">
              <a:lnSpc>
                <a:spcPct val="90000"/>
              </a:lnSpc>
              <a:spcBef>
                <a:spcPts val="300"/>
              </a:spcBef>
              <a:spcAft>
                <a:spcPts val="0"/>
              </a:spcAft>
              <a:buClr>
                <a:srgbClr val="888888"/>
              </a:buClr>
              <a:buSzPts val="900"/>
              <a:buNone/>
              <a:defRPr>
                <a:solidFill>
                  <a:srgbClr val="888888"/>
                </a:solidFill>
              </a:defRPr>
            </a:lvl9pPr>
          </a:lstStyle>
          <a:p>
            <a:endParaRPr/>
          </a:p>
        </p:txBody>
      </p:sp>
      <p:sp>
        <p:nvSpPr>
          <p:cNvPr id="660" name="Google Shape;660;p58"/>
          <p:cNvSpPr txBox="1">
            <a:spLocks noGrp="1"/>
          </p:cNvSpPr>
          <p:nvPr>
            <p:ph type="body" idx="2"/>
          </p:nvPr>
        </p:nvSpPr>
        <p:spPr>
          <a:xfrm>
            <a:off x="438150" y="1471179"/>
            <a:ext cx="4006800" cy="3795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500"/>
              </a:spcBef>
              <a:spcAft>
                <a:spcPts val="0"/>
              </a:spcAft>
              <a:buClr>
                <a:srgbClr val="7F7F7F"/>
              </a:buClr>
              <a:buSzPts val="2400"/>
              <a:buNone/>
              <a:defRPr sz="2400" b="0" i="0">
                <a:solidFill>
                  <a:srgbClr val="7F7F7F"/>
                </a:solidFill>
                <a:latin typeface="Raleway"/>
                <a:ea typeface="Raleway"/>
                <a:cs typeface="Raleway"/>
                <a:sym typeface="Raleway"/>
              </a:defRPr>
            </a:lvl1pPr>
            <a:lvl2pPr marL="914400" lvl="1"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2pPr>
            <a:lvl3pPr marL="1371600" lvl="2"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3pPr>
            <a:lvl4pPr marL="1828800" lvl="3"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4pPr>
            <a:lvl5pPr marL="2286000" lvl="4"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661" name="Google Shape;661;p58"/>
          <p:cNvSpPr/>
          <p:nvPr/>
        </p:nvSpPr>
        <p:spPr>
          <a:xfrm>
            <a:off x="1171575" y="1943100"/>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62" name="Google Shape;662;p58"/>
          <p:cNvSpPr/>
          <p:nvPr/>
        </p:nvSpPr>
        <p:spPr>
          <a:xfrm>
            <a:off x="927100" y="1943100"/>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63" name="Google Shape;663;p58"/>
          <p:cNvSpPr/>
          <p:nvPr/>
        </p:nvSpPr>
        <p:spPr>
          <a:xfrm>
            <a:off x="682625" y="1943100"/>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64" name="Google Shape;664;p58"/>
          <p:cNvSpPr/>
          <p:nvPr/>
        </p:nvSpPr>
        <p:spPr>
          <a:xfrm>
            <a:off x="438150" y="1943100"/>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665" name="Google Shape;665;p58"/>
          <p:cNvCxnSpPr/>
          <p:nvPr/>
        </p:nvCxnSpPr>
        <p:spPr>
          <a:xfrm>
            <a:off x="1490888" y="1942792"/>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666" name="Google Shape;666;p58"/>
          <p:cNvSpPr txBox="1">
            <a:spLocks noGrp="1"/>
          </p:cNvSpPr>
          <p:nvPr>
            <p:ph type="sldNum" idx="12"/>
          </p:nvPr>
        </p:nvSpPr>
        <p:spPr>
          <a:xfrm>
            <a:off x="7815489" y="4960938"/>
            <a:ext cx="1066800" cy="182700"/>
          </a:xfrm>
          <a:prstGeom prst="rect">
            <a:avLst/>
          </a:prstGeom>
          <a:noFill/>
          <a:ln>
            <a:noFill/>
          </a:ln>
        </p:spPr>
        <p:txBody>
          <a:bodyPr spcFirstLastPara="1" wrap="square" lIns="0" tIns="0" rIns="0" bIns="91450" anchor="t"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r>
              <a:rPr lang="en-US"/>
              <a:t>Page #</a:t>
            </a:r>
            <a:endParaRPr sz="60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B">
  <p:cSld name="Section Header B">
    <p:spTree>
      <p:nvGrpSpPr>
        <p:cNvPr id="1" name="Shape 667"/>
        <p:cNvGrpSpPr/>
        <p:nvPr/>
      </p:nvGrpSpPr>
      <p:grpSpPr>
        <a:xfrm>
          <a:off x="0" y="0"/>
          <a:ext cx="0" cy="0"/>
          <a:chOff x="0" y="0"/>
          <a:chExt cx="0" cy="0"/>
        </a:xfrm>
      </p:grpSpPr>
      <p:sp>
        <p:nvSpPr>
          <p:cNvPr id="668" name="Google Shape;668;p59"/>
          <p:cNvSpPr txBox="1">
            <a:spLocks noGrp="1"/>
          </p:cNvSpPr>
          <p:nvPr>
            <p:ph type="title"/>
          </p:nvPr>
        </p:nvSpPr>
        <p:spPr>
          <a:xfrm>
            <a:off x="1490888" y="3256273"/>
            <a:ext cx="7388100" cy="969000"/>
          </a:xfrm>
          <a:prstGeom prst="rect">
            <a:avLst/>
          </a:prstGeom>
          <a:noFill/>
          <a:ln>
            <a:noFill/>
          </a:ln>
        </p:spPr>
        <p:txBody>
          <a:bodyPr spcFirstLastPara="1" wrap="square" lIns="0" tIns="0" rIns="0" bIns="0" anchor="b" anchorCtr="0">
            <a:normAutofit/>
          </a:bodyPr>
          <a:lstStyle>
            <a:lvl1pPr lvl="0" algn="l" rtl="0">
              <a:lnSpc>
                <a:spcPct val="90000"/>
              </a:lnSpc>
              <a:spcBef>
                <a:spcPts val="0"/>
              </a:spcBef>
              <a:spcAft>
                <a:spcPts val="0"/>
              </a:spcAft>
              <a:buClr>
                <a:schemeClr val="dk2"/>
              </a:buClr>
              <a:buSzPts val="3300"/>
              <a:buFont typeface="Raleway"/>
              <a:buNone/>
              <a:defRPr sz="3300"/>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669" name="Google Shape;669;p59"/>
          <p:cNvSpPr txBox="1">
            <a:spLocks noGrp="1"/>
          </p:cNvSpPr>
          <p:nvPr>
            <p:ph type="body" idx="1"/>
          </p:nvPr>
        </p:nvSpPr>
        <p:spPr>
          <a:xfrm>
            <a:off x="1490888" y="4383967"/>
            <a:ext cx="7391400" cy="308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rgbClr val="888888"/>
              </a:buClr>
              <a:buSzPts val="2000"/>
              <a:buNone/>
              <a:defRPr sz="2000">
                <a:solidFill>
                  <a:srgbClr val="888888"/>
                </a:solidFill>
              </a:defRPr>
            </a:lvl1pPr>
            <a:lvl2pPr marL="914400" lvl="1" indent="-228600" algn="l" rtl="0">
              <a:lnSpc>
                <a:spcPct val="90000"/>
              </a:lnSpc>
              <a:spcBef>
                <a:spcPts val="300"/>
              </a:spcBef>
              <a:spcAft>
                <a:spcPts val="0"/>
              </a:spcAft>
              <a:buClr>
                <a:srgbClr val="888888"/>
              </a:buClr>
              <a:buSzPts val="1000"/>
              <a:buNone/>
              <a:defRPr sz="1000">
                <a:solidFill>
                  <a:srgbClr val="888888"/>
                </a:solidFill>
              </a:defRPr>
            </a:lvl2pPr>
            <a:lvl3pPr marL="1371600" lvl="2" indent="-228600" algn="l" rtl="0">
              <a:lnSpc>
                <a:spcPct val="90000"/>
              </a:lnSpc>
              <a:spcBef>
                <a:spcPts val="300"/>
              </a:spcBef>
              <a:spcAft>
                <a:spcPts val="0"/>
              </a:spcAft>
              <a:buClr>
                <a:srgbClr val="888888"/>
              </a:buClr>
              <a:buSzPts val="900"/>
              <a:buNone/>
              <a:defRPr sz="900">
                <a:solidFill>
                  <a:srgbClr val="888888"/>
                </a:solidFill>
              </a:defRPr>
            </a:lvl3pPr>
            <a:lvl4pPr marL="1828800" lvl="3" indent="-228600" algn="l" rtl="0">
              <a:lnSpc>
                <a:spcPct val="90000"/>
              </a:lnSpc>
              <a:spcBef>
                <a:spcPts val="300"/>
              </a:spcBef>
              <a:spcAft>
                <a:spcPts val="0"/>
              </a:spcAft>
              <a:buClr>
                <a:srgbClr val="888888"/>
              </a:buClr>
              <a:buSzPts val="800"/>
              <a:buNone/>
              <a:defRPr sz="800">
                <a:solidFill>
                  <a:srgbClr val="888888"/>
                </a:solidFill>
              </a:defRPr>
            </a:lvl4pPr>
            <a:lvl5pPr marL="2286000" lvl="4" indent="-228600" algn="l" rtl="0">
              <a:lnSpc>
                <a:spcPct val="90000"/>
              </a:lnSpc>
              <a:spcBef>
                <a:spcPts val="300"/>
              </a:spcBef>
              <a:spcAft>
                <a:spcPts val="0"/>
              </a:spcAft>
              <a:buClr>
                <a:srgbClr val="888888"/>
              </a:buClr>
              <a:buSzPts val="800"/>
              <a:buNone/>
              <a:defRPr sz="800">
                <a:solidFill>
                  <a:srgbClr val="888888"/>
                </a:solidFill>
              </a:defRPr>
            </a:lvl5pPr>
            <a:lvl6pPr marL="2743200" lvl="5" indent="-228600" algn="l" rtl="0">
              <a:lnSpc>
                <a:spcPct val="90000"/>
              </a:lnSpc>
              <a:spcBef>
                <a:spcPts val="300"/>
              </a:spcBef>
              <a:spcAft>
                <a:spcPts val="0"/>
              </a:spcAft>
              <a:buClr>
                <a:srgbClr val="888888"/>
              </a:buClr>
              <a:buSzPts val="800"/>
              <a:buNone/>
              <a:defRPr sz="800">
                <a:solidFill>
                  <a:srgbClr val="888888"/>
                </a:solidFill>
              </a:defRPr>
            </a:lvl6pPr>
            <a:lvl7pPr marL="3200400" lvl="6" indent="-228600" algn="l" rtl="0">
              <a:lnSpc>
                <a:spcPct val="90000"/>
              </a:lnSpc>
              <a:spcBef>
                <a:spcPts val="300"/>
              </a:spcBef>
              <a:spcAft>
                <a:spcPts val="0"/>
              </a:spcAft>
              <a:buClr>
                <a:srgbClr val="888888"/>
              </a:buClr>
              <a:buSzPts val="800"/>
              <a:buNone/>
              <a:defRPr sz="800">
                <a:solidFill>
                  <a:srgbClr val="888888"/>
                </a:solidFill>
              </a:defRPr>
            </a:lvl7pPr>
            <a:lvl8pPr marL="3657600" lvl="7" indent="-228600" algn="l" rtl="0">
              <a:lnSpc>
                <a:spcPct val="90000"/>
              </a:lnSpc>
              <a:spcBef>
                <a:spcPts val="300"/>
              </a:spcBef>
              <a:spcAft>
                <a:spcPts val="0"/>
              </a:spcAft>
              <a:buClr>
                <a:srgbClr val="888888"/>
              </a:buClr>
              <a:buSzPts val="800"/>
              <a:buNone/>
              <a:defRPr sz="800">
                <a:solidFill>
                  <a:srgbClr val="888888"/>
                </a:solidFill>
              </a:defRPr>
            </a:lvl8pPr>
            <a:lvl9pPr marL="4114800" lvl="8" indent="-228600" algn="l" rtl="0">
              <a:lnSpc>
                <a:spcPct val="90000"/>
              </a:lnSpc>
              <a:spcBef>
                <a:spcPts val="300"/>
              </a:spcBef>
              <a:spcAft>
                <a:spcPts val="0"/>
              </a:spcAft>
              <a:buClr>
                <a:srgbClr val="888888"/>
              </a:buClr>
              <a:buSzPts val="800"/>
              <a:buNone/>
              <a:defRPr sz="800">
                <a:solidFill>
                  <a:srgbClr val="888888"/>
                </a:solidFill>
              </a:defRPr>
            </a:lvl9pPr>
          </a:lstStyle>
          <a:p>
            <a:endParaRPr/>
          </a:p>
        </p:txBody>
      </p:sp>
      <p:pic>
        <p:nvPicPr>
          <p:cNvPr id="670" name="Google Shape;670;p59"/>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671" name="Google Shape;671;p59"/>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72" name="Google Shape;672;p59"/>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73" name="Google Shape;673;p59"/>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74" name="Google Shape;674;p59"/>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675" name="Google Shape;675;p59"/>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676" name="Google Shape;676;p59"/>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grpSp>
        <p:nvGrpSpPr>
          <p:cNvPr id="677" name="Google Shape;677;p59"/>
          <p:cNvGrpSpPr/>
          <p:nvPr/>
        </p:nvGrpSpPr>
        <p:grpSpPr>
          <a:xfrm>
            <a:off x="0" y="0"/>
            <a:ext cx="4441241" cy="3256910"/>
            <a:chOff x="0" y="0"/>
            <a:chExt cx="13716000" cy="10058400"/>
          </a:xfrm>
        </p:grpSpPr>
        <p:sp>
          <p:nvSpPr>
            <p:cNvPr id="678" name="Google Shape;678;p59"/>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679" name="Google Shape;679;p59"/>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680" name="Google Shape;680;p59"/>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681" name="Google Shape;681;p59"/>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sp>
        <p:nvSpPr>
          <p:cNvPr id="682" name="Google Shape;682;p59"/>
          <p:cNvSpPr>
            <a:spLocks noGrp="1"/>
          </p:cNvSpPr>
          <p:nvPr>
            <p:ph type="pic" idx="2"/>
          </p:nvPr>
        </p:nvSpPr>
        <p:spPr>
          <a:xfrm>
            <a:off x="4440238" y="0"/>
            <a:ext cx="3827400" cy="3255900"/>
          </a:xfrm>
          <a:prstGeom prst="rect">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83"/>
        <p:cNvGrpSpPr/>
        <p:nvPr/>
      </p:nvGrpSpPr>
      <p:grpSpPr>
        <a:xfrm>
          <a:off x="0" y="0"/>
          <a:ext cx="0" cy="0"/>
          <a:chOff x="0" y="0"/>
          <a:chExt cx="0" cy="0"/>
        </a:xfrm>
      </p:grpSpPr>
      <p:sp>
        <p:nvSpPr>
          <p:cNvPr id="684" name="Google Shape;684;p60"/>
          <p:cNvSpPr txBox="1">
            <a:spLocks noGrp="1"/>
          </p:cNvSpPr>
          <p:nvPr>
            <p:ph type="body" idx="1"/>
          </p:nvPr>
        </p:nvSpPr>
        <p:spPr>
          <a:xfrm>
            <a:off x="454563" y="1314450"/>
            <a:ext cx="3967200" cy="3300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685" name="Google Shape;685;p60"/>
          <p:cNvSpPr txBox="1">
            <a:spLocks noGrp="1"/>
          </p:cNvSpPr>
          <p:nvPr>
            <p:ph type="body" idx="2"/>
          </p:nvPr>
        </p:nvSpPr>
        <p:spPr>
          <a:xfrm>
            <a:off x="454563" y="1745456"/>
            <a:ext cx="3967200" cy="2763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686" name="Google Shape;686;p60"/>
          <p:cNvSpPr txBox="1">
            <a:spLocks noGrp="1"/>
          </p:cNvSpPr>
          <p:nvPr>
            <p:ph type="body" idx="3"/>
          </p:nvPr>
        </p:nvSpPr>
        <p:spPr>
          <a:xfrm>
            <a:off x="4914900" y="1314450"/>
            <a:ext cx="3967200" cy="311100"/>
          </a:xfrm>
          <a:prstGeom prst="rect">
            <a:avLst/>
          </a:prstGeom>
          <a:noFill/>
          <a:ln>
            <a:noFill/>
          </a:ln>
        </p:spPr>
        <p:txBody>
          <a:bodyPr spcFirstLastPara="1" wrap="square" lIns="0" tIns="0" rIns="0" bIns="0" anchor="b" anchorCtr="0">
            <a:norm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687" name="Google Shape;687;p60"/>
          <p:cNvSpPr txBox="1">
            <a:spLocks noGrp="1"/>
          </p:cNvSpPr>
          <p:nvPr>
            <p:ph type="body" idx="4"/>
          </p:nvPr>
        </p:nvSpPr>
        <p:spPr>
          <a:xfrm>
            <a:off x="4914900" y="1753260"/>
            <a:ext cx="3967200" cy="2763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688" name="Google Shape;688;p60"/>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689" name="Google Shape;689;p60"/>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90" name="Google Shape;690;p60"/>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91" name="Google Shape;691;p60"/>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692" name="Google Shape;692;p60"/>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693" name="Google Shape;693;p60"/>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694" name="Google Shape;694;p60"/>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695" name="Google Shape;695;p60"/>
          <p:cNvSpPr txBox="1">
            <a:spLocks noGrp="1"/>
          </p:cNvSpPr>
          <p:nvPr>
            <p:ph type="title"/>
          </p:nvPr>
        </p:nvSpPr>
        <p:spPr>
          <a:xfrm>
            <a:off x="438150" y="476250"/>
            <a:ext cx="78294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C">
  <p:cSld name="Content C">
    <p:spTree>
      <p:nvGrpSpPr>
        <p:cNvPr id="1" name="Shape 696"/>
        <p:cNvGrpSpPr/>
        <p:nvPr/>
      </p:nvGrpSpPr>
      <p:grpSpPr>
        <a:xfrm>
          <a:off x="0" y="0"/>
          <a:ext cx="0" cy="0"/>
          <a:chOff x="0" y="0"/>
          <a:chExt cx="0" cy="0"/>
        </a:xfrm>
      </p:grpSpPr>
      <p:sp>
        <p:nvSpPr>
          <p:cNvPr id="697" name="Google Shape;697;p61"/>
          <p:cNvSpPr txBox="1">
            <a:spLocks noGrp="1"/>
          </p:cNvSpPr>
          <p:nvPr>
            <p:ph type="body" idx="1"/>
          </p:nvPr>
        </p:nvSpPr>
        <p:spPr>
          <a:xfrm>
            <a:off x="438150" y="2756049"/>
            <a:ext cx="2707800" cy="3300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698" name="Google Shape;698;p61"/>
          <p:cNvSpPr txBox="1">
            <a:spLocks noGrp="1"/>
          </p:cNvSpPr>
          <p:nvPr>
            <p:ph type="body" idx="2"/>
          </p:nvPr>
        </p:nvSpPr>
        <p:spPr>
          <a:xfrm>
            <a:off x="438150" y="1072665"/>
            <a:ext cx="2707800" cy="1592100"/>
          </a:xfrm>
          <a:prstGeom prst="rect">
            <a:avLst/>
          </a:prstGeom>
          <a:noFill/>
          <a:ln>
            <a:noFill/>
          </a:ln>
        </p:spPr>
        <p:txBody>
          <a:bodyPr spcFirstLastPara="1" wrap="square" lIns="0" tIns="0" rIns="0" bIns="0" anchor="ctr" anchorCtr="0">
            <a:normAutofit/>
          </a:bodyPr>
          <a:lstStyle>
            <a:lvl1pPr marL="457200" lvl="0" indent="-228600" algn="ctr"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699" name="Google Shape;699;p61"/>
          <p:cNvSpPr txBox="1">
            <a:spLocks noGrp="1"/>
          </p:cNvSpPr>
          <p:nvPr>
            <p:ph type="body" idx="3"/>
          </p:nvPr>
        </p:nvSpPr>
        <p:spPr>
          <a:xfrm>
            <a:off x="3314700" y="2756049"/>
            <a:ext cx="2707800" cy="311100"/>
          </a:xfrm>
          <a:prstGeom prst="rect">
            <a:avLst/>
          </a:prstGeom>
          <a:noFill/>
          <a:ln>
            <a:noFill/>
          </a:ln>
        </p:spPr>
        <p:txBody>
          <a:bodyPr spcFirstLastPara="1" wrap="square" lIns="0" tIns="0" rIns="0" bIns="0" anchor="b" anchorCtr="0">
            <a:norm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700" name="Google Shape;700;p61"/>
          <p:cNvSpPr txBox="1">
            <a:spLocks noGrp="1"/>
          </p:cNvSpPr>
          <p:nvPr>
            <p:ph type="body" idx="4"/>
          </p:nvPr>
        </p:nvSpPr>
        <p:spPr>
          <a:xfrm>
            <a:off x="3314700" y="1080468"/>
            <a:ext cx="2707800" cy="1592100"/>
          </a:xfrm>
          <a:prstGeom prst="rect">
            <a:avLst/>
          </a:prstGeom>
          <a:noFill/>
          <a:ln>
            <a:noFill/>
          </a:ln>
        </p:spPr>
        <p:txBody>
          <a:bodyPr spcFirstLastPara="1" wrap="square" lIns="0" tIns="0" rIns="0" bIns="0" anchor="ctr" anchorCtr="0">
            <a:normAutofit/>
          </a:bodyPr>
          <a:lstStyle>
            <a:lvl1pPr marL="457200" lvl="0" indent="-228600" algn="ctr"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701" name="Google Shape;701;p61"/>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702" name="Google Shape;702;p61"/>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03" name="Google Shape;703;p61"/>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04" name="Google Shape;704;p61"/>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05" name="Google Shape;705;p61"/>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706" name="Google Shape;706;p61"/>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707" name="Google Shape;707;p61"/>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708" name="Google Shape;708;p61"/>
          <p:cNvSpPr txBox="1">
            <a:spLocks noGrp="1"/>
          </p:cNvSpPr>
          <p:nvPr>
            <p:ph type="title"/>
          </p:nvPr>
        </p:nvSpPr>
        <p:spPr>
          <a:xfrm>
            <a:off x="438150" y="476250"/>
            <a:ext cx="78294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709" name="Google Shape;709;p61"/>
          <p:cNvSpPr txBox="1">
            <a:spLocks noGrp="1"/>
          </p:cNvSpPr>
          <p:nvPr>
            <p:ph type="body" idx="5"/>
          </p:nvPr>
        </p:nvSpPr>
        <p:spPr>
          <a:xfrm>
            <a:off x="6172200" y="2756049"/>
            <a:ext cx="2707800" cy="311100"/>
          </a:xfrm>
          <a:prstGeom prst="rect">
            <a:avLst/>
          </a:prstGeom>
          <a:noFill/>
          <a:ln>
            <a:noFill/>
          </a:ln>
        </p:spPr>
        <p:txBody>
          <a:bodyPr spcFirstLastPara="1" wrap="square" lIns="0" tIns="0" rIns="0" bIns="0" anchor="b" anchorCtr="0">
            <a:norm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710" name="Google Shape;710;p61"/>
          <p:cNvSpPr txBox="1">
            <a:spLocks noGrp="1"/>
          </p:cNvSpPr>
          <p:nvPr>
            <p:ph type="body" idx="6"/>
          </p:nvPr>
        </p:nvSpPr>
        <p:spPr>
          <a:xfrm>
            <a:off x="6172200" y="1080468"/>
            <a:ext cx="2707800" cy="1592100"/>
          </a:xfrm>
          <a:prstGeom prst="rect">
            <a:avLst/>
          </a:prstGeom>
          <a:noFill/>
          <a:ln>
            <a:noFill/>
          </a:ln>
        </p:spPr>
        <p:txBody>
          <a:bodyPr spcFirstLastPara="1" wrap="square" lIns="0" tIns="0" rIns="0" bIns="0" anchor="ctr" anchorCtr="0">
            <a:normAutofit/>
          </a:bodyPr>
          <a:lstStyle>
            <a:lvl1pPr marL="457200" lvl="0" indent="-228600" algn="ctr"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711" name="Google Shape;711;p61"/>
          <p:cNvSpPr txBox="1">
            <a:spLocks noGrp="1"/>
          </p:cNvSpPr>
          <p:nvPr>
            <p:ph type="body" idx="7"/>
          </p:nvPr>
        </p:nvSpPr>
        <p:spPr>
          <a:xfrm>
            <a:off x="438150" y="3187056"/>
            <a:ext cx="2707800" cy="131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712" name="Google Shape;712;p61"/>
          <p:cNvSpPr txBox="1">
            <a:spLocks noGrp="1"/>
          </p:cNvSpPr>
          <p:nvPr>
            <p:ph type="body" idx="8"/>
          </p:nvPr>
        </p:nvSpPr>
        <p:spPr>
          <a:xfrm>
            <a:off x="3314700" y="3194859"/>
            <a:ext cx="2707800" cy="131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713" name="Google Shape;713;p61"/>
          <p:cNvSpPr txBox="1">
            <a:spLocks noGrp="1"/>
          </p:cNvSpPr>
          <p:nvPr>
            <p:ph type="body" idx="9"/>
          </p:nvPr>
        </p:nvSpPr>
        <p:spPr>
          <a:xfrm>
            <a:off x="6172200" y="3194859"/>
            <a:ext cx="2707800" cy="131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ata Blue">
  <p:cSld name="Data Blue">
    <p:spTree>
      <p:nvGrpSpPr>
        <p:cNvPr id="1" name="Shape 714"/>
        <p:cNvGrpSpPr/>
        <p:nvPr/>
      </p:nvGrpSpPr>
      <p:grpSpPr>
        <a:xfrm>
          <a:off x="0" y="0"/>
          <a:ext cx="0" cy="0"/>
          <a:chOff x="0" y="0"/>
          <a:chExt cx="0" cy="0"/>
        </a:xfrm>
      </p:grpSpPr>
      <p:sp>
        <p:nvSpPr>
          <p:cNvPr id="715" name="Google Shape;715;p62"/>
          <p:cNvSpPr/>
          <p:nvPr/>
        </p:nvSpPr>
        <p:spPr>
          <a:xfrm>
            <a:off x="4902591" y="0"/>
            <a:ext cx="4241400" cy="514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16" name="Google Shape;716;p62"/>
          <p:cNvSpPr txBox="1">
            <a:spLocks noGrp="1"/>
          </p:cNvSpPr>
          <p:nvPr>
            <p:ph type="body" idx="1"/>
          </p:nvPr>
        </p:nvSpPr>
        <p:spPr>
          <a:xfrm>
            <a:off x="454563" y="1314450"/>
            <a:ext cx="4117500" cy="3300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717" name="Google Shape;717;p62"/>
          <p:cNvSpPr txBox="1">
            <a:spLocks noGrp="1"/>
          </p:cNvSpPr>
          <p:nvPr>
            <p:ph type="body" idx="2"/>
          </p:nvPr>
        </p:nvSpPr>
        <p:spPr>
          <a:xfrm>
            <a:off x="454562" y="1745456"/>
            <a:ext cx="4117500" cy="2763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718" name="Google Shape;718;p62"/>
          <p:cNvSpPr txBox="1">
            <a:spLocks noGrp="1"/>
          </p:cNvSpPr>
          <p:nvPr>
            <p:ph type="body" idx="3"/>
          </p:nvPr>
        </p:nvSpPr>
        <p:spPr>
          <a:xfrm>
            <a:off x="5219700" y="819153"/>
            <a:ext cx="3662700" cy="3698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719" name="Google Shape;719;p62"/>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720" name="Google Shape;720;p62"/>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21" name="Google Shape;721;p62"/>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22" name="Google Shape;722;p62"/>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23" name="Google Shape;723;p62"/>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724" name="Google Shape;724;p62"/>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725" name="Google Shape;725;p62"/>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726" name="Google Shape;726;p62"/>
          <p:cNvSpPr txBox="1">
            <a:spLocks noGrp="1"/>
          </p:cNvSpPr>
          <p:nvPr>
            <p:ph type="title"/>
          </p:nvPr>
        </p:nvSpPr>
        <p:spPr>
          <a:xfrm>
            <a:off x="438150" y="476250"/>
            <a:ext cx="41340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42" name="Google Shape;42;p7"/>
          <p:cNvSpPr txBox="1">
            <a:spLocks noGrp="1"/>
          </p:cNvSpPr>
          <p:nvPr>
            <p:ph type="body" idx="1"/>
          </p:nvPr>
        </p:nvSpPr>
        <p:spPr>
          <a:xfrm>
            <a:off x="228600" y="767556"/>
            <a:ext cx="2020200" cy="3198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43" name="Google Shape;43;p7"/>
          <p:cNvSpPr txBox="1">
            <a:spLocks noGrp="1"/>
          </p:cNvSpPr>
          <p:nvPr>
            <p:ph type="body" idx="2"/>
          </p:nvPr>
        </p:nvSpPr>
        <p:spPr>
          <a:xfrm>
            <a:off x="228600" y="1087438"/>
            <a:ext cx="2020200" cy="19755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44" name="Google Shape;44;p7"/>
          <p:cNvSpPr txBox="1">
            <a:spLocks noGrp="1"/>
          </p:cNvSpPr>
          <p:nvPr>
            <p:ph type="body" idx="3"/>
          </p:nvPr>
        </p:nvSpPr>
        <p:spPr>
          <a:xfrm>
            <a:off x="2322513" y="767556"/>
            <a:ext cx="2020800" cy="3198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45" name="Google Shape;45;p7"/>
          <p:cNvSpPr txBox="1">
            <a:spLocks noGrp="1"/>
          </p:cNvSpPr>
          <p:nvPr>
            <p:ph type="body" idx="4"/>
          </p:nvPr>
        </p:nvSpPr>
        <p:spPr>
          <a:xfrm>
            <a:off x="2322513" y="1087438"/>
            <a:ext cx="2020800" cy="19755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46" name="Google Shape;46;p7"/>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7" name="Google Shape;47;p7"/>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8" name="Google Shape;48;p7"/>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ata Green">
  <p:cSld name="Data Green">
    <p:spTree>
      <p:nvGrpSpPr>
        <p:cNvPr id="1" name="Shape 727"/>
        <p:cNvGrpSpPr/>
        <p:nvPr/>
      </p:nvGrpSpPr>
      <p:grpSpPr>
        <a:xfrm>
          <a:off x="0" y="0"/>
          <a:ext cx="0" cy="0"/>
          <a:chOff x="0" y="0"/>
          <a:chExt cx="0" cy="0"/>
        </a:xfrm>
      </p:grpSpPr>
      <p:sp>
        <p:nvSpPr>
          <p:cNvPr id="728" name="Google Shape;728;p63"/>
          <p:cNvSpPr/>
          <p:nvPr/>
        </p:nvSpPr>
        <p:spPr>
          <a:xfrm>
            <a:off x="4902591" y="1"/>
            <a:ext cx="4241400" cy="514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29" name="Google Shape;729;p63"/>
          <p:cNvSpPr txBox="1">
            <a:spLocks noGrp="1"/>
          </p:cNvSpPr>
          <p:nvPr>
            <p:ph type="body" idx="1"/>
          </p:nvPr>
        </p:nvSpPr>
        <p:spPr>
          <a:xfrm>
            <a:off x="454563" y="1314450"/>
            <a:ext cx="4117500" cy="3300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500"/>
              </a:spcBef>
              <a:spcAft>
                <a:spcPts val="0"/>
              </a:spcAft>
              <a:buClr>
                <a:srgbClr val="7F7F7F"/>
              </a:buClr>
              <a:buSzPts val="1600"/>
              <a:buNone/>
              <a:defRPr sz="1600" b="0" i="0">
                <a:solidFill>
                  <a:srgbClr val="7F7F7F"/>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730" name="Google Shape;730;p63"/>
          <p:cNvSpPr txBox="1">
            <a:spLocks noGrp="1"/>
          </p:cNvSpPr>
          <p:nvPr>
            <p:ph type="body" idx="2"/>
          </p:nvPr>
        </p:nvSpPr>
        <p:spPr>
          <a:xfrm>
            <a:off x="454562" y="1745456"/>
            <a:ext cx="4117500" cy="2763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731" name="Google Shape;731;p63"/>
          <p:cNvSpPr txBox="1">
            <a:spLocks noGrp="1"/>
          </p:cNvSpPr>
          <p:nvPr>
            <p:ph type="body" idx="3"/>
          </p:nvPr>
        </p:nvSpPr>
        <p:spPr>
          <a:xfrm>
            <a:off x="5219700" y="819153"/>
            <a:ext cx="3662700" cy="3698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solidFill>
                  <a:schemeClr val="dk1"/>
                </a:solidFill>
              </a:defRPr>
            </a:lvl1pPr>
            <a:lvl2pPr marL="914400" lvl="1" indent="-228600" algn="l" rtl="0">
              <a:lnSpc>
                <a:spcPct val="90000"/>
              </a:lnSpc>
              <a:spcBef>
                <a:spcPts val="300"/>
              </a:spcBef>
              <a:spcAft>
                <a:spcPts val="0"/>
              </a:spcAft>
              <a:buClr>
                <a:schemeClr val="dk1"/>
              </a:buClr>
              <a:buSzPts val="1200"/>
              <a:buNone/>
              <a:defRPr sz="1200">
                <a:solidFill>
                  <a:schemeClr val="dk1"/>
                </a:solidFill>
              </a:defRPr>
            </a:lvl2pPr>
            <a:lvl3pPr marL="1371600" lvl="2" indent="-228600" algn="l" rtl="0">
              <a:lnSpc>
                <a:spcPct val="90000"/>
              </a:lnSpc>
              <a:spcBef>
                <a:spcPts val="300"/>
              </a:spcBef>
              <a:spcAft>
                <a:spcPts val="0"/>
              </a:spcAft>
              <a:buClr>
                <a:schemeClr val="dk1"/>
              </a:buClr>
              <a:buSzPts val="1200"/>
              <a:buNone/>
              <a:defRPr sz="1200">
                <a:solidFill>
                  <a:schemeClr val="dk1"/>
                </a:solidFill>
              </a:defRPr>
            </a:lvl3pPr>
            <a:lvl4pPr marL="1828800" lvl="3" indent="-228600" algn="l" rtl="0">
              <a:lnSpc>
                <a:spcPct val="90000"/>
              </a:lnSpc>
              <a:spcBef>
                <a:spcPts val="300"/>
              </a:spcBef>
              <a:spcAft>
                <a:spcPts val="0"/>
              </a:spcAft>
              <a:buClr>
                <a:schemeClr val="dk1"/>
              </a:buClr>
              <a:buSzPts val="1200"/>
              <a:buNone/>
              <a:defRPr sz="1200">
                <a:solidFill>
                  <a:schemeClr val="dk1"/>
                </a:solidFill>
              </a:defRPr>
            </a:lvl4pPr>
            <a:lvl5pPr marL="2286000" lvl="4" indent="-228600" algn="l" rtl="0">
              <a:lnSpc>
                <a:spcPct val="90000"/>
              </a:lnSpc>
              <a:spcBef>
                <a:spcPts val="300"/>
              </a:spcBef>
              <a:spcAft>
                <a:spcPts val="0"/>
              </a:spcAft>
              <a:buClr>
                <a:schemeClr val="dk1"/>
              </a:buClr>
              <a:buSzPts val="1200"/>
              <a:buNone/>
              <a:defRPr sz="1200">
                <a:solidFill>
                  <a:schemeClr val="dk1"/>
                </a:solidFill>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732" name="Google Shape;732;p63"/>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733" name="Google Shape;733;p63"/>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34" name="Google Shape;734;p63"/>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35" name="Google Shape;735;p63"/>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36" name="Google Shape;736;p63"/>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737" name="Google Shape;737;p63"/>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738" name="Google Shape;738;p63"/>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739" name="Google Shape;739;p63"/>
          <p:cNvSpPr txBox="1">
            <a:spLocks noGrp="1"/>
          </p:cNvSpPr>
          <p:nvPr>
            <p:ph type="title"/>
          </p:nvPr>
        </p:nvSpPr>
        <p:spPr>
          <a:xfrm>
            <a:off x="438150" y="476250"/>
            <a:ext cx="41340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D">
  <p:cSld name="Content D">
    <p:spTree>
      <p:nvGrpSpPr>
        <p:cNvPr id="1" name="Shape 740"/>
        <p:cNvGrpSpPr/>
        <p:nvPr/>
      </p:nvGrpSpPr>
      <p:grpSpPr>
        <a:xfrm>
          <a:off x="0" y="0"/>
          <a:ext cx="0" cy="0"/>
          <a:chOff x="0" y="0"/>
          <a:chExt cx="0" cy="0"/>
        </a:xfrm>
      </p:grpSpPr>
      <p:sp>
        <p:nvSpPr>
          <p:cNvPr id="741" name="Google Shape;741;p64"/>
          <p:cNvSpPr txBox="1">
            <a:spLocks noGrp="1"/>
          </p:cNvSpPr>
          <p:nvPr>
            <p:ph type="body" idx="1"/>
          </p:nvPr>
        </p:nvSpPr>
        <p:spPr>
          <a:xfrm>
            <a:off x="4476750" y="1314450"/>
            <a:ext cx="4405500" cy="326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742" name="Google Shape;742;p64"/>
          <p:cNvSpPr txBox="1">
            <a:spLocks noGrp="1"/>
          </p:cNvSpPr>
          <p:nvPr>
            <p:ph type="body" idx="2"/>
          </p:nvPr>
        </p:nvSpPr>
        <p:spPr>
          <a:xfrm>
            <a:off x="2110" y="0"/>
            <a:ext cx="4106100" cy="51435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743" name="Google Shape;743;p64"/>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744" name="Google Shape;744;p64"/>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45" name="Google Shape;745;p64"/>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46" name="Google Shape;746;p64"/>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47" name="Google Shape;747;p64"/>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748" name="Google Shape;748;p64"/>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749" name="Google Shape;749;p64"/>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750" name="Google Shape;750;p64"/>
          <p:cNvSpPr txBox="1">
            <a:spLocks noGrp="1"/>
          </p:cNvSpPr>
          <p:nvPr>
            <p:ph type="title"/>
          </p:nvPr>
        </p:nvSpPr>
        <p:spPr>
          <a:xfrm>
            <a:off x="4476750" y="476249"/>
            <a:ext cx="3791100" cy="7548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E">
  <p:cSld name="Content E">
    <p:spTree>
      <p:nvGrpSpPr>
        <p:cNvPr id="1" name="Shape 751"/>
        <p:cNvGrpSpPr/>
        <p:nvPr/>
      </p:nvGrpSpPr>
      <p:grpSpPr>
        <a:xfrm>
          <a:off x="0" y="0"/>
          <a:ext cx="0" cy="0"/>
          <a:chOff x="0" y="0"/>
          <a:chExt cx="0" cy="0"/>
        </a:xfrm>
      </p:grpSpPr>
      <p:sp>
        <p:nvSpPr>
          <p:cNvPr id="752" name="Google Shape;752;p65"/>
          <p:cNvSpPr txBox="1">
            <a:spLocks noGrp="1"/>
          </p:cNvSpPr>
          <p:nvPr>
            <p:ph type="body" idx="1"/>
          </p:nvPr>
        </p:nvSpPr>
        <p:spPr>
          <a:xfrm>
            <a:off x="440494" y="1314450"/>
            <a:ext cx="2683800" cy="326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753" name="Google Shape;753;p65"/>
          <p:cNvSpPr txBox="1">
            <a:spLocks noGrp="1"/>
          </p:cNvSpPr>
          <p:nvPr>
            <p:ph type="body" idx="2"/>
          </p:nvPr>
        </p:nvSpPr>
        <p:spPr>
          <a:xfrm>
            <a:off x="4240269" y="0"/>
            <a:ext cx="4903800" cy="51435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754" name="Google Shape;754;p65"/>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755" name="Google Shape;755;p65"/>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56" name="Google Shape;756;p65"/>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57" name="Google Shape;757;p65"/>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58" name="Google Shape;758;p65"/>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759" name="Google Shape;759;p65"/>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760" name="Google Shape;760;p65"/>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761" name="Google Shape;761;p65"/>
          <p:cNvSpPr txBox="1">
            <a:spLocks noGrp="1"/>
          </p:cNvSpPr>
          <p:nvPr>
            <p:ph type="title"/>
          </p:nvPr>
        </p:nvSpPr>
        <p:spPr>
          <a:xfrm>
            <a:off x="440494" y="476249"/>
            <a:ext cx="3537900" cy="7548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lumns - Content ">
  <p:cSld name="Columns - Content ">
    <p:spTree>
      <p:nvGrpSpPr>
        <p:cNvPr id="1" name="Shape 762"/>
        <p:cNvGrpSpPr/>
        <p:nvPr/>
      </p:nvGrpSpPr>
      <p:grpSpPr>
        <a:xfrm>
          <a:off x="0" y="0"/>
          <a:ext cx="0" cy="0"/>
          <a:chOff x="0" y="0"/>
          <a:chExt cx="0" cy="0"/>
        </a:xfrm>
      </p:grpSpPr>
      <p:sp>
        <p:nvSpPr>
          <p:cNvPr id="763" name="Google Shape;763;p66"/>
          <p:cNvSpPr txBox="1">
            <a:spLocks noGrp="1"/>
          </p:cNvSpPr>
          <p:nvPr>
            <p:ph type="body" idx="1"/>
          </p:nvPr>
        </p:nvSpPr>
        <p:spPr>
          <a:xfrm>
            <a:off x="2550668" y="1080468"/>
            <a:ext cx="2103000" cy="3428100"/>
          </a:xfrm>
          <a:prstGeom prst="rect">
            <a:avLst/>
          </a:prstGeom>
          <a:solidFill>
            <a:srgbClr val="CBEAF8"/>
          </a:solidFill>
          <a:ln>
            <a:noFill/>
          </a:ln>
        </p:spPr>
        <p:txBody>
          <a:bodyPr spcFirstLastPara="1" wrap="square" lIns="228600" tIns="457200" rIns="228600" bIns="228600" anchor="ctr" anchorCtr="0">
            <a:normAutofit/>
          </a:bodyPr>
          <a:lstStyle>
            <a:lvl1pPr marL="457200" lvl="0" indent="-228600" algn="l" rtl="0">
              <a:lnSpc>
                <a:spcPct val="9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764" name="Google Shape;764;p66"/>
          <p:cNvSpPr txBox="1">
            <a:spLocks noGrp="1"/>
          </p:cNvSpPr>
          <p:nvPr>
            <p:ph type="body" idx="2"/>
          </p:nvPr>
        </p:nvSpPr>
        <p:spPr>
          <a:xfrm>
            <a:off x="4663187" y="1088270"/>
            <a:ext cx="2103000" cy="3420300"/>
          </a:xfrm>
          <a:prstGeom prst="rect">
            <a:avLst/>
          </a:prstGeom>
          <a:solidFill>
            <a:schemeClr val="lt2"/>
          </a:solidFill>
          <a:ln>
            <a:noFill/>
          </a:ln>
        </p:spPr>
        <p:txBody>
          <a:bodyPr spcFirstLastPara="1" wrap="square" lIns="228600" tIns="457200" rIns="228600" bIns="228600" anchor="ctr" anchorCtr="0">
            <a:normAutofit/>
          </a:bodyPr>
          <a:lstStyle>
            <a:lvl1pPr marL="457200" lvl="0" indent="-228600" algn="l" rtl="0">
              <a:lnSpc>
                <a:spcPct val="9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765" name="Google Shape;765;p66"/>
          <p:cNvSpPr txBox="1">
            <a:spLocks noGrp="1"/>
          </p:cNvSpPr>
          <p:nvPr>
            <p:ph type="body" idx="3"/>
          </p:nvPr>
        </p:nvSpPr>
        <p:spPr>
          <a:xfrm>
            <a:off x="6775704" y="1088270"/>
            <a:ext cx="2103000" cy="3420300"/>
          </a:xfrm>
          <a:prstGeom prst="rect">
            <a:avLst/>
          </a:prstGeom>
          <a:solidFill>
            <a:srgbClr val="CBEAF8"/>
          </a:solidFill>
          <a:ln>
            <a:noFill/>
          </a:ln>
        </p:spPr>
        <p:txBody>
          <a:bodyPr spcFirstLastPara="1" wrap="square" lIns="228600" tIns="457200" rIns="228600" bIns="228600" anchor="ctr" anchorCtr="0">
            <a:normAutofit/>
          </a:bodyPr>
          <a:lstStyle>
            <a:lvl1pPr marL="457200" lvl="0" indent="-228600" algn="l" rtl="0">
              <a:lnSpc>
                <a:spcPct val="9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766" name="Google Shape;766;p66"/>
          <p:cNvSpPr txBox="1">
            <a:spLocks noGrp="1"/>
          </p:cNvSpPr>
          <p:nvPr>
            <p:ph type="body" idx="4"/>
          </p:nvPr>
        </p:nvSpPr>
        <p:spPr>
          <a:xfrm>
            <a:off x="438151" y="1080462"/>
            <a:ext cx="2103000" cy="3428400"/>
          </a:xfrm>
          <a:prstGeom prst="rect">
            <a:avLst/>
          </a:prstGeom>
          <a:solidFill>
            <a:schemeClr val="lt2"/>
          </a:solidFill>
          <a:ln>
            <a:noFill/>
          </a:ln>
        </p:spPr>
        <p:txBody>
          <a:bodyPr spcFirstLastPara="1" wrap="square" lIns="228600" tIns="457200" rIns="228600" bIns="228600" anchor="ctr" anchorCtr="0">
            <a:normAutofit/>
          </a:bodyPr>
          <a:lstStyle>
            <a:lvl1pPr marL="457200" lvl="0" indent="-228600" algn="l" rtl="0">
              <a:lnSpc>
                <a:spcPct val="9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9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767" name="Google Shape;767;p66"/>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768" name="Google Shape;768;p66"/>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69" name="Google Shape;769;p66"/>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70" name="Google Shape;770;p66"/>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71" name="Google Shape;771;p66"/>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772" name="Google Shape;772;p66"/>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773" name="Google Shape;773;p66"/>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774" name="Google Shape;774;p66"/>
          <p:cNvSpPr txBox="1">
            <a:spLocks noGrp="1"/>
          </p:cNvSpPr>
          <p:nvPr>
            <p:ph type="title"/>
          </p:nvPr>
        </p:nvSpPr>
        <p:spPr>
          <a:xfrm>
            <a:off x="438150" y="476250"/>
            <a:ext cx="78294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775" name="Google Shape;775;p66"/>
          <p:cNvSpPr txBox="1">
            <a:spLocks noGrp="1"/>
          </p:cNvSpPr>
          <p:nvPr>
            <p:ph type="body" idx="5"/>
          </p:nvPr>
        </p:nvSpPr>
        <p:spPr>
          <a:xfrm>
            <a:off x="2836296" y="1581149"/>
            <a:ext cx="1527300" cy="495300"/>
          </a:xfrm>
          <a:prstGeom prst="rect">
            <a:avLst/>
          </a:prstGeom>
          <a:noFill/>
          <a:ln>
            <a:noFill/>
          </a:ln>
        </p:spPr>
        <p:txBody>
          <a:bodyPr spcFirstLastPara="1" wrap="square" lIns="0" tIns="0" rIns="0" bIns="0" anchor="t" anchorCtr="0">
            <a:noAutofit/>
          </a:bodyPr>
          <a:lstStyle>
            <a:lvl1pPr marL="457200" lvl="0" indent="-228600" algn="ctr" rtl="0">
              <a:lnSpc>
                <a:spcPct val="90000"/>
              </a:lnSpc>
              <a:spcBef>
                <a:spcPts val="500"/>
              </a:spcBef>
              <a:spcAft>
                <a:spcPts val="0"/>
              </a:spcAft>
              <a:buClr>
                <a:schemeClr val="dk1"/>
              </a:buClr>
              <a:buSzPts val="1600"/>
              <a:buNone/>
              <a:defRPr sz="1600" b="0" i="0">
                <a:solidFill>
                  <a:schemeClr val="dk1"/>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776" name="Google Shape;776;p66"/>
          <p:cNvSpPr txBox="1">
            <a:spLocks noGrp="1"/>
          </p:cNvSpPr>
          <p:nvPr>
            <p:ph type="body" idx="6"/>
          </p:nvPr>
        </p:nvSpPr>
        <p:spPr>
          <a:xfrm>
            <a:off x="4951159" y="1581149"/>
            <a:ext cx="1527300" cy="495300"/>
          </a:xfrm>
          <a:prstGeom prst="rect">
            <a:avLst/>
          </a:prstGeom>
          <a:noFill/>
          <a:ln>
            <a:noFill/>
          </a:ln>
        </p:spPr>
        <p:txBody>
          <a:bodyPr spcFirstLastPara="1" wrap="square" lIns="0" tIns="0" rIns="0" bIns="0" anchor="t" anchorCtr="0">
            <a:noAutofit/>
          </a:bodyPr>
          <a:lstStyle>
            <a:lvl1pPr marL="457200" lvl="0" indent="-228600" algn="ctr" rtl="0">
              <a:lnSpc>
                <a:spcPct val="90000"/>
              </a:lnSpc>
              <a:spcBef>
                <a:spcPts val="500"/>
              </a:spcBef>
              <a:spcAft>
                <a:spcPts val="0"/>
              </a:spcAft>
              <a:buClr>
                <a:schemeClr val="dk1"/>
              </a:buClr>
              <a:buSzPts val="1600"/>
              <a:buNone/>
              <a:defRPr sz="1600" b="0" i="0">
                <a:solidFill>
                  <a:schemeClr val="dk1"/>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777" name="Google Shape;777;p66"/>
          <p:cNvSpPr txBox="1">
            <a:spLocks noGrp="1"/>
          </p:cNvSpPr>
          <p:nvPr>
            <p:ph type="body" idx="7"/>
          </p:nvPr>
        </p:nvSpPr>
        <p:spPr>
          <a:xfrm>
            <a:off x="7049960" y="1581149"/>
            <a:ext cx="1527300" cy="495300"/>
          </a:xfrm>
          <a:prstGeom prst="rect">
            <a:avLst/>
          </a:prstGeom>
          <a:noFill/>
          <a:ln>
            <a:noFill/>
          </a:ln>
        </p:spPr>
        <p:txBody>
          <a:bodyPr spcFirstLastPara="1" wrap="square" lIns="0" tIns="0" rIns="0" bIns="0" anchor="t" anchorCtr="0">
            <a:noAutofit/>
          </a:bodyPr>
          <a:lstStyle>
            <a:lvl1pPr marL="457200" lvl="0" indent="-228600" algn="ctr" rtl="0">
              <a:lnSpc>
                <a:spcPct val="90000"/>
              </a:lnSpc>
              <a:spcBef>
                <a:spcPts val="500"/>
              </a:spcBef>
              <a:spcAft>
                <a:spcPts val="0"/>
              </a:spcAft>
              <a:buClr>
                <a:schemeClr val="dk1"/>
              </a:buClr>
              <a:buSzPts val="1600"/>
              <a:buNone/>
              <a:defRPr sz="1600" b="0" i="0">
                <a:solidFill>
                  <a:schemeClr val="dk1"/>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778" name="Google Shape;778;p66"/>
          <p:cNvSpPr txBox="1">
            <a:spLocks noGrp="1"/>
          </p:cNvSpPr>
          <p:nvPr>
            <p:ph type="body" idx="8"/>
          </p:nvPr>
        </p:nvSpPr>
        <p:spPr>
          <a:xfrm>
            <a:off x="682626" y="1581149"/>
            <a:ext cx="1527300" cy="495300"/>
          </a:xfrm>
          <a:prstGeom prst="rect">
            <a:avLst/>
          </a:prstGeom>
          <a:noFill/>
          <a:ln>
            <a:noFill/>
          </a:ln>
        </p:spPr>
        <p:txBody>
          <a:bodyPr spcFirstLastPara="1" wrap="square" lIns="0" tIns="0" rIns="0" bIns="0" anchor="t" anchorCtr="0">
            <a:noAutofit/>
          </a:bodyPr>
          <a:lstStyle>
            <a:lvl1pPr marL="457200" lvl="0" indent="-228600" algn="ctr" rtl="0">
              <a:lnSpc>
                <a:spcPct val="90000"/>
              </a:lnSpc>
              <a:spcBef>
                <a:spcPts val="500"/>
              </a:spcBef>
              <a:spcAft>
                <a:spcPts val="0"/>
              </a:spcAft>
              <a:buClr>
                <a:schemeClr val="dk1"/>
              </a:buClr>
              <a:buSzPts val="1600"/>
              <a:buNone/>
              <a:defRPr sz="1600" b="0" i="0">
                <a:solidFill>
                  <a:schemeClr val="dk1"/>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79"/>
        <p:cNvGrpSpPr/>
        <p:nvPr/>
      </p:nvGrpSpPr>
      <p:grpSpPr>
        <a:xfrm>
          <a:off x="0" y="0"/>
          <a:ext cx="0" cy="0"/>
          <a:chOff x="0" y="0"/>
          <a:chExt cx="0" cy="0"/>
        </a:xfrm>
      </p:grpSpPr>
      <p:grpSp>
        <p:nvGrpSpPr>
          <p:cNvPr id="780" name="Google Shape;780;p67"/>
          <p:cNvGrpSpPr/>
          <p:nvPr/>
        </p:nvGrpSpPr>
        <p:grpSpPr>
          <a:xfrm>
            <a:off x="0" y="0"/>
            <a:ext cx="9144457" cy="5143866"/>
            <a:chOff x="0" y="0"/>
            <a:chExt cx="13716000" cy="10058400"/>
          </a:xfrm>
        </p:grpSpPr>
        <p:sp>
          <p:nvSpPr>
            <p:cNvPr id="781" name="Google Shape;781;p67"/>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782" name="Google Shape;782;p67"/>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783" name="Google Shape;783;p67"/>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784" name="Google Shape;784;p67"/>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pic>
        <p:nvPicPr>
          <p:cNvPr id="785" name="Google Shape;785;p67"/>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786" name="Google Shape;786;p67"/>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87" name="Google Shape;787;p67"/>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88" name="Google Shape;788;p67"/>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89" name="Google Shape;789;p67"/>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790" name="Google Shape;790;p67"/>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791" name="Google Shape;791;p67"/>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792" name="Google Shape;792;p67"/>
          <p:cNvSpPr>
            <a:spLocks noGrp="1"/>
          </p:cNvSpPr>
          <p:nvPr>
            <p:ph type="pic" idx="2"/>
          </p:nvPr>
        </p:nvSpPr>
        <p:spPr>
          <a:xfrm>
            <a:off x="11822" y="0"/>
            <a:ext cx="9132300" cy="5150700"/>
          </a:xfrm>
          <a:prstGeom prst="rect">
            <a:avLst/>
          </a:prstGeom>
          <a:noFill/>
          <a:ln>
            <a:noFill/>
          </a:ln>
        </p:spPr>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Icons ">
  <p:cSld name="Icons ">
    <p:spTree>
      <p:nvGrpSpPr>
        <p:cNvPr id="1" name="Shape 793"/>
        <p:cNvGrpSpPr/>
        <p:nvPr/>
      </p:nvGrpSpPr>
      <p:grpSpPr>
        <a:xfrm>
          <a:off x="0" y="0"/>
          <a:ext cx="0" cy="0"/>
          <a:chOff x="0" y="0"/>
          <a:chExt cx="0" cy="0"/>
        </a:xfrm>
      </p:grpSpPr>
      <p:sp>
        <p:nvSpPr>
          <p:cNvPr id="794" name="Google Shape;794;p68"/>
          <p:cNvSpPr txBox="1">
            <a:spLocks noGrp="1"/>
          </p:cNvSpPr>
          <p:nvPr>
            <p:ph type="title"/>
          </p:nvPr>
        </p:nvSpPr>
        <p:spPr>
          <a:xfrm>
            <a:off x="438150" y="476250"/>
            <a:ext cx="80772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795" name="Google Shape;795;p68"/>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pic>
        <p:nvPicPr>
          <p:cNvPr id="796" name="Google Shape;796;p68"/>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797" name="Google Shape;797;p68"/>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98" name="Google Shape;798;p68"/>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99" name="Google Shape;799;p68"/>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800" name="Google Shape;800;p68"/>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801" name="Google Shape;801;p68"/>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802" name="Google Shape;802;p68"/>
          <p:cNvSpPr txBox="1">
            <a:spLocks noGrp="1"/>
          </p:cNvSpPr>
          <p:nvPr>
            <p:ph type="body" idx="1"/>
          </p:nvPr>
        </p:nvSpPr>
        <p:spPr>
          <a:xfrm>
            <a:off x="438150" y="3181350"/>
            <a:ext cx="2707800" cy="330000"/>
          </a:xfrm>
          <a:prstGeom prst="rect">
            <a:avLst/>
          </a:prstGeom>
          <a:noFill/>
          <a:ln>
            <a:noFill/>
          </a:ln>
        </p:spPr>
        <p:txBody>
          <a:bodyPr spcFirstLastPara="1" wrap="square" lIns="0" tIns="0" rIns="0" bIns="0" anchor="b" anchorCtr="0">
            <a:noAutofit/>
          </a:bodyPr>
          <a:lstStyle>
            <a:lvl1pPr marL="457200" lvl="0" indent="-228600" algn="ctr" rtl="0">
              <a:lnSpc>
                <a:spcPct val="90000"/>
              </a:lnSpc>
              <a:spcBef>
                <a:spcPts val="500"/>
              </a:spcBef>
              <a:spcAft>
                <a:spcPts val="0"/>
              </a:spcAft>
              <a:buClr>
                <a:schemeClr val="dk2"/>
              </a:buClr>
              <a:buSzPts val="1600"/>
              <a:buNone/>
              <a:defRPr sz="1600" b="0" i="0">
                <a:solidFill>
                  <a:schemeClr val="dk2"/>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803" name="Google Shape;803;p68"/>
          <p:cNvSpPr txBox="1">
            <a:spLocks noGrp="1"/>
          </p:cNvSpPr>
          <p:nvPr>
            <p:ph type="body" idx="2"/>
          </p:nvPr>
        </p:nvSpPr>
        <p:spPr>
          <a:xfrm>
            <a:off x="3314700" y="3181350"/>
            <a:ext cx="2707800" cy="311100"/>
          </a:xfrm>
          <a:prstGeom prst="rect">
            <a:avLst/>
          </a:prstGeom>
          <a:noFill/>
          <a:ln>
            <a:noFill/>
          </a:ln>
        </p:spPr>
        <p:txBody>
          <a:bodyPr spcFirstLastPara="1" wrap="square" lIns="0" tIns="0" rIns="0" bIns="0" anchor="b" anchorCtr="0">
            <a:normAutofit/>
          </a:bodyPr>
          <a:lstStyle>
            <a:lvl1pPr marL="457200" lvl="0" indent="-228600" algn="ctr" rtl="0">
              <a:lnSpc>
                <a:spcPct val="90000"/>
              </a:lnSpc>
              <a:spcBef>
                <a:spcPts val="500"/>
              </a:spcBef>
              <a:spcAft>
                <a:spcPts val="0"/>
              </a:spcAft>
              <a:buClr>
                <a:schemeClr val="dk2"/>
              </a:buClr>
              <a:buSzPts val="1600"/>
              <a:buNone/>
              <a:defRPr sz="1600" b="0" i="0">
                <a:solidFill>
                  <a:schemeClr val="dk2"/>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
        <p:nvSpPr>
          <p:cNvPr id="804" name="Google Shape;804;p68"/>
          <p:cNvSpPr txBox="1">
            <a:spLocks noGrp="1"/>
          </p:cNvSpPr>
          <p:nvPr>
            <p:ph type="body" idx="3"/>
          </p:nvPr>
        </p:nvSpPr>
        <p:spPr>
          <a:xfrm>
            <a:off x="6172200" y="3181350"/>
            <a:ext cx="2707800" cy="311100"/>
          </a:xfrm>
          <a:prstGeom prst="rect">
            <a:avLst/>
          </a:prstGeom>
          <a:noFill/>
          <a:ln>
            <a:noFill/>
          </a:ln>
        </p:spPr>
        <p:txBody>
          <a:bodyPr spcFirstLastPara="1" wrap="square" lIns="0" tIns="0" rIns="0" bIns="0" anchor="b" anchorCtr="0">
            <a:normAutofit/>
          </a:bodyPr>
          <a:lstStyle>
            <a:lvl1pPr marL="457200" lvl="0" indent="-228600" algn="ctr" rtl="0">
              <a:lnSpc>
                <a:spcPct val="90000"/>
              </a:lnSpc>
              <a:spcBef>
                <a:spcPts val="500"/>
              </a:spcBef>
              <a:spcAft>
                <a:spcPts val="0"/>
              </a:spcAft>
              <a:buClr>
                <a:schemeClr val="dk2"/>
              </a:buClr>
              <a:buSzPts val="1600"/>
              <a:buNone/>
              <a:defRPr sz="1600" b="0" i="0">
                <a:solidFill>
                  <a:schemeClr val="dk2"/>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chemeClr val="dk1"/>
              </a:buClr>
              <a:buSzPts val="1000"/>
              <a:buNone/>
              <a:defRPr sz="1000" b="1"/>
            </a:lvl2pPr>
            <a:lvl3pPr marL="1371600" lvl="2" indent="-228600" algn="l" rtl="0">
              <a:lnSpc>
                <a:spcPct val="90000"/>
              </a:lnSpc>
              <a:spcBef>
                <a:spcPts val="300"/>
              </a:spcBef>
              <a:spcAft>
                <a:spcPts val="0"/>
              </a:spcAft>
              <a:buClr>
                <a:schemeClr val="dk1"/>
              </a:buClr>
              <a:buSzPts val="900"/>
              <a:buNone/>
              <a:defRPr sz="900" b="1"/>
            </a:lvl3pPr>
            <a:lvl4pPr marL="1828800" lvl="3" indent="-228600" algn="l" rtl="0">
              <a:lnSpc>
                <a:spcPct val="90000"/>
              </a:lnSpc>
              <a:spcBef>
                <a:spcPts val="300"/>
              </a:spcBef>
              <a:spcAft>
                <a:spcPts val="0"/>
              </a:spcAft>
              <a:buClr>
                <a:schemeClr val="dk1"/>
              </a:buClr>
              <a:buSzPts val="800"/>
              <a:buNone/>
              <a:defRPr sz="800" b="1"/>
            </a:lvl4pPr>
            <a:lvl5pPr marL="2286000" lvl="4" indent="-228600" algn="l" rtl="0">
              <a:lnSpc>
                <a:spcPct val="90000"/>
              </a:lnSpc>
              <a:spcBef>
                <a:spcPts val="300"/>
              </a:spcBef>
              <a:spcAft>
                <a:spcPts val="0"/>
              </a:spcAft>
              <a:buClr>
                <a:schemeClr val="dk1"/>
              </a:buClr>
              <a:buSzPts val="800"/>
              <a:buNone/>
              <a:defRPr sz="800" b="1"/>
            </a:lvl5pPr>
            <a:lvl6pPr marL="2743200" lvl="5" indent="-228600" algn="l" rtl="0">
              <a:lnSpc>
                <a:spcPct val="90000"/>
              </a:lnSpc>
              <a:spcBef>
                <a:spcPts val="300"/>
              </a:spcBef>
              <a:spcAft>
                <a:spcPts val="0"/>
              </a:spcAft>
              <a:buClr>
                <a:schemeClr val="dk1"/>
              </a:buClr>
              <a:buSzPts val="800"/>
              <a:buNone/>
              <a:defRPr sz="800" b="1"/>
            </a:lvl6pPr>
            <a:lvl7pPr marL="3200400" lvl="6" indent="-228600" algn="l" rtl="0">
              <a:lnSpc>
                <a:spcPct val="90000"/>
              </a:lnSpc>
              <a:spcBef>
                <a:spcPts val="300"/>
              </a:spcBef>
              <a:spcAft>
                <a:spcPts val="0"/>
              </a:spcAft>
              <a:buClr>
                <a:schemeClr val="dk1"/>
              </a:buClr>
              <a:buSzPts val="800"/>
              <a:buNone/>
              <a:defRPr sz="800" b="1"/>
            </a:lvl7pPr>
            <a:lvl8pPr marL="3657600" lvl="7" indent="-228600" algn="l" rtl="0">
              <a:lnSpc>
                <a:spcPct val="90000"/>
              </a:lnSpc>
              <a:spcBef>
                <a:spcPts val="300"/>
              </a:spcBef>
              <a:spcAft>
                <a:spcPts val="0"/>
              </a:spcAft>
              <a:buClr>
                <a:schemeClr val="dk1"/>
              </a:buClr>
              <a:buSzPts val="800"/>
              <a:buNone/>
              <a:defRPr sz="800" b="1"/>
            </a:lvl8pPr>
            <a:lvl9pPr marL="4114800" lvl="8" indent="-228600" algn="l" rtl="0">
              <a:lnSpc>
                <a:spcPct val="90000"/>
              </a:lnSpc>
              <a:spcBef>
                <a:spcPts val="300"/>
              </a:spcBef>
              <a:spcAft>
                <a:spcPts val="0"/>
              </a:spcAft>
              <a:buClr>
                <a:schemeClr val="dk1"/>
              </a:buClr>
              <a:buSzPts val="800"/>
              <a:buNone/>
              <a:defRPr sz="800" b="1"/>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805"/>
        <p:cNvGrpSpPr/>
        <p:nvPr/>
      </p:nvGrpSpPr>
      <p:grpSpPr>
        <a:xfrm>
          <a:off x="0" y="0"/>
          <a:ext cx="0" cy="0"/>
          <a:chOff x="0" y="0"/>
          <a:chExt cx="0" cy="0"/>
        </a:xfrm>
      </p:grpSpPr>
      <p:sp>
        <p:nvSpPr>
          <p:cNvPr id="806" name="Google Shape;806;p69"/>
          <p:cNvSpPr/>
          <p:nvPr/>
        </p:nvSpPr>
        <p:spPr>
          <a:xfrm>
            <a:off x="0" y="0"/>
            <a:ext cx="2286000" cy="16281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807" name="Google Shape;807;p69"/>
          <p:cNvSpPr/>
          <p:nvPr/>
        </p:nvSpPr>
        <p:spPr>
          <a:xfrm>
            <a:off x="4572000" y="0"/>
            <a:ext cx="2286000" cy="16281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808" name="Google Shape;808;p69"/>
          <p:cNvSpPr/>
          <p:nvPr/>
        </p:nvSpPr>
        <p:spPr>
          <a:xfrm>
            <a:off x="6858000" y="0"/>
            <a:ext cx="2286000" cy="16281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809" name="Google Shape;809;p69"/>
          <p:cNvSpPr/>
          <p:nvPr/>
        </p:nvSpPr>
        <p:spPr>
          <a:xfrm>
            <a:off x="2286000" y="0"/>
            <a:ext cx="2286000" cy="16281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pic>
        <p:nvPicPr>
          <p:cNvPr id="810" name="Google Shape;810;p69"/>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811" name="Google Shape;811;p69"/>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812" name="Google Shape;812;p69"/>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813" name="Google Shape;813;p69"/>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814" name="Google Shape;814;p69"/>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815" name="Google Shape;815;p69"/>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816" name="Google Shape;816;p69"/>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817" name="Google Shape;817;p69"/>
          <p:cNvSpPr txBox="1">
            <a:spLocks noGrp="1"/>
          </p:cNvSpPr>
          <p:nvPr>
            <p:ph type="title"/>
          </p:nvPr>
        </p:nvSpPr>
        <p:spPr>
          <a:xfrm>
            <a:off x="438150" y="2064346"/>
            <a:ext cx="8440800" cy="495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818" name="Google Shape;818;p69"/>
          <p:cNvSpPr txBox="1">
            <a:spLocks noGrp="1"/>
          </p:cNvSpPr>
          <p:nvPr>
            <p:ph type="subTitle" idx="1"/>
          </p:nvPr>
        </p:nvSpPr>
        <p:spPr>
          <a:xfrm>
            <a:off x="438150" y="2668892"/>
            <a:ext cx="4114800" cy="242400"/>
          </a:xfrm>
          <a:prstGeom prst="rect">
            <a:avLst/>
          </a:prstGeom>
          <a:noFill/>
          <a:ln>
            <a:noFill/>
          </a:ln>
        </p:spPr>
        <p:txBody>
          <a:bodyPr spcFirstLastPara="1" wrap="square" lIns="0" tIns="0" rIns="0" bIns="0" anchor="t" anchorCtr="0">
            <a:normAutofit/>
          </a:bodyPr>
          <a:lstStyle>
            <a:lvl1pPr lvl="0" algn="l" rtl="0">
              <a:lnSpc>
                <a:spcPct val="100000"/>
              </a:lnSpc>
              <a:spcBef>
                <a:spcPts val="300"/>
              </a:spcBef>
              <a:spcAft>
                <a:spcPts val="0"/>
              </a:spcAft>
              <a:buClr>
                <a:schemeClr val="dk2"/>
              </a:buClr>
              <a:buSzPts val="1600"/>
              <a:buFont typeface="Noto Sans Symbols"/>
              <a:buNone/>
              <a:defRPr sz="1600" b="0" i="0">
                <a:solidFill>
                  <a:schemeClr val="dk2"/>
                </a:solidFill>
                <a:latin typeface="Proxima Nova"/>
                <a:ea typeface="Proxima Nova"/>
                <a:cs typeface="Proxima Nova"/>
                <a:sym typeface="Proxima Nova"/>
              </a:defRPr>
            </a:lvl1pPr>
            <a:lvl2pPr lvl="1" algn="l" rtl="0">
              <a:lnSpc>
                <a:spcPct val="90000"/>
              </a:lnSpc>
              <a:spcBef>
                <a:spcPts val="300"/>
              </a:spcBef>
              <a:spcAft>
                <a:spcPts val="0"/>
              </a:spcAft>
              <a:buClr>
                <a:schemeClr val="dk1"/>
              </a:buClr>
              <a:buSzPts val="1400"/>
              <a:buFont typeface="Noto Sans Symbols"/>
              <a:buChar char="▪"/>
              <a:defRPr sz="1400" b="0" i="0">
                <a:solidFill>
                  <a:schemeClr val="dk1"/>
                </a:solidFill>
                <a:latin typeface="Proxima Nova"/>
                <a:ea typeface="Proxima Nova"/>
                <a:cs typeface="Proxima Nova"/>
                <a:sym typeface="Proxima Nova"/>
              </a:defRPr>
            </a:lvl2pPr>
            <a:lvl3pPr lvl="2" algn="l" rtl="0">
              <a:lnSpc>
                <a:spcPct val="150000"/>
              </a:lnSpc>
              <a:spcBef>
                <a:spcPts val="3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3pPr>
            <a:lvl4pPr lvl="3" algn="l" rtl="0">
              <a:lnSpc>
                <a:spcPct val="150000"/>
              </a:lnSpc>
              <a:spcBef>
                <a:spcPts val="3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4pPr>
            <a:lvl5pPr lvl="4" algn="l" rtl="0">
              <a:lnSpc>
                <a:spcPct val="150000"/>
              </a:lnSpc>
              <a:spcBef>
                <a:spcPts val="300"/>
              </a:spcBef>
              <a:spcAft>
                <a:spcPts val="0"/>
              </a:spcAft>
              <a:buClr>
                <a:schemeClr val="dk1"/>
              </a:buClr>
              <a:buSzPts val="1600"/>
              <a:buFont typeface="Noto Sans Symbols"/>
              <a:buChar char="▪"/>
              <a:defRPr sz="1600" b="0" i="0">
                <a:solidFill>
                  <a:schemeClr val="dk1"/>
                </a:solidFill>
                <a:latin typeface="Proxima Nova"/>
                <a:ea typeface="Proxima Nova"/>
                <a:cs typeface="Proxima Nova"/>
                <a:sym typeface="Proxima Nova"/>
              </a:defRPr>
            </a:lvl5pPr>
            <a:lvl6pPr lvl="5" algn="ctr" rtl="0">
              <a:lnSpc>
                <a:spcPct val="90000"/>
              </a:lnSpc>
              <a:spcBef>
                <a:spcPts val="300"/>
              </a:spcBef>
              <a:spcAft>
                <a:spcPts val="0"/>
              </a:spcAft>
              <a:buClr>
                <a:srgbClr val="888888"/>
              </a:buClr>
              <a:buSzPts val="900"/>
              <a:buNone/>
              <a:defRPr>
                <a:solidFill>
                  <a:srgbClr val="888888"/>
                </a:solidFill>
              </a:defRPr>
            </a:lvl6pPr>
            <a:lvl7pPr lvl="6" algn="ctr" rtl="0">
              <a:lnSpc>
                <a:spcPct val="90000"/>
              </a:lnSpc>
              <a:spcBef>
                <a:spcPts val="300"/>
              </a:spcBef>
              <a:spcAft>
                <a:spcPts val="0"/>
              </a:spcAft>
              <a:buClr>
                <a:srgbClr val="888888"/>
              </a:buClr>
              <a:buSzPts val="900"/>
              <a:buNone/>
              <a:defRPr>
                <a:solidFill>
                  <a:srgbClr val="888888"/>
                </a:solidFill>
              </a:defRPr>
            </a:lvl7pPr>
            <a:lvl8pPr lvl="7" algn="ctr" rtl="0">
              <a:lnSpc>
                <a:spcPct val="90000"/>
              </a:lnSpc>
              <a:spcBef>
                <a:spcPts val="300"/>
              </a:spcBef>
              <a:spcAft>
                <a:spcPts val="0"/>
              </a:spcAft>
              <a:buClr>
                <a:srgbClr val="888888"/>
              </a:buClr>
              <a:buSzPts val="900"/>
              <a:buNone/>
              <a:defRPr>
                <a:solidFill>
                  <a:srgbClr val="888888"/>
                </a:solidFill>
              </a:defRPr>
            </a:lvl8pPr>
            <a:lvl9pPr lvl="8" algn="ctr" rtl="0">
              <a:lnSpc>
                <a:spcPct val="90000"/>
              </a:lnSpc>
              <a:spcBef>
                <a:spcPts val="300"/>
              </a:spcBef>
              <a:spcAft>
                <a:spcPts val="0"/>
              </a:spcAft>
              <a:buClr>
                <a:srgbClr val="888888"/>
              </a:buClr>
              <a:buSzPts val="900"/>
              <a:buNone/>
              <a:defRPr>
                <a:solidFill>
                  <a:srgbClr val="888888"/>
                </a:solidFill>
              </a:defRPr>
            </a:lvl9pPr>
          </a:lstStyle>
          <a:p>
            <a:endParaRPr/>
          </a:p>
        </p:txBody>
      </p:sp>
      <p:sp>
        <p:nvSpPr>
          <p:cNvPr id="819" name="Google Shape;819;p69"/>
          <p:cNvSpPr txBox="1">
            <a:spLocks noGrp="1"/>
          </p:cNvSpPr>
          <p:nvPr>
            <p:ph type="body" idx="2"/>
          </p:nvPr>
        </p:nvSpPr>
        <p:spPr>
          <a:xfrm>
            <a:off x="438150" y="2924405"/>
            <a:ext cx="4114800" cy="1163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820" name="Google Shape;820;p69"/>
          <p:cNvSpPr txBox="1">
            <a:spLocks noGrp="1"/>
          </p:cNvSpPr>
          <p:nvPr>
            <p:ph type="body" idx="3"/>
          </p:nvPr>
        </p:nvSpPr>
        <p:spPr>
          <a:xfrm>
            <a:off x="4767488" y="2949318"/>
            <a:ext cx="4114800" cy="11643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821" name="Google Shape;821;p69"/>
          <p:cNvSpPr txBox="1">
            <a:spLocks noGrp="1"/>
          </p:cNvSpPr>
          <p:nvPr>
            <p:ph type="body" idx="4"/>
          </p:nvPr>
        </p:nvSpPr>
        <p:spPr>
          <a:xfrm>
            <a:off x="4767488" y="2659163"/>
            <a:ext cx="4114800" cy="276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2"/>
              </a:buClr>
              <a:buSzPts val="1600"/>
              <a:buNone/>
              <a:defRPr sz="1600">
                <a:solidFill>
                  <a:schemeClr val="dk2"/>
                </a:solidFill>
              </a:defRPr>
            </a:lvl1pPr>
            <a:lvl2pPr marL="914400" lvl="1" indent="-228600" algn="l" rtl="0">
              <a:lnSpc>
                <a:spcPct val="90000"/>
              </a:lnSpc>
              <a:spcBef>
                <a:spcPts val="300"/>
              </a:spcBef>
              <a:spcAft>
                <a:spcPts val="0"/>
              </a:spcAft>
              <a:buClr>
                <a:schemeClr val="dk1"/>
              </a:buClr>
              <a:buSzPts val="900"/>
              <a:buNone/>
              <a:defRPr/>
            </a:lvl2pPr>
            <a:lvl3pPr marL="1371600" lvl="2" indent="-228600" algn="l" rtl="0">
              <a:lnSpc>
                <a:spcPct val="90000"/>
              </a:lnSpc>
              <a:spcBef>
                <a:spcPts val="300"/>
              </a:spcBef>
              <a:spcAft>
                <a:spcPts val="0"/>
              </a:spcAft>
              <a:buClr>
                <a:schemeClr val="dk1"/>
              </a:buClr>
              <a:buSzPts val="900"/>
              <a:buNone/>
              <a:defRPr/>
            </a:lvl3pPr>
            <a:lvl4pPr marL="1828800" lvl="3" indent="-228600" algn="l" rtl="0">
              <a:lnSpc>
                <a:spcPct val="90000"/>
              </a:lnSpc>
              <a:spcBef>
                <a:spcPts val="300"/>
              </a:spcBef>
              <a:spcAft>
                <a:spcPts val="0"/>
              </a:spcAft>
              <a:buClr>
                <a:schemeClr val="dk1"/>
              </a:buClr>
              <a:buSzPts val="900"/>
              <a:buNone/>
              <a:defRPr/>
            </a:lvl4pPr>
            <a:lvl5pPr marL="2286000" lvl="4" indent="-228600" algn="l" rtl="0">
              <a:lnSpc>
                <a:spcPct val="90000"/>
              </a:lnSpc>
              <a:spcBef>
                <a:spcPts val="300"/>
              </a:spcBef>
              <a:spcAft>
                <a:spcPts val="0"/>
              </a:spcAft>
              <a:buClr>
                <a:schemeClr val="dk1"/>
              </a:buClr>
              <a:buSzPts val="900"/>
              <a:buNone/>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F">
  <p:cSld name="Content F">
    <p:spTree>
      <p:nvGrpSpPr>
        <p:cNvPr id="1" name="Shape 822"/>
        <p:cNvGrpSpPr/>
        <p:nvPr/>
      </p:nvGrpSpPr>
      <p:grpSpPr>
        <a:xfrm>
          <a:off x="0" y="0"/>
          <a:ext cx="0" cy="0"/>
          <a:chOff x="0" y="0"/>
          <a:chExt cx="0" cy="0"/>
        </a:xfrm>
      </p:grpSpPr>
      <p:sp>
        <p:nvSpPr>
          <p:cNvPr id="823" name="Google Shape;823;p70"/>
          <p:cNvSpPr txBox="1">
            <a:spLocks noGrp="1"/>
          </p:cNvSpPr>
          <p:nvPr>
            <p:ph type="title"/>
          </p:nvPr>
        </p:nvSpPr>
        <p:spPr>
          <a:xfrm>
            <a:off x="449403" y="415148"/>
            <a:ext cx="5113200" cy="42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2"/>
              </a:buClr>
              <a:buSzPts val="3000"/>
              <a:buFont typeface="Raleway"/>
              <a:buNone/>
              <a:defRPr sz="3000" b="0" i="0" cap="none">
                <a:solidFill>
                  <a:schemeClr val="dk2"/>
                </a:solidFill>
                <a:latin typeface="Raleway"/>
                <a:ea typeface="Raleway"/>
                <a:cs typeface="Raleway"/>
                <a:sym typeface="Raleway"/>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pic>
        <p:nvPicPr>
          <p:cNvPr id="824" name="Google Shape;824;p70"/>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825" name="Google Shape;825;p70"/>
          <p:cNvSpPr txBox="1">
            <a:spLocks noGrp="1"/>
          </p:cNvSpPr>
          <p:nvPr>
            <p:ph type="sldNum" idx="12"/>
          </p:nvPr>
        </p:nvSpPr>
        <p:spPr>
          <a:xfrm>
            <a:off x="7815489" y="4960938"/>
            <a:ext cx="1066800" cy="182700"/>
          </a:xfrm>
          <a:prstGeom prst="rect">
            <a:avLst/>
          </a:prstGeom>
          <a:noFill/>
          <a:ln>
            <a:noFill/>
          </a:ln>
        </p:spPr>
        <p:txBody>
          <a:bodyPr spcFirstLastPara="1" wrap="square" lIns="0" tIns="0" rIns="0" bIns="91450" anchor="t"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r>
              <a:rPr lang="en-US"/>
              <a:t>Page #</a:t>
            </a:r>
            <a:endParaRPr sz="600"/>
          </a:p>
        </p:txBody>
      </p:sp>
      <p:sp>
        <p:nvSpPr>
          <p:cNvPr id="826" name="Google Shape;826;p70"/>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827" name="Google Shape;827;p70"/>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828" name="Google Shape;828;p70"/>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829" name="Google Shape;829;p70"/>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830" name="Google Shape;830;p70"/>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831" name="Google Shape;831;p70"/>
          <p:cNvSpPr txBox="1">
            <a:spLocks noGrp="1"/>
          </p:cNvSpPr>
          <p:nvPr>
            <p:ph type="body" idx="1"/>
          </p:nvPr>
        </p:nvSpPr>
        <p:spPr>
          <a:xfrm>
            <a:off x="438150" y="1644231"/>
            <a:ext cx="3676800" cy="1163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832" name="Google Shape;832;p70"/>
          <p:cNvSpPr txBox="1">
            <a:spLocks noGrp="1"/>
          </p:cNvSpPr>
          <p:nvPr>
            <p:ph type="body" idx="2"/>
          </p:nvPr>
        </p:nvSpPr>
        <p:spPr>
          <a:xfrm>
            <a:off x="438150" y="3244430"/>
            <a:ext cx="3676800" cy="11643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500"/>
              </a:spcBef>
              <a:spcAft>
                <a:spcPts val="0"/>
              </a:spcAft>
              <a:buClr>
                <a:schemeClr val="dk1"/>
              </a:buClr>
              <a:buSzPts val="1200"/>
              <a:buNone/>
              <a:defRPr sz="1200" b="0" i="0">
                <a:latin typeface="Proxima Nova"/>
                <a:ea typeface="Proxima Nova"/>
                <a:cs typeface="Proxima Nova"/>
                <a:sym typeface="Proxima Nova"/>
              </a:defRPr>
            </a:lvl1pPr>
            <a:lvl2pPr marL="914400" lvl="1"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2pPr>
            <a:lvl3pPr marL="1371600" lvl="2"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3pPr>
            <a:lvl4pPr marL="1828800" lvl="3"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4pPr>
            <a:lvl5pPr marL="2286000" lvl="4" indent="-228600" algn="l" rtl="0">
              <a:lnSpc>
                <a:spcPct val="100000"/>
              </a:lnSpc>
              <a:spcBef>
                <a:spcPts val="300"/>
              </a:spcBef>
              <a:spcAft>
                <a:spcPts val="0"/>
              </a:spcAft>
              <a:buClr>
                <a:schemeClr val="dk1"/>
              </a:buClr>
              <a:buSzPts val="1200"/>
              <a:buNone/>
              <a:defRPr sz="1200" b="0" i="0">
                <a:latin typeface="Proxima Nova"/>
                <a:ea typeface="Proxima Nova"/>
                <a:cs typeface="Proxima Nova"/>
                <a:sym typeface="Proxima Nova"/>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833" name="Google Shape;833;p70"/>
          <p:cNvSpPr txBox="1">
            <a:spLocks noGrp="1"/>
          </p:cNvSpPr>
          <p:nvPr>
            <p:ph type="body" idx="3"/>
          </p:nvPr>
        </p:nvSpPr>
        <p:spPr>
          <a:xfrm>
            <a:off x="438150" y="2954275"/>
            <a:ext cx="3676800" cy="276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2"/>
              </a:buClr>
              <a:buSzPts val="1600"/>
              <a:buNone/>
              <a:defRPr sz="1600">
                <a:solidFill>
                  <a:schemeClr val="dk2"/>
                </a:solidFill>
              </a:defRPr>
            </a:lvl1pPr>
            <a:lvl2pPr marL="914400" lvl="1" indent="-228600" algn="l" rtl="0">
              <a:lnSpc>
                <a:spcPct val="90000"/>
              </a:lnSpc>
              <a:spcBef>
                <a:spcPts val="300"/>
              </a:spcBef>
              <a:spcAft>
                <a:spcPts val="0"/>
              </a:spcAft>
              <a:buClr>
                <a:schemeClr val="dk1"/>
              </a:buClr>
              <a:buSzPts val="900"/>
              <a:buNone/>
              <a:defRPr/>
            </a:lvl2pPr>
            <a:lvl3pPr marL="1371600" lvl="2" indent="-228600" algn="l" rtl="0">
              <a:lnSpc>
                <a:spcPct val="90000"/>
              </a:lnSpc>
              <a:spcBef>
                <a:spcPts val="300"/>
              </a:spcBef>
              <a:spcAft>
                <a:spcPts val="0"/>
              </a:spcAft>
              <a:buClr>
                <a:schemeClr val="dk1"/>
              </a:buClr>
              <a:buSzPts val="900"/>
              <a:buNone/>
              <a:defRPr/>
            </a:lvl3pPr>
            <a:lvl4pPr marL="1828800" lvl="3" indent="-228600" algn="l" rtl="0">
              <a:lnSpc>
                <a:spcPct val="90000"/>
              </a:lnSpc>
              <a:spcBef>
                <a:spcPts val="300"/>
              </a:spcBef>
              <a:spcAft>
                <a:spcPts val="0"/>
              </a:spcAft>
              <a:buClr>
                <a:schemeClr val="dk1"/>
              </a:buClr>
              <a:buSzPts val="900"/>
              <a:buNone/>
              <a:defRPr/>
            </a:lvl4pPr>
            <a:lvl5pPr marL="2286000" lvl="4" indent="-228600" algn="l" rtl="0">
              <a:lnSpc>
                <a:spcPct val="90000"/>
              </a:lnSpc>
              <a:spcBef>
                <a:spcPts val="300"/>
              </a:spcBef>
              <a:spcAft>
                <a:spcPts val="0"/>
              </a:spcAft>
              <a:buClr>
                <a:schemeClr val="dk1"/>
              </a:buClr>
              <a:buSzPts val="900"/>
              <a:buNone/>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834" name="Google Shape;834;p70"/>
          <p:cNvSpPr>
            <a:spLocks noGrp="1"/>
          </p:cNvSpPr>
          <p:nvPr>
            <p:ph type="pic" idx="4"/>
          </p:nvPr>
        </p:nvSpPr>
        <p:spPr>
          <a:xfrm>
            <a:off x="6062888" y="1628136"/>
            <a:ext cx="2286000" cy="1627800"/>
          </a:xfrm>
          <a:prstGeom prst="rect">
            <a:avLst/>
          </a:prstGeom>
          <a:noFill/>
          <a:ln>
            <a:noFill/>
          </a:ln>
        </p:spPr>
      </p:sp>
      <p:sp>
        <p:nvSpPr>
          <p:cNvPr id="835" name="Google Shape;835;p70"/>
          <p:cNvSpPr txBox="1">
            <a:spLocks noGrp="1"/>
          </p:cNvSpPr>
          <p:nvPr>
            <p:ph type="body" idx="5"/>
          </p:nvPr>
        </p:nvSpPr>
        <p:spPr>
          <a:xfrm>
            <a:off x="438150" y="1350769"/>
            <a:ext cx="3676800" cy="2769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2"/>
              </a:buClr>
              <a:buSzPts val="1600"/>
              <a:buNone/>
              <a:defRPr sz="1600">
                <a:solidFill>
                  <a:schemeClr val="dk2"/>
                </a:solidFill>
              </a:defRPr>
            </a:lvl1pPr>
            <a:lvl2pPr marL="914400" lvl="1" indent="-228600" algn="l" rtl="0">
              <a:lnSpc>
                <a:spcPct val="90000"/>
              </a:lnSpc>
              <a:spcBef>
                <a:spcPts val="300"/>
              </a:spcBef>
              <a:spcAft>
                <a:spcPts val="0"/>
              </a:spcAft>
              <a:buClr>
                <a:schemeClr val="dk1"/>
              </a:buClr>
              <a:buSzPts val="900"/>
              <a:buNone/>
              <a:defRPr/>
            </a:lvl2pPr>
            <a:lvl3pPr marL="1371600" lvl="2" indent="-228600" algn="l" rtl="0">
              <a:lnSpc>
                <a:spcPct val="90000"/>
              </a:lnSpc>
              <a:spcBef>
                <a:spcPts val="300"/>
              </a:spcBef>
              <a:spcAft>
                <a:spcPts val="0"/>
              </a:spcAft>
              <a:buClr>
                <a:schemeClr val="dk1"/>
              </a:buClr>
              <a:buSzPts val="900"/>
              <a:buNone/>
              <a:defRPr/>
            </a:lvl3pPr>
            <a:lvl4pPr marL="1828800" lvl="3" indent="-228600" algn="l" rtl="0">
              <a:lnSpc>
                <a:spcPct val="90000"/>
              </a:lnSpc>
              <a:spcBef>
                <a:spcPts val="300"/>
              </a:spcBef>
              <a:spcAft>
                <a:spcPts val="0"/>
              </a:spcAft>
              <a:buClr>
                <a:schemeClr val="dk1"/>
              </a:buClr>
              <a:buSzPts val="900"/>
              <a:buNone/>
              <a:defRPr/>
            </a:lvl4pPr>
            <a:lvl5pPr marL="2286000" lvl="4" indent="-228600" algn="l" rtl="0">
              <a:lnSpc>
                <a:spcPct val="90000"/>
              </a:lnSpc>
              <a:spcBef>
                <a:spcPts val="300"/>
              </a:spcBef>
              <a:spcAft>
                <a:spcPts val="0"/>
              </a:spcAft>
              <a:buClr>
                <a:schemeClr val="dk1"/>
              </a:buClr>
              <a:buSzPts val="900"/>
              <a:buNone/>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
        <p:nvSpPr>
          <p:cNvPr id="836" name="Google Shape;836;p70"/>
          <p:cNvSpPr>
            <a:spLocks noGrp="1"/>
          </p:cNvSpPr>
          <p:nvPr>
            <p:ph type="pic" idx="6"/>
          </p:nvPr>
        </p:nvSpPr>
        <p:spPr>
          <a:xfrm>
            <a:off x="6062888" y="3256273"/>
            <a:ext cx="2286000" cy="1627800"/>
          </a:xfrm>
          <a:prstGeom prst="rect">
            <a:avLst/>
          </a:prstGeom>
          <a:noFill/>
          <a:ln>
            <a:noFill/>
          </a:ln>
        </p:spPr>
      </p:sp>
      <p:sp>
        <p:nvSpPr>
          <p:cNvPr id="837" name="Google Shape;837;p70"/>
          <p:cNvSpPr txBox="1">
            <a:spLocks noGrp="1"/>
          </p:cNvSpPr>
          <p:nvPr>
            <p:ph type="body" idx="7"/>
          </p:nvPr>
        </p:nvSpPr>
        <p:spPr>
          <a:xfrm>
            <a:off x="6062889" y="0"/>
            <a:ext cx="2289300" cy="1621500"/>
          </a:xfrm>
          <a:prstGeom prst="rect">
            <a:avLst/>
          </a:prstGeom>
          <a:solidFill>
            <a:schemeClr val="lt2"/>
          </a:solidFill>
          <a:ln>
            <a:noFill/>
          </a:ln>
        </p:spPr>
        <p:txBody>
          <a:bodyPr spcFirstLastPara="1" wrap="square" lIns="0" tIns="0" rIns="0" bIns="0" anchor="t" anchorCtr="0">
            <a:normAutofit/>
          </a:bodyPr>
          <a:lstStyle>
            <a:lvl1pPr marL="457200" lvl="0" indent="-228600" algn="l" rtl="0">
              <a:lnSpc>
                <a:spcPct val="90000"/>
              </a:lnSpc>
              <a:spcBef>
                <a:spcPts val="500"/>
              </a:spcBef>
              <a:spcAft>
                <a:spcPts val="0"/>
              </a:spcAft>
              <a:buClr>
                <a:schemeClr val="dk1"/>
              </a:buClr>
              <a:buSzPts val="1200"/>
              <a:buNone/>
              <a:defRPr sz="1200"/>
            </a:lvl1pPr>
            <a:lvl2pPr marL="914400" lvl="1" indent="-228600" algn="l" rtl="0">
              <a:lnSpc>
                <a:spcPct val="90000"/>
              </a:lnSpc>
              <a:spcBef>
                <a:spcPts val="300"/>
              </a:spcBef>
              <a:spcAft>
                <a:spcPts val="0"/>
              </a:spcAft>
              <a:buClr>
                <a:schemeClr val="dk1"/>
              </a:buClr>
              <a:buSzPts val="1200"/>
              <a:buNone/>
              <a:defRPr sz="1200"/>
            </a:lvl2pPr>
            <a:lvl3pPr marL="1371600" lvl="2" indent="-228600" algn="l" rtl="0">
              <a:lnSpc>
                <a:spcPct val="90000"/>
              </a:lnSpc>
              <a:spcBef>
                <a:spcPts val="300"/>
              </a:spcBef>
              <a:spcAft>
                <a:spcPts val="0"/>
              </a:spcAft>
              <a:buClr>
                <a:schemeClr val="dk1"/>
              </a:buClr>
              <a:buSzPts val="1200"/>
              <a:buNone/>
              <a:defRPr sz="1200"/>
            </a:lvl3pPr>
            <a:lvl4pPr marL="1828800" lvl="3" indent="-228600" algn="l" rtl="0">
              <a:lnSpc>
                <a:spcPct val="90000"/>
              </a:lnSpc>
              <a:spcBef>
                <a:spcPts val="300"/>
              </a:spcBef>
              <a:spcAft>
                <a:spcPts val="0"/>
              </a:spcAft>
              <a:buClr>
                <a:schemeClr val="dk1"/>
              </a:buClr>
              <a:buSzPts val="1200"/>
              <a:buNone/>
              <a:defRPr sz="1200"/>
            </a:lvl4pPr>
            <a:lvl5pPr marL="2286000" lvl="4" indent="-228600" algn="l" rtl="0">
              <a:lnSpc>
                <a:spcPct val="90000"/>
              </a:lnSpc>
              <a:spcBef>
                <a:spcPts val="300"/>
              </a:spcBef>
              <a:spcAft>
                <a:spcPts val="0"/>
              </a:spcAft>
              <a:buClr>
                <a:schemeClr val="dk1"/>
              </a:buClr>
              <a:buSzPts val="1200"/>
              <a:buNone/>
              <a:defRPr sz="1200"/>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 or #">
  <p:cSld name="% or #">
    <p:spTree>
      <p:nvGrpSpPr>
        <p:cNvPr id="1" name="Shape 838"/>
        <p:cNvGrpSpPr/>
        <p:nvPr/>
      </p:nvGrpSpPr>
      <p:grpSpPr>
        <a:xfrm>
          <a:off x="0" y="0"/>
          <a:ext cx="0" cy="0"/>
          <a:chOff x="0" y="0"/>
          <a:chExt cx="0" cy="0"/>
        </a:xfrm>
      </p:grpSpPr>
      <p:sp>
        <p:nvSpPr>
          <p:cNvPr id="839" name="Google Shape;839;p71"/>
          <p:cNvSpPr/>
          <p:nvPr/>
        </p:nvSpPr>
        <p:spPr>
          <a:xfrm>
            <a:off x="-11610" y="0"/>
            <a:ext cx="4507500" cy="51435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840" name="Google Shape;840;p71"/>
          <p:cNvSpPr/>
          <p:nvPr/>
        </p:nvSpPr>
        <p:spPr>
          <a:xfrm>
            <a:off x="4495801" y="-1"/>
            <a:ext cx="4648200" cy="51435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841" name="Google Shape;841;p71"/>
          <p:cNvSpPr txBox="1"/>
          <p:nvPr/>
        </p:nvSpPr>
        <p:spPr>
          <a:xfrm>
            <a:off x="5501681" y="1566204"/>
            <a:ext cx="2363100" cy="969000"/>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dk2"/>
              </a:buClr>
              <a:buSzPts val="4000"/>
              <a:buFont typeface="Raleway"/>
              <a:buNone/>
            </a:pPr>
            <a:r>
              <a:rPr lang="en-US" sz="4000" b="1" i="0" u="none" strike="noStrike" cap="none">
                <a:solidFill>
                  <a:schemeClr val="dk2"/>
                </a:solidFill>
                <a:latin typeface="Raleway"/>
                <a:ea typeface="Raleway"/>
                <a:cs typeface="Raleway"/>
                <a:sym typeface="Raleway"/>
              </a:rPr>
              <a:t>0%</a:t>
            </a:r>
            <a:endParaRPr sz="700" b="0" i="0" u="none" strike="noStrike" cap="none">
              <a:solidFill>
                <a:srgbClr val="000000"/>
              </a:solidFill>
              <a:latin typeface="Arial"/>
              <a:ea typeface="Arial"/>
              <a:cs typeface="Arial"/>
              <a:sym typeface="Arial"/>
            </a:endParaRPr>
          </a:p>
        </p:txBody>
      </p:sp>
      <p:sp>
        <p:nvSpPr>
          <p:cNvPr id="842" name="Google Shape;842;p71"/>
          <p:cNvSpPr txBox="1">
            <a:spLocks noGrp="1"/>
          </p:cNvSpPr>
          <p:nvPr>
            <p:ph type="body" idx="1"/>
          </p:nvPr>
        </p:nvSpPr>
        <p:spPr>
          <a:xfrm>
            <a:off x="5501681" y="2693898"/>
            <a:ext cx="2363100" cy="725700"/>
          </a:xfrm>
          <a:prstGeom prst="rect">
            <a:avLst/>
          </a:prstGeom>
          <a:noFill/>
          <a:ln>
            <a:noFill/>
          </a:ln>
        </p:spPr>
        <p:txBody>
          <a:bodyPr spcFirstLastPara="1" wrap="square" lIns="0" tIns="0" rIns="0" bIns="0" anchor="t" anchorCtr="0">
            <a:normAutofit/>
          </a:bodyPr>
          <a:lstStyle>
            <a:lvl1pPr marL="457200" lvl="0" indent="-228600" algn="ctr" rtl="0">
              <a:lnSpc>
                <a:spcPct val="90000"/>
              </a:lnSpc>
              <a:spcBef>
                <a:spcPts val="500"/>
              </a:spcBef>
              <a:spcAft>
                <a:spcPts val="0"/>
              </a:spcAft>
              <a:buClr>
                <a:schemeClr val="dk1"/>
              </a:buClr>
              <a:buSzPts val="2000"/>
              <a:buNone/>
              <a:defRPr sz="2000" b="0" i="0">
                <a:solidFill>
                  <a:schemeClr val="dk1"/>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rgbClr val="888888"/>
              </a:buClr>
              <a:buSzPts val="1000"/>
              <a:buNone/>
              <a:defRPr sz="1000">
                <a:solidFill>
                  <a:srgbClr val="888888"/>
                </a:solidFill>
              </a:defRPr>
            </a:lvl2pPr>
            <a:lvl3pPr marL="1371600" lvl="2" indent="-228600" algn="l" rtl="0">
              <a:lnSpc>
                <a:spcPct val="90000"/>
              </a:lnSpc>
              <a:spcBef>
                <a:spcPts val="300"/>
              </a:spcBef>
              <a:spcAft>
                <a:spcPts val="0"/>
              </a:spcAft>
              <a:buClr>
                <a:srgbClr val="888888"/>
              </a:buClr>
              <a:buSzPts val="900"/>
              <a:buNone/>
              <a:defRPr sz="900">
                <a:solidFill>
                  <a:srgbClr val="888888"/>
                </a:solidFill>
              </a:defRPr>
            </a:lvl3pPr>
            <a:lvl4pPr marL="1828800" lvl="3" indent="-228600" algn="l" rtl="0">
              <a:lnSpc>
                <a:spcPct val="90000"/>
              </a:lnSpc>
              <a:spcBef>
                <a:spcPts val="300"/>
              </a:spcBef>
              <a:spcAft>
                <a:spcPts val="0"/>
              </a:spcAft>
              <a:buClr>
                <a:srgbClr val="888888"/>
              </a:buClr>
              <a:buSzPts val="800"/>
              <a:buNone/>
              <a:defRPr sz="800">
                <a:solidFill>
                  <a:srgbClr val="888888"/>
                </a:solidFill>
              </a:defRPr>
            </a:lvl4pPr>
            <a:lvl5pPr marL="2286000" lvl="4" indent="-228600" algn="l" rtl="0">
              <a:lnSpc>
                <a:spcPct val="90000"/>
              </a:lnSpc>
              <a:spcBef>
                <a:spcPts val="300"/>
              </a:spcBef>
              <a:spcAft>
                <a:spcPts val="0"/>
              </a:spcAft>
              <a:buClr>
                <a:srgbClr val="888888"/>
              </a:buClr>
              <a:buSzPts val="800"/>
              <a:buNone/>
              <a:defRPr sz="800">
                <a:solidFill>
                  <a:srgbClr val="888888"/>
                </a:solidFill>
              </a:defRPr>
            </a:lvl5pPr>
            <a:lvl6pPr marL="2743200" lvl="5" indent="-228600" algn="l" rtl="0">
              <a:lnSpc>
                <a:spcPct val="90000"/>
              </a:lnSpc>
              <a:spcBef>
                <a:spcPts val="300"/>
              </a:spcBef>
              <a:spcAft>
                <a:spcPts val="0"/>
              </a:spcAft>
              <a:buClr>
                <a:srgbClr val="888888"/>
              </a:buClr>
              <a:buSzPts val="800"/>
              <a:buNone/>
              <a:defRPr sz="800">
                <a:solidFill>
                  <a:srgbClr val="888888"/>
                </a:solidFill>
              </a:defRPr>
            </a:lvl6pPr>
            <a:lvl7pPr marL="3200400" lvl="6" indent="-228600" algn="l" rtl="0">
              <a:lnSpc>
                <a:spcPct val="90000"/>
              </a:lnSpc>
              <a:spcBef>
                <a:spcPts val="300"/>
              </a:spcBef>
              <a:spcAft>
                <a:spcPts val="0"/>
              </a:spcAft>
              <a:buClr>
                <a:srgbClr val="888888"/>
              </a:buClr>
              <a:buSzPts val="800"/>
              <a:buNone/>
              <a:defRPr sz="800">
                <a:solidFill>
                  <a:srgbClr val="888888"/>
                </a:solidFill>
              </a:defRPr>
            </a:lvl7pPr>
            <a:lvl8pPr marL="3657600" lvl="7" indent="-228600" algn="l" rtl="0">
              <a:lnSpc>
                <a:spcPct val="90000"/>
              </a:lnSpc>
              <a:spcBef>
                <a:spcPts val="300"/>
              </a:spcBef>
              <a:spcAft>
                <a:spcPts val="0"/>
              </a:spcAft>
              <a:buClr>
                <a:srgbClr val="888888"/>
              </a:buClr>
              <a:buSzPts val="800"/>
              <a:buNone/>
              <a:defRPr sz="800">
                <a:solidFill>
                  <a:srgbClr val="888888"/>
                </a:solidFill>
              </a:defRPr>
            </a:lvl8pPr>
            <a:lvl9pPr marL="4114800" lvl="8" indent="-228600" algn="l" rtl="0">
              <a:lnSpc>
                <a:spcPct val="90000"/>
              </a:lnSpc>
              <a:spcBef>
                <a:spcPts val="300"/>
              </a:spcBef>
              <a:spcAft>
                <a:spcPts val="0"/>
              </a:spcAft>
              <a:buClr>
                <a:srgbClr val="888888"/>
              </a:buClr>
              <a:buSzPts val="800"/>
              <a:buNone/>
              <a:defRPr sz="800">
                <a:solidFill>
                  <a:srgbClr val="888888"/>
                </a:solidFill>
              </a:defRPr>
            </a:lvl9pPr>
          </a:lstStyle>
          <a:p>
            <a:endParaRPr/>
          </a:p>
        </p:txBody>
      </p:sp>
      <p:sp>
        <p:nvSpPr>
          <p:cNvPr id="843" name="Google Shape;843;p71"/>
          <p:cNvSpPr/>
          <p:nvPr/>
        </p:nvSpPr>
        <p:spPr>
          <a:xfrm>
            <a:off x="4953000" y="476250"/>
            <a:ext cx="3440700" cy="3867000"/>
          </a:xfrm>
          <a:prstGeom prst="rect">
            <a:avLst/>
          </a:prstGeom>
          <a:noFill/>
          <a:ln w="76200" cap="flat" cmpd="sng">
            <a:solidFill>
              <a:schemeClr val="lt1"/>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pic>
        <p:nvPicPr>
          <p:cNvPr id="844" name="Google Shape;844;p71"/>
          <p:cNvPicPr preferRelativeResize="0"/>
          <p:nvPr/>
        </p:nvPicPr>
        <p:blipFill rotWithShape="1">
          <a:blip r:embed="rId2">
            <a:alphaModFix/>
          </a:blip>
          <a:srcRect/>
          <a:stretch/>
        </p:blipFill>
        <p:spPr>
          <a:xfrm>
            <a:off x="8496300" y="264329"/>
            <a:ext cx="385988" cy="385988"/>
          </a:xfrm>
          <a:prstGeom prst="rect">
            <a:avLst/>
          </a:prstGeom>
          <a:noFill/>
          <a:ln>
            <a:noFill/>
          </a:ln>
        </p:spPr>
      </p:pic>
      <p:sp>
        <p:nvSpPr>
          <p:cNvPr id="845" name="Google Shape;845;p71"/>
          <p:cNvSpPr/>
          <p:nvPr/>
        </p:nvSpPr>
        <p:spPr>
          <a:xfrm>
            <a:off x="1171575"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846" name="Google Shape;846;p71"/>
          <p:cNvSpPr/>
          <p:nvPr/>
        </p:nvSpPr>
        <p:spPr>
          <a:xfrm>
            <a:off x="927100"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847" name="Google Shape;847;p71"/>
          <p:cNvSpPr/>
          <p:nvPr/>
        </p:nvSpPr>
        <p:spPr>
          <a:xfrm>
            <a:off x="682625"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848" name="Google Shape;848;p71"/>
          <p:cNvSpPr/>
          <p:nvPr/>
        </p:nvSpPr>
        <p:spPr>
          <a:xfrm>
            <a:off x="438150"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849" name="Google Shape;849;p71"/>
          <p:cNvCxnSpPr/>
          <p:nvPr/>
        </p:nvCxnSpPr>
        <p:spPr>
          <a:xfrm>
            <a:off x="1490888" y="4877109"/>
            <a:ext cx="7391400" cy="0"/>
          </a:xfrm>
          <a:prstGeom prst="straightConnector1">
            <a:avLst/>
          </a:prstGeom>
          <a:noFill/>
          <a:ln w="9525" cap="flat" cmpd="sng">
            <a:solidFill>
              <a:schemeClr val="dk1"/>
            </a:solidFill>
            <a:prstDash val="solid"/>
            <a:miter lim="800000"/>
            <a:headEnd type="none" w="sm" len="sm"/>
            <a:tailEnd type="none" w="sm" len="sm"/>
          </a:ln>
        </p:spPr>
      </p:cxnSp>
      <p:sp>
        <p:nvSpPr>
          <p:cNvPr id="850" name="Google Shape;850;p71"/>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851" name="Google Shape;851;p71"/>
          <p:cNvSpPr txBox="1">
            <a:spLocks noGrp="1"/>
          </p:cNvSpPr>
          <p:nvPr>
            <p:ph type="title"/>
          </p:nvPr>
        </p:nvSpPr>
        <p:spPr>
          <a:xfrm>
            <a:off x="1072122" y="1566204"/>
            <a:ext cx="2363100" cy="9690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Clr>
                <a:schemeClr val="dk2"/>
              </a:buClr>
              <a:buSzPts val="4000"/>
              <a:buFont typeface="Raleway"/>
              <a:buNone/>
              <a:defRPr sz="4000" b="1" i="0">
                <a:latin typeface="Raleway"/>
                <a:ea typeface="Raleway"/>
                <a:cs typeface="Raleway"/>
                <a:sym typeface="Raleway"/>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852" name="Google Shape;852;p71"/>
          <p:cNvSpPr txBox="1">
            <a:spLocks noGrp="1"/>
          </p:cNvSpPr>
          <p:nvPr>
            <p:ph type="body" idx="2"/>
          </p:nvPr>
        </p:nvSpPr>
        <p:spPr>
          <a:xfrm>
            <a:off x="1072122" y="2693898"/>
            <a:ext cx="2363100" cy="725700"/>
          </a:xfrm>
          <a:prstGeom prst="rect">
            <a:avLst/>
          </a:prstGeom>
          <a:noFill/>
          <a:ln>
            <a:noFill/>
          </a:ln>
        </p:spPr>
        <p:txBody>
          <a:bodyPr spcFirstLastPara="1" wrap="square" lIns="0" tIns="0" rIns="0" bIns="0" anchor="t" anchorCtr="0">
            <a:normAutofit/>
          </a:bodyPr>
          <a:lstStyle>
            <a:lvl1pPr marL="457200" lvl="0" indent="-228600" algn="ctr" rtl="0">
              <a:lnSpc>
                <a:spcPct val="90000"/>
              </a:lnSpc>
              <a:spcBef>
                <a:spcPts val="500"/>
              </a:spcBef>
              <a:spcAft>
                <a:spcPts val="0"/>
              </a:spcAft>
              <a:buClr>
                <a:schemeClr val="dk1"/>
              </a:buClr>
              <a:buSzPts val="2000"/>
              <a:buNone/>
              <a:defRPr sz="2000" b="0" i="0">
                <a:solidFill>
                  <a:schemeClr val="dk1"/>
                </a:solidFill>
                <a:latin typeface="Proxima Nova"/>
                <a:ea typeface="Proxima Nova"/>
                <a:cs typeface="Proxima Nova"/>
                <a:sym typeface="Proxima Nova"/>
              </a:defRPr>
            </a:lvl1pPr>
            <a:lvl2pPr marL="914400" lvl="1" indent="-228600" algn="l" rtl="0">
              <a:lnSpc>
                <a:spcPct val="90000"/>
              </a:lnSpc>
              <a:spcBef>
                <a:spcPts val="300"/>
              </a:spcBef>
              <a:spcAft>
                <a:spcPts val="0"/>
              </a:spcAft>
              <a:buClr>
                <a:srgbClr val="888888"/>
              </a:buClr>
              <a:buSzPts val="1000"/>
              <a:buNone/>
              <a:defRPr sz="1000">
                <a:solidFill>
                  <a:srgbClr val="888888"/>
                </a:solidFill>
              </a:defRPr>
            </a:lvl2pPr>
            <a:lvl3pPr marL="1371600" lvl="2" indent="-228600" algn="l" rtl="0">
              <a:lnSpc>
                <a:spcPct val="90000"/>
              </a:lnSpc>
              <a:spcBef>
                <a:spcPts val="300"/>
              </a:spcBef>
              <a:spcAft>
                <a:spcPts val="0"/>
              </a:spcAft>
              <a:buClr>
                <a:srgbClr val="888888"/>
              </a:buClr>
              <a:buSzPts val="900"/>
              <a:buNone/>
              <a:defRPr sz="900">
                <a:solidFill>
                  <a:srgbClr val="888888"/>
                </a:solidFill>
              </a:defRPr>
            </a:lvl3pPr>
            <a:lvl4pPr marL="1828800" lvl="3" indent="-228600" algn="l" rtl="0">
              <a:lnSpc>
                <a:spcPct val="90000"/>
              </a:lnSpc>
              <a:spcBef>
                <a:spcPts val="300"/>
              </a:spcBef>
              <a:spcAft>
                <a:spcPts val="0"/>
              </a:spcAft>
              <a:buClr>
                <a:srgbClr val="888888"/>
              </a:buClr>
              <a:buSzPts val="800"/>
              <a:buNone/>
              <a:defRPr sz="800">
                <a:solidFill>
                  <a:srgbClr val="888888"/>
                </a:solidFill>
              </a:defRPr>
            </a:lvl4pPr>
            <a:lvl5pPr marL="2286000" lvl="4" indent="-228600" algn="l" rtl="0">
              <a:lnSpc>
                <a:spcPct val="90000"/>
              </a:lnSpc>
              <a:spcBef>
                <a:spcPts val="300"/>
              </a:spcBef>
              <a:spcAft>
                <a:spcPts val="0"/>
              </a:spcAft>
              <a:buClr>
                <a:srgbClr val="888888"/>
              </a:buClr>
              <a:buSzPts val="800"/>
              <a:buNone/>
              <a:defRPr sz="800">
                <a:solidFill>
                  <a:srgbClr val="888888"/>
                </a:solidFill>
              </a:defRPr>
            </a:lvl5pPr>
            <a:lvl6pPr marL="2743200" lvl="5" indent="-228600" algn="l" rtl="0">
              <a:lnSpc>
                <a:spcPct val="90000"/>
              </a:lnSpc>
              <a:spcBef>
                <a:spcPts val="300"/>
              </a:spcBef>
              <a:spcAft>
                <a:spcPts val="0"/>
              </a:spcAft>
              <a:buClr>
                <a:srgbClr val="888888"/>
              </a:buClr>
              <a:buSzPts val="800"/>
              <a:buNone/>
              <a:defRPr sz="800">
                <a:solidFill>
                  <a:srgbClr val="888888"/>
                </a:solidFill>
              </a:defRPr>
            </a:lvl6pPr>
            <a:lvl7pPr marL="3200400" lvl="6" indent="-228600" algn="l" rtl="0">
              <a:lnSpc>
                <a:spcPct val="90000"/>
              </a:lnSpc>
              <a:spcBef>
                <a:spcPts val="300"/>
              </a:spcBef>
              <a:spcAft>
                <a:spcPts val="0"/>
              </a:spcAft>
              <a:buClr>
                <a:srgbClr val="888888"/>
              </a:buClr>
              <a:buSzPts val="800"/>
              <a:buNone/>
              <a:defRPr sz="800">
                <a:solidFill>
                  <a:srgbClr val="888888"/>
                </a:solidFill>
              </a:defRPr>
            </a:lvl7pPr>
            <a:lvl8pPr marL="3657600" lvl="7" indent="-228600" algn="l" rtl="0">
              <a:lnSpc>
                <a:spcPct val="90000"/>
              </a:lnSpc>
              <a:spcBef>
                <a:spcPts val="300"/>
              </a:spcBef>
              <a:spcAft>
                <a:spcPts val="0"/>
              </a:spcAft>
              <a:buClr>
                <a:srgbClr val="888888"/>
              </a:buClr>
              <a:buSzPts val="800"/>
              <a:buNone/>
              <a:defRPr sz="800">
                <a:solidFill>
                  <a:srgbClr val="888888"/>
                </a:solidFill>
              </a:defRPr>
            </a:lvl8pPr>
            <a:lvl9pPr marL="4114800" lvl="8" indent="-228600" algn="l" rtl="0">
              <a:lnSpc>
                <a:spcPct val="90000"/>
              </a:lnSpc>
              <a:spcBef>
                <a:spcPts val="300"/>
              </a:spcBef>
              <a:spcAft>
                <a:spcPts val="0"/>
              </a:spcAft>
              <a:buClr>
                <a:srgbClr val="888888"/>
              </a:buClr>
              <a:buSzPts val="800"/>
              <a:buNone/>
              <a:defRPr sz="800">
                <a:solidFill>
                  <a:srgbClr val="888888"/>
                </a:solidFill>
              </a:defRPr>
            </a:lvl9pPr>
          </a:lstStyle>
          <a:p>
            <a:endParaRPr/>
          </a:p>
        </p:txBody>
      </p:sp>
      <p:sp>
        <p:nvSpPr>
          <p:cNvPr id="853" name="Google Shape;853;p71"/>
          <p:cNvSpPr/>
          <p:nvPr/>
        </p:nvSpPr>
        <p:spPr>
          <a:xfrm>
            <a:off x="533400" y="505040"/>
            <a:ext cx="3440700" cy="3867000"/>
          </a:xfrm>
          <a:prstGeom prst="rect">
            <a:avLst/>
          </a:prstGeom>
          <a:noFill/>
          <a:ln w="76200" cap="flat" cmpd="sng">
            <a:solidFill>
              <a:schemeClr val="lt1"/>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losing">
  <p:cSld name="Closing">
    <p:spTree>
      <p:nvGrpSpPr>
        <p:cNvPr id="1" name="Shape 854"/>
        <p:cNvGrpSpPr/>
        <p:nvPr/>
      </p:nvGrpSpPr>
      <p:grpSpPr>
        <a:xfrm>
          <a:off x="0" y="0"/>
          <a:ext cx="0" cy="0"/>
          <a:chOff x="0" y="0"/>
          <a:chExt cx="0" cy="0"/>
        </a:xfrm>
      </p:grpSpPr>
      <p:sp>
        <p:nvSpPr>
          <p:cNvPr id="855" name="Google Shape;855;p72"/>
          <p:cNvSpPr/>
          <p:nvPr/>
        </p:nvSpPr>
        <p:spPr>
          <a:xfrm>
            <a:off x="8610600" y="4743759"/>
            <a:ext cx="133500" cy="133500"/>
          </a:xfrm>
          <a:prstGeom prst="rect">
            <a:avLst/>
          </a:prstGeom>
          <a:solidFill>
            <a:schemeClr val="accent6"/>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856" name="Google Shape;856;p72"/>
          <p:cNvSpPr/>
          <p:nvPr/>
        </p:nvSpPr>
        <p:spPr>
          <a:xfrm>
            <a:off x="8366125" y="4743759"/>
            <a:ext cx="133500" cy="133500"/>
          </a:xfrm>
          <a:prstGeom prst="rect">
            <a:avLst/>
          </a:prstGeom>
          <a:solidFill>
            <a:schemeClr val="accent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857" name="Google Shape;857;p72"/>
          <p:cNvSpPr/>
          <p:nvPr/>
        </p:nvSpPr>
        <p:spPr>
          <a:xfrm>
            <a:off x="8121650" y="4743759"/>
            <a:ext cx="133500" cy="133500"/>
          </a:xfrm>
          <a:prstGeom prst="rect">
            <a:avLst/>
          </a:prstGeom>
          <a:solidFill>
            <a:schemeClr val="accent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858" name="Google Shape;858;p72"/>
          <p:cNvSpPr/>
          <p:nvPr/>
        </p:nvSpPr>
        <p:spPr>
          <a:xfrm>
            <a:off x="7877175" y="4743759"/>
            <a:ext cx="133500" cy="133500"/>
          </a:xfrm>
          <a:prstGeom prst="rect">
            <a:avLst/>
          </a:prstGeom>
          <a:solidFill>
            <a:schemeClr val="lt2"/>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859" name="Google Shape;859;p72"/>
          <p:cNvCxnSpPr/>
          <p:nvPr/>
        </p:nvCxnSpPr>
        <p:spPr>
          <a:xfrm>
            <a:off x="443996" y="4877109"/>
            <a:ext cx="7279800" cy="0"/>
          </a:xfrm>
          <a:prstGeom prst="straightConnector1">
            <a:avLst/>
          </a:prstGeom>
          <a:noFill/>
          <a:ln w="9525" cap="flat" cmpd="sng">
            <a:solidFill>
              <a:schemeClr val="dk1"/>
            </a:solidFill>
            <a:prstDash val="solid"/>
            <a:miter lim="800000"/>
            <a:headEnd type="none" w="sm" len="sm"/>
            <a:tailEnd type="none" w="sm" len="sm"/>
          </a:ln>
        </p:spPr>
      </p:cxnSp>
      <p:sp>
        <p:nvSpPr>
          <p:cNvPr id="860" name="Google Shape;860;p72"/>
          <p:cNvSpPr txBox="1">
            <a:spLocks noGrp="1"/>
          </p:cNvSpPr>
          <p:nvPr>
            <p:ph type="title"/>
          </p:nvPr>
        </p:nvSpPr>
        <p:spPr>
          <a:xfrm>
            <a:off x="443997" y="1821875"/>
            <a:ext cx="3986400" cy="11094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2"/>
              </a:buClr>
              <a:buSzPts val="2400"/>
              <a:buFont typeface="Raleway Thin"/>
              <a:buNone/>
              <a:defRPr sz="2400" b="1" i="0">
                <a:solidFill>
                  <a:schemeClr val="dk2"/>
                </a:solidFill>
                <a:latin typeface="Raleway Thin"/>
                <a:ea typeface="Raleway Thin"/>
                <a:cs typeface="Raleway Thin"/>
                <a:sym typeface="Raleway Thin"/>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861" name="Google Shape;861;p72"/>
          <p:cNvSpPr txBox="1"/>
          <p:nvPr/>
        </p:nvSpPr>
        <p:spPr>
          <a:xfrm>
            <a:off x="4648200" y="971550"/>
            <a:ext cx="5010300" cy="1700700"/>
          </a:xfrm>
          <a:prstGeom prst="rect">
            <a:avLst/>
          </a:prstGeom>
          <a:noFill/>
          <a:ln>
            <a:noFill/>
          </a:ln>
        </p:spPr>
        <p:txBody>
          <a:bodyPr spcFirstLastPara="1" wrap="square" lIns="0" tIns="22850" rIns="45725" bIns="22850" anchor="t" anchorCtr="0">
            <a:normAutofit/>
          </a:bodyPr>
          <a:lstStyle/>
          <a:p>
            <a:pPr marL="0" marR="0" lvl="0" indent="0" algn="l" rtl="0">
              <a:lnSpc>
                <a:spcPct val="100000"/>
              </a:lnSpc>
              <a:spcBef>
                <a:spcPts val="0"/>
              </a:spcBef>
              <a:spcAft>
                <a:spcPts val="0"/>
              </a:spcAft>
              <a:buClr>
                <a:schemeClr val="accent3"/>
              </a:buClr>
              <a:buSzPts val="3000"/>
              <a:buFont typeface="Raleway"/>
              <a:buNone/>
            </a:pPr>
            <a:endParaRPr sz="3000" b="1" i="0" u="none" strike="noStrike" cap="none">
              <a:solidFill>
                <a:schemeClr val="accent3"/>
              </a:solidFill>
              <a:latin typeface="Raleway"/>
              <a:ea typeface="Raleway"/>
              <a:cs typeface="Raleway"/>
              <a:sym typeface="Raleway"/>
            </a:endParaRPr>
          </a:p>
        </p:txBody>
      </p:sp>
      <p:sp>
        <p:nvSpPr>
          <p:cNvPr id="862" name="Google Shape;862;p72"/>
          <p:cNvSpPr txBox="1">
            <a:spLocks noGrp="1"/>
          </p:cNvSpPr>
          <p:nvPr>
            <p:ph type="subTitle" idx="1"/>
          </p:nvPr>
        </p:nvSpPr>
        <p:spPr>
          <a:xfrm>
            <a:off x="443997" y="3204784"/>
            <a:ext cx="3986400" cy="384300"/>
          </a:xfrm>
          <a:prstGeom prst="rect">
            <a:avLst/>
          </a:prstGeom>
          <a:noFill/>
          <a:ln>
            <a:noFill/>
          </a:ln>
        </p:spPr>
        <p:txBody>
          <a:bodyPr spcFirstLastPara="1" wrap="square" lIns="0" tIns="0" rIns="0" bIns="0" anchor="t" anchorCtr="0">
            <a:noAutofit/>
          </a:bodyPr>
          <a:lstStyle>
            <a:lvl1pPr lvl="0" algn="l" rtl="0">
              <a:lnSpc>
                <a:spcPct val="90000"/>
              </a:lnSpc>
              <a:spcBef>
                <a:spcPts val="500"/>
              </a:spcBef>
              <a:spcAft>
                <a:spcPts val="0"/>
              </a:spcAft>
              <a:buClr>
                <a:schemeClr val="dk1"/>
              </a:buClr>
              <a:buSzPts val="1400"/>
              <a:buNone/>
              <a:defRPr sz="1400" b="0" i="0">
                <a:solidFill>
                  <a:schemeClr val="dk1"/>
                </a:solidFill>
                <a:latin typeface="Raleway Thin"/>
                <a:ea typeface="Raleway Thin"/>
                <a:cs typeface="Raleway Thin"/>
                <a:sym typeface="Raleway Thin"/>
              </a:defRPr>
            </a:lvl1pPr>
            <a:lvl2pPr lvl="1" algn="ctr" rtl="0">
              <a:lnSpc>
                <a:spcPct val="90000"/>
              </a:lnSpc>
              <a:spcBef>
                <a:spcPts val="300"/>
              </a:spcBef>
              <a:spcAft>
                <a:spcPts val="0"/>
              </a:spcAft>
              <a:buClr>
                <a:srgbClr val="888888"/>
              </a:buClr>
              <a:buSzPts val="1000"/>
              <a:buNone/>
              <a:defRPr>
                <a:solidFill>
                  <a:srgbClr val="888888"/>
                </a:solidFill>
              </a:defRPr>
            </a:lvl2pPr>
            <a:lvl3pPr lvl="2" algn="ctr" rtl="0">
              <a:lnSpc>
                <a:spcPct val="90000"/>
              </a:lnSpc>
              <a:spcBef>
                <a:spcPts val="300"/>
              </a:spcBef>
              <a:spcAft>
                <a:spcPts val="0"/>
              </a:spcAft>
              <a:buClr>
                <a:srgbClr val="888888"/>
              </a:buClr>
              <a:buSzPts val="1000"/>
              <a:buNone/>
              <a:defRPr>
                <a:solidFill>
                  <a:srgbClr val="888888"/>
                </a:solidFill>
              </a:defRPr>
            </a:lvl3pPr>
            <a:lvl4pPr lvl="3" algn="ctr" rtl="0">
              <a:lnSpc>
                <a:spcPct val="90000"/>
              </a:lnSpc>
              <a:spcBef>
                <a:spcPts val="300"/>
              </a:spcBef>
              <a:spcAft>
                <a:spcPts val="0"/>
              </a:spcAft>
              <a:buClr>
                <a:srgbClr val="888888"/>
              </a:buClr>
              <a:buSzPts val="1000"/>
              <a:buNone/>
              <a:defRPr>
                <a:solidFill>
                  <a:srgbClr val="888888"/>
                </a:solidFill>
              </a:defRPr>
            </a:lvl4pPr>
            <a:lvl5pPr lvl="4" algn="ctr" rtl="0">
              <a:lnSpc>
                <a:spcPct val="90000"/>
              </a:lnSpc>
              <a:spcBef>
                <a:spcPts val="300"/>
              </a:spcBef>
              <a:spcAft>
                <a:spcPts val="0"/>
              </a:spcAft>
              <a:buClr>
                <a:srgbClr val="888888"/>
              </a:buClr>
              <a:buSzPts val="1000"/>
              <a:buNone/>
              <a:defRPr>
                <a:solidFill>
                  <a:srgbClr val="888888"/>
                </a:solidFill>
              </a:defRPr>
            </a:lvl5pPr>
            <a:lvl6pPr lvl="5" algn="ctr" rtl="0">
              <a:lnSpc>
                <a:spcPct val="90000"/>
              </a:lnSpc>
              <a:spcBef>
                <a:spcPts val="300"/>
              </a:spcBef>
              <a:spcAft>
                <a:spcPts val="0"/>
              </a:spcAft>
              <a:buClr>
                <a:srgbClr val="888888"/>
              </a:buClr>
              <a:buSzPts val="900"/>
              <a:buNone/>
              <a:defRPr>
                <a:solidFill>
                  <a:srgbClr val="888888"/>
                </a:solidFill>
              </a:defRPr>
            </a:lvl6pPr>
            <a:lvl7pPr lvl="6" algn="ctr" rtl="0">
              <a:lnSpc>
                <a:spcPct val="90000"/>
              </a:lnSpc>
              <a:spcBef>
                <a:spcPts val="300"/>
              </a:spcBef>
              <a:spcAft>
                <a:spcPts val="0"/>
              </a:spcAft>
              <a:buClr>
                <a:srgbClr val="888888"/>
              </a:buClr>
              <a:buSzPts val="900"/>
              <a:buNone/>
              <a:defRPr>
                <a:solidFill>
                  <a:srgbClr val="888888"/>
                </a:solidFill>
              </a:defRPr>
            </a:lvl7pPr>
            <a:lvl8pPr lvl="7" algn="ctr" rtl="0">
              <a:lnSpc>
                <a:spcPct val="90000"/>
              </a:lnSpc>
              <a:spcBef>
                <a:spcPts val="300"/>
              </a:spcBef>
              <a:spcAft>
                <a:spcPts val="0"/>
              </a:spcAft>
              <a:buClr>
                <a:srgbClr val="888888"/>
              </a:buClr>
              <a:buSzPts val="900"/>
              <a:buNone/>
              <a:defRPr>
                <a:solidFill>
                  <a:srgbClr val="888888"/>
                </a:solidFill>
              </a:defRPr>
            </a:lvl8pPr>
            <a:lvl9pPr lvl="8" algn="ctr" rtl="0">
              <a:lnSpc>
                <a:spcPct val="90000"/>
              </a:lnSpc>
              <a:spcBef>
                <a:spcPts val="300"/>
              </a:spcBef>
              <a:spcAft>
                <a:spcPts val="0"/>
              </a:spcAft>
              <a:buClr>
                <a:srgbClr val="888888"/>
              </a:buClr>
              <a:buSzPts val="900"/>
              <a:buNone/>
              <a:defRPr>
                <a:solidFill>
                  <a:srgbClr val="888888"/>
                </a:solidFill>
              </a:defRPr>
            </a:lvl9pPr>
          </a:lstStyle>
          <a:p>
            <a:endParaRPr/>
          </a:p>
        </p:txBody>
      </p:sp>
      <p:sp>
        <p:nvSpPr>
          <p:cNvPr id="863" name="Google Shape;863;p72"/>
          <p:cNvSpPr txBox="1">
            <a:spLocks noGrp="1"/>
          </p:cNvSpPr>
          <p:nvPr>
            <p:ph type="body" idx="2"/>
          </p:nvPr>
        </p:nvSpPr>
        <p:spPr>
          <a:xfrm>
            <a:off x="443997" y="412767"/>
            <a:ext cx="3996600" cy="4191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500"/>
              </a:spcBef>
              <a:spcAft>
                <a:spcPts val="0"/>
              </a:spcAft>
              <a:buClr>
                <a:srgbClr val="7F7F7F"/>
              </a:buClr>
              <a:buSzPts val="2400"/>
              <a:buNone/>
              <a:defRPr sz="2400" b="0" i="0">
                <a:solidFill>
                  <a:srgbClr val="7F7F7F"/>
                </a:solidFill>
                <a:latin typeface="Raleway Thin"/>
                <a:ea typeface="Raleway Thin"/>
                <a:cs typeface="Raleway Thin"/>
                <a:sym typeface="Raleway Thin"/>
              </a:defRPr>
            </a:lvl1pPr>
            <a:lvl2pPr marL="914400" lvl="1"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2pPr>
            <a:lvl3pPr marL="1371600" lvl="2"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3pPr>
            <a:lvl4pPr marL="1828800" lvl="3"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4pPr>
            <a:lvl5pPr marL="2286000" lvl="4" indent="-228600" algn="l" rtl="0">
              <a:lnSpc>
                <a:spcPct val="90000"/>
              </a:lnSpc>
              <a:spcBef>
                <a:spcPts val="300"/>
              </a:spcBef>
              <a:spcAft>
                <a:spcPts val="0"/>
              </a:spcAft>
              <a:buClr>
                <a:schemeClr val="dk1"/>
              </a:buClr>
              <a:buSzPts val="2000"/>
              <a:buNone/>
              <a:defRPr sz="2000" b="0" i="0">
                <a:latin typeface="Raleway Thin"/>
                <a:ea typeface="Raleway Thin"/>
                <a:cs typeface="Raleway Thin"/>
                <a:sym typeface="Raleway Thin"/>
              </a:defRPr>
            </a:lvl5pPr>
            <a:lvl6pPr marL="2743200" lvl="5" indent="-285750" algn="l" rtl="0">
              <a:lnSpc>
                <a:spcPct val="90000"/>
              </a:lnSpc>
              <a:spcBef>
                <a:spcPts val="300"/>
              </a:spcBef>
              <a:spcAft>
                <a:spcPts val="0"/>
              </a:spcAft>
              <a:buClr>
                <a:schemeClr val="dk1"/>
              </a:buClr>
              <a:buSzPts val="900"/>
              <a:buChar char="•"/>
              <a:defRPr/>
            </a:lvl6pPr>
            <a:lvl7pPr marL="3200400" lvl="6" indent="-285750" algn="l" rtl="0">
              <a:lnSpc>
                <a:spcPct val="90000"/>
              </a:lnSpc>
              <a:spcBef>
                <a:spcPts val="300"/>
              </a:spcBef>
              <a:spcAft>
                <a:spcPts val="0"/>
              </a:spcAft>
              <a:buClr>
                <a:schemeClr val="dk1"/>
              </a:buClr>
              <a:buSzPts val="900"/>
              <a:buChar char="•"/>
              <a:defRPr/>
            </a:lvl7pPr>
            <a:lvl8pPr marL="3657600" lvl="7" indent="-285750" algn="l" rtl="0">
              <a:lnSpc>
                <a:spcPct val="90000"/>
              </a:lnSpc>
              <a:spcBef>
                <a:spcPts val="300"/>
              </a:spcBef>
              <a:spcAft>
                <a:spcPts val="0"/>
              </a:spcAft>
              <a:buClr>
                <a:schemeClr val="dk1"/>
              </a:buClr>
              <a:buSzPts val="900"/>
              <a:buChar char="•"/>
              <a:defRPr/>
            </a:lvl8pPr>
            <a:lvl9pPr marL="4114800" lvl="8" indent="-285750" algn="l" rtl="0">
              <a:lnSpc>
                <a:spcPct val="90000"/>
              </a:lnSpc>
              <a:spcBef>
                <a:spcPts val="300"/>
              </a:spcBef>
              <a:spcAft>
                <a:spcPts val="0"/>
              </a:spcAft>
              <a:buClr>
                <a:schemeClr val="dk1"/>
              </a:buClr>
              <a:buSzPts val="900"/>
              <a:buChar char="•"/>
              <a:defRPr/>
            </a:lvl9pPr>
          </a:lstStyle>
          <a:p>
            <a:endParaRPr/>
          </a:p>
        </p:txBody>
      </p:sp>
      <p:pic>
        <p:nvPicPr>
          <p:cNvPr id="864" name="Google Shape;864;p72"/>
          <p:cNvPicPr preferRelativeResize="0"/>
          <p:nvPr/>
        </p:nvPicPr>
        <p:blipFill rotWithShape="1">
          <a:blip r:embed="rId2">
            <a:alphaModFix/>
          </a:blip>
          <a:srcRect/>
          <a:stretch/>
        </p:blipFill>
        <p:spPr>
          <a:xfrm>
            <a:off x="443996" y="3952927"/>
            <a:ext cx="2472059" cy="744708"/>
          </a:xfrm>
          <a:prstGeom prst="rect">
            <a:avLst/>
          </a:prstGeom>
          <a:noFill/>
          <a:ln>
            <a:noFill/>
          </a:ln>
        </p:spPr>
      </p:pic>
      <p:grpSp>
        <p:nvGrpSpPr>
          <p:cNvPr id="865" name="Google Shape;865;p72"/>
          <p:cNvGrpSpPr/>
          <p:nvPr/>
        </p:nvGrpSpPr>
        <p:grpSpPr>
          <a:xfrm>
            <a:off x="4703629" y="0"/>
            <a:ext cx="4441241" cy="3256910"/>
            <a:chOff x="0" y="0"/>
            <a:chExt cx="13716000" cy="10058400"/>
          </a:xfrm>
        </p:grpSpPr>
        <p:sp>
          <p:nvSpPr>
            <p:cNvPr id="866" name="Google Shape;866;p72"/>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867" name="Google Shape;867;p72"/>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868" name="Google Shape;868;p72"/>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869" name="Google Shape;869;p72"/>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cxnSp>
        <p:nvCxnSpPr>
          <p:cNvPr id="870" name="Google Shape;870;p72"/>
          <p:cNvCxnSpPr/>
          <p:nvPr/>
        </p:nvCxnSpPr>
        <p:spPr>
          <a:xfrm>
            <a:off x="443997" y="1643136"/>
            <a:ext cx="3996600" cy="0"/>
          </a:xfrm>
          <a:prstGeom prst="straightConnector1">
            <a:avLst/>
          </a:prstGeom>
          <a:noFill/>
          <a:ln w="9525" cap="flat" cmpd="sng">
            <a:solidFill>
              <a:schemeClr val="dk1"/>
            </a:solidFill>
            <a:prstDash val="solid"/>
            <a:miter lim="800000"/>
            <a:headEnd type="none" w="sm" len="sm"/>
            <a:tailEnd type="none" w="sm" len="sm"/>
          </a:ln>
        </p:spPr>
      </p:cxnSp>
      <p:sp>
        <p:nvSpPr>
          <p:cNvPr id="871" name="Google Shape;871;p72"/>
          <p:cNvSpPr>
            <a:spLocks noGrp="1"/>
          </p:cNvSpPr>
          <p:nvPr>
            <p:ph type="pic" idx="3"/>
          </p:nvPr>
        </p:nvSpPr>
        <p:spPr>
          <a:xfrm>
            <a:off x="4703629" y="0"/>
            <a:ext cx="4440300" cy="51507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51" name="Google Shape;51;p8"/>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2" name="Google Shape;52;p8"/>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3" name="Google Shape;53;p8"/>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200" cy="581100"/>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56" name="Google Shape;56;p9"/>
          <p:cNvSpPr txBox="1">
            <a:spLocks noGrp="1"/>
          </p:cNvSpPr>
          <p:nvPr>
            <p:ph type="body" idx="1"/>
          </p:nvPr>
        </p:nvSpPr>
        <p:spPr>
          <a:xfrm>
            <a:off x="1787525" y="136525"/>
            <a:ext cx="2556000" cy="2926500"/>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304800" algn="l">
              <a:spcBef>
                <a:spcPts val="20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57" name="Google Shape;57;p9"/>
          <p:cNvSpPr txBox="1">
            <a:spLocks noGrp="1"/>
          </p:cNvSpPr>
          <p:nvPr>
            <p:ph type="body" idx="2"/>
          </p:nvPr>
        </p:nvSpPr>
        <p:spPr>
          <a:xfrm>
            <a:off x="228600" y="717550"/>
            <a:ext cx="1504200" cy="2345400"/>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58" name="Google Shape;58;p9"/>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9" name="Google Shape;59;p9"/>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0" name="Google Shape;60;p9"/>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500"/>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300"/>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65" name="Google Shape;65;p10"/>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6" name="Google Shape;66;p10"/>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7" name="Google Shape;67;p10"/>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heme" Target="../theme/theme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7" name="Google Shape;7;p1"/>
          <p:cNvSpPr txBox="1">
            <a:spLocks noGrp="1"/>
          </p:cNvSpPr>
          <p:nvPr>
            <p:ph type="body" idx="1"/>
          </p:nvPr>
        </p:nvSpPr>
        <p:spPr>
          <a:xfrm>
            <a:off x="228600" y="800100"/>
            <a:ext cx="4114800" cy="2262900"/>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0"/>
        <p:cNvGrpSpPr/>
        <p:nvPr/>
      </p:nvGrpSpPr>
      <p:grpSpPr>
        <a:xfrm>
          <a:off x="0" y="0"/>
          <a:ext cx="0" cy="0"/>
          <a:chOff x="0" y="0"/>
          <a:chExt cx="0" cy="0"/>
        </a:xfrm>
      </p:grpSpPr>
      <p:sp>
        <p:nvSpPr>
          <p:cNvPr id="241" name="Google Shape;241;p25"/>
          <p:cNvSpPr txBox="1">
            <a:spLocks noGrp="1"/>
          </p:cNvSpPr>
          <p:nvPr>
            <p:ph type="title"/>
          </p:nvPr>
        </p:nvSpPr>
        <p:spPr>
          <a:xfrm>
            <a:off x="438150" y="476250"/>
            <a:ext cx="8077200" cy="4953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2"/>
              </a:buClr>
              <a:buSzPts val="3000"/>
              <a:buFont typeface="Raleway"/>
              <a:buNone/>
              <a:defRPr sz="3000" b="0"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242" name="Google Shape;242;p25"/>
          <p:cNvSpPr txBox="1">
            <a:spLocks noGrp="1"/>
          </p:cNvSpPr>
          <p:nvPr>
            <p:ph type="body" idx="1"/>
          </p:nvPr>
        </p:nvSpPr>
        <p:spPr>
          <a:xfrm>
            <a:off x="628650" y="1369219"/>
            <a:ext cx="7886700" cy="32640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228600" algn="l" rtl="0">
              <a:lnSpc>
                <a:spcPct val="90000"/>
              </a:lnSpc>
              <a:spcBef>
                <a:spcPts val="30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2pPr>
            <a:lvl3pPr marL="1371600" marR="0" lvl="2" indent="-228600" algn="l" rtl="0">
              <a:lnSpc>
                <a:spcPct val="90000"/>
              </a:lnSpc>
              <a:spcBef>
                <a:spcPts val="30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3pPr>
            <a:lvl4pPr marL="1828800" marR="0" lvl="3" indent="-228600" algn="l" rtl="0">
              <a:lnSpc>
                <a:spcPct val="90000"/>
              </a:lnSpc>
              <a:spcBef>
                <a:spcPts val="30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4pPr>
            <a:lvl5pPr marL="2286000" marR="0" lvl="4" indent="-228600" algn="l" rtl="0">
              <a:lnSpc>
                <a:spcPct val="90000"/>
              </a:lnSpc>
              <a:spcBef>
                <a:spcPts val="30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5pPr>
            <a:lvl6pPr marL="2743200" marR="0" lvl="5" indent="-285750" algn="l" rtl="0">
              <a:lnSpc>
                <a:spcPct val="90000"/>
              </a:lnSpc>
              <a:spcBef>
                <a:spcPts val="3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6pPr>
            <a:lvl7pPr marL="3200400" marR="0" lvl="6" indent="-285750" algn="l" rtl="0">
              <a:lnSpc>
                <a:spcPct val="90000"/>
              </a:lnSpc>
              <a:spcBef>
                <a:spcPts val="3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7pPr>
            <a:lvl8pPr marL="3657600" marR="0" lvl="7" indent="-285750" algn="l" rtl="0">
              <a:lnSpc>
                <a:spcPct val="90000"/>
              </a:lnSpc>
              <a:spcBef>
                <a:spcPts val="3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8pPr>
            <a:lvl9pPr marL="4114800" marR="0" lvl="8" indent="-285750" algn="l" rtl="0">
              <a:lnSpc>
                <a:spcPct val="90000"/>
              </a:lnSpc>
              <a:spcBef>
                <a:spcPts val="3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9pPr>
          </a:lstStyle>
          <a:p>
            <a:endParaRPr/>
          </a:p>
        </p:txBody>
      </p:sp>
      <p:sp>
        <p:nvSpPr>
          <p:cNvPr id="243" name="Google Shape;243;p25"/>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6"/>
        <p:cNvGrpSpPr/>
        <p:nvPr/>
      </p:nvGrpSpPr>
      <p:grpSpPr>
        <a:xfrm>
          <a:off x="0" y="0"/>
          <a:ext cx="0" cy="0"/>
          <a:chOff x="0" y="0"/>
          <a:chExt cx="0" cy="0"/>
        </a:xfrm>
      </p:grpSpPr>
      <p:sp>
        <p:nvSpPr>
          <p:cNvPr id="557" name="Google Shape;557;p49"/>
          <p:cNvSpPr txBox="1">
            <a:spLocks noGrp="1"/>
          </p:cNvSpPr>
          <p:nvPr>
            <p:ph type="title"/>
          </p:nvPr>
        </p:nvSpPr>
        <p:spPr>
          <a:xfrm>
            <a:off x="438150" y="476250"/>
            <a:ext cx="8077200" cy="4953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2"/>
              </a:buClr>
              <a:buSzPts val="3000"/>
              <a:buFont typeface="Raleway"/>
              <a:buNone/>
              <a:defRPr sz="3000" b="0"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558" name="Google Shape;558;p49"/>
          <p:cNvSpPr txBox="1">
            <a:spLocks noGrp="1"/>
          </p:cNvSpPr>
          <p:nvPr>
            <p:ph type="body" idx="1"/>
          </p:nvPr>
        </p:nvSpPr>
        <p:spPr>
          <a:xfrm>
            <a:off x="628650" y="1369219"/>
            <a:ext cx="7886700" cy="32640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228600" algn="l" rtl="0">
              <a:lnSpc>
                <a:spcPct val="90000"/>
              </a:lnSpc>
              <a:spcBef>
                <a:spcPts val="30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2pPr>
            <a:lvl3pPr marL="1371600" marR="0" lvl="2" indent="-228600" algn="l" rtl="0">
              <a:lnSpc>
                <a:spcPct val="90000"/>
              </a:lnSpc>
              <a:spcBef>
                <a:spcPts val="30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3pPr>
            <a:lvl4pPr marL="1828800" marR="0" lvl="3" indent="-228600" algn="l" rtl="0">
              <a:lnSpc>
                <a:spcPct val="90000"/>
              </a:lnSpc>
              <a:spcBef>
                <a:spcPts val="30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4pPr>
            <a:lvl5pPr marL="2286000" marR="0" lvl="4" indent="-228600" algn="l" rtl="0">
              <a:lnSpc>
                <a:spcPct val="90000"/>
              </a:lnSpc>
              <a:spcBef>
                <a:spcPts val="30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5pPr>
            <a:lvl6pPr marL="2743200" marR="0" lvl="5" indent="-285750" algn="l" rtl="0">
              <a:lnSpc>
                <a:spcPct val="90000"/>
              </a:lnSpc>
              <a:spcBef>
                <a:spcPts val="3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6pPr>
            <a:lvl7pPr marL="3200400" marR="0" lvl="6" indent="-285750" algn="l" rtl="0">
              <a:lnSpc>
                <a:spcPct val="90000"/>
              </a:lnSpc>
              <a:spcBef>
                <a:spcPts val="3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7pPr>
            <a:lvl8pPr marL="3657600" marR="0" lvl="7" indent="-285750" algn="l" rtl="0">
              <a:lnSpc>
                <a:spcPct val="90000"/>
              </a:lnSpc>
              <a:spcBef>
                <a:spcPts val="3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8pPr>
            <a:lvl9pPr marL="4114800" marR="0" lvl="8" indent="-285750" algn="l" rtl="0">
              <a:lnSpc>
                <a:spcPct val="90000"/>
              </a:lnSpc>
              <a:spcBef>
                <a:spcPts val="3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9pPr>
          </a:lstStyle>
          <a:p>
            <a:endParaRPr/>
          </a:p>
        </p:txBody>
      </p:sp>
      <p:sp>
        <p:nvSpPr>
          <p:cNvPr id="559" name="Google Shape;559;p49"/>
          <p:cNvSpPr txBox="1">
            <a:spLocks noGrp="1"/>
          </p:cNvSpPr>
          <p:nvPr>
            <p:ph type="sldNum" idx="12"/>
          </p:nvPr>
        </p:nvSpPr>
        <p:spPr>
          <a:xfrm>
            <a:off x="7813548" y="4960620"/>
            <a:ext cx="1065300" cy="183000"/>
          </a:xfrm>
          <a:prstGeom prst="rect">
            <a:avLst/>
          </a:prstGeom>
          <a:noFill/>
          <a:ln>
            <a:noFill/>
          </a:ln>
        </p:spPr>
        <p:txBody>
          <a:bodyPr spcFirstLastPara="1" wrap="square" lIns="0" tIns="0" rIns="0" bIns="45725" anchor="t"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techboomers.com/sites-and-apps-to-learn-how-to-meditate" TargetMode="External"/><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creativecommons.org/licenses/by-nc/3.0/" TargetMode="External"/><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techboomers.com/sites-and-apps-to-learn-how-to-meditate"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hyperlink" Target="https://creativecommons.org/licenses/by-nc/3.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hyperlink" Target="https://www.cde.ca.gov/ci/se/tselcompetencies.asp" TargetMode="Externa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hyperlink" Target="https://techboomers.com/sites-and-apps-to-learn-how-to-meditate"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hyperlink" Target="https://creativecommons.org/licenses/by-nc/3.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Dk265K7-pLY" TargetMode="External"/><Relationship Id="rId7"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www.youtube.com/watch?v=Dk265K7-pLY" TargetMode="External"/><Relationship Id="rId5" Type="http://schemas.openxmlformats.org/officeDocument/2006/relationships/image" Target="../media/image24.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3" Type="http://schemas.openxmlformats.org/officeDocument/2006/relationships/hyperlink" Target="https://techboomers.com/sites-and-apps-to-learn-how-to-meditate"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27.jpg"/><Relationship Id="rId4" Type="http://schemas.openxmlformats.org/officeDocument/2006/relationships/hyperlink" Target="https://creativecommons.org/licenses/by-nc/3.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8" Type="http://schemas.openxmlformats.org/officeDocument/2006/relationships/hyperlink" Target="https://ggie.berkeley.edu/collection/sel-kernels-for-fifth-grade/" TargetMode="External"/><Relationship Id="rId3" Type="http://schemas.openxmlformats.org/officeDocument/2006/relationships/hyperlink" Target="https://ggie.berkeley.edu/collection/sel-kernels-for-kindergarten/" TargetMode="External"/><Relationship Id="rId7" Type="http://schemas.openxmlformats.org/officeDocument/2006/relationships/hyperlink" Target="https://ggie.berkeley.edu/collection/sel-kernels-for-fourth-grade/"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ggie.berkeley.edu/collection/sel-kernels-for-third-grade/" TargetMode="External"/><Relationship Id="rId5" Type="http://schemas.openxmlformats.org/officeDocument/2006/relationships/hyperlink" Target="https://ggie.berkeley.edu/collection/sel-kernels-for-second-grade/" TargetMode="External"/><Relationship Id="rId10" Type="http://schemas.openxmlformats.org/officeDocument/2006/relationships/image" Target="../media/image6.jpg"/><Relationship Id="rId4" Type="http://schemas.openxmlformats.org/officeDocument/2006/relationships/hyperlink" Target="https://ggie.berkeley.edu/collection/sel-kernels-for-first-grade/" TargetMode="External"/><Relationship Id="rId9" Type="http://schemas.openxmlformats.org/officeDocument/2006/relationships/hyperlink" Target="https://ggie.berkeley.edu/collection/sel-kernels-for-sixth-grad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www.cde.ca.gov/ci/se/tselcompetencies.asp" TargetMode="Externa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hyperlink" Target="https://www.cde.ca.gov/ci/se/tselcompetencies.asp" TargetMode="Externa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JCBCQrcZFEQ" TargetMode="External"/><Relationship Id="rId2" Type="http://schemas.openxmlformats.org/officeDocument/2006/relationships/notesSlide" Target="../notesSlides/notesSlide43.xml"/><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https://techboomers.com/sites-and-apps-to-learn-how-to-meditate"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hyperlink" Target="https://creativecommons.org/licenses/by-nc/3.0/"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techboomers.com/sites-and-apps-to-learn-how-to-meditate" TargetMode="External"/><Relationship Id="rId2" Type="http://schemas.openxmlformats.org/officeDocument/2006/relationships/notesSlide" Target="../notesSlides/notesSlide46.xml"/><Relationship Id="rId1" Type="http://schemas.openxmlformats.org/officeDocument/2006/relationships/slideLayout" Target="../slideLayouts/slideLayout29.xml"/><Relationship Id="rId5" Type="http://schemas.openxmlformats.org/officeDocument/2006/relationships/image" Target="../media/image35.png"/><Relationship Id="rId4" Type="http://schemas.openxmlformats.org/officeDocument/2006/relationships/hyperlink" Target="https://creativecommons.org/licenses/by-nc/3.0/"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s://drive.google.com/file/d/1GGu0kr2CqebaORf9Y_FFMZzUK3GHyB_t/view?usp=sharing" TargetMode="External"/><Relationship Id="rId7" Type="http://schemas.openxmlformats.org/officeDocument/2006/relationships/hyperlink" Target="https://schoolguide.casel.org/resource/sel-integrated-sample-lesson-plans/"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hyperlink" Target="https://drive.google.com/file/d/1h0O3s9gA_kSNJSz3YRTWwL6bElobOXsL/view?usp=sharing" TargetMode="External"/><Relationship Id="rId5" Type="http://schemas.openxmlformats.org/officeDocument/2006/relationships/hyperlink" Target="https://drive.google.com/file/d/13tOgVQFhh0xjf2beX5y0o6BjBeGUFkBU/view?usp=sharing" TargetMode="External"/><Relationship Id="rId4" Type="http://schemas.openxmlformats.org/officeDocument/2006/relationships/hyperlink" Target="https://drive.google.com/file/d/17gb7VTzDPnTN6WRCJApaFg4dmA232590/view?usp=sharin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hyperlink" Target="https://www.cde.ca.gov/ci/se/tselcompetencies.asp" TargetMode="External"/><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hyperlink" Target="https://ggie.berkeley.edu/practice/personal-sel-assessment-and-reflection/"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75.xml.rels><?xml version="1.0" encoding="UTF-8" standalone="yes"?>
<Relationships xmlns="http://schemas.openxmlformats.org/package/2006/relationships"><Relationship Id="rId3" Type="http://schemas.openxmlformats.org/officeDocument/2006/relationships/hyperlink" Target="https://schoolguide.casel.org/resource/three-signature-sel-practices-for-adult-learning/" TargetMode="External"/><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6.xml"/><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57.jpg"/></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4.xml"/><Relationship Id="rId1" Type="http://schemas.openxmlformats.org/officeDocument/2006/relationships/slideLayout" Target="../slideLayouts/slideLayout14.xml"/><Relationship Id="rId5" Type="http://schemas.openxmlformats.org/officeDocument/2006/relationships/image" Target="../media/image59.png"/><Relationship Id="rId4" Type="http://schemas.openxmlformats.org/officeDocument/2006/relationships/hyperlink" Target="https://drive.google.com/file/d/11Xj91eXQoCMVTDTG2fmbwbLCVacBnh6P/view?usp=sharin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jp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0.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73"/>
          <p:cNvSpPr/>
          <p:nvPr/>
        </p:nvSpPr>
        <p:spPr>
          <a:xfrm>
            <a:off x="0" y="4629150"/>
            <a:ext cx="5769000" cy="234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77" name="Google Shape;877;p73"/>
          <p:cNvSpPr/>
          <p:nvPr/>
        </p:nvSpPr>
        <p:spPr>
          <a:xfrm>
            <a:off x="5768926" y="0"/>
            <a:ext cx="3778200" cy="36597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878" name="Google Shape;878;p73"/>
          <p:cNvPicPr preferRelativeResize="0"/>
          <p:nvPr/>
        </p:nvPicPr>
        <p:blipFill rotWithShape="1">
          <a:blip r:embed="rId3">
            <a:alphaModFix/>
          </a:blip>
          <a:srcRect/>
          <a:stretch/>
        </p:blipFill>
        <p:spPr>
          <a:xfrm>
            <a:off x="6067777" y="3954027"/>
            <a:ext cx="2799317" cy="843294"/>
          </a:xfrm>
          <a:prstGeom prst="rect">
            <a:avLst/>
          </a:prstGeom>
          <a:noFill/>
          <a:ln>
            <a:noFill/>
          </a:ln>
        </p:spPr>
      </p:pic>
      <p:sp>
        <p:nvSpPr>
          <p:cNvPr id="879" name="Google Shape;879;p73"/>
          <p:cNvSpPr txBox="1"/>
          <p:nvPr/>
        </p:nvSpPr>
        <p:spPr>
          <a:xfrm>
            <a:off x="514350" y="1271963"/>
            <a:ext cx="4467000" cy="28398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4100">
                <a:solidFill>
                  <a:srgbClr val="050707"/>
                </a:solidFill>
                <a:latin typeface="Raleway Black"/>
                <a:ea typeface="Raleway Black"/>
                <a:cs typeface="Raleway Black"/>
                <a:sym typeface="Raleway Black"/>
              </a:rPr>
              <a:t>Teaching for Social, Emotional, and Academic Development</a:t>
            </a:r>
            <a:endParaRPr sz="200"/>
          </a:p>
        </p:txBody>
      </p:sp>
      <p:sp>
        <p:nvSpPr>
          <p:cNvPr id="880" name="Google Shape;880;p73"/>
          <p:cNvSpPr txBox="1"/>
          <p:nvPr/>
        </p:nvSpPr>
        <p:spPr>
          <a:xfrm>
            <a:off x="514350" y="495300"/>
            <a:ext cx="4342500" cy="4956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1400">
                <a:solidFill>
                  <a:srgbClr val="050707"/>
                </a:solidFill>
                <a:latin typeface="Raleway"/>
                <a:ea typeface="Raleway"/>
                <a:cs typeface="Raleway"/>
                <a:sym typeface="Raleway"/>
              </a:rPr>
              <a:t>California Social and Emotional Learning</a:t>
            </a:r>
            <a:br>
              <a:rPr lang="en-US" sz="1400">
                <a:solidFill>
                  <a:srgbClr val="050707"/>
                </a:solidFill>
                <a:latin typeface="Raleway"/>
                <a:ea typeface="Raleway"/>
                <a:cs typeface="Raleway"/>
                <a:sym typeface="Raleway"/>
              </a:rPr>
            </a:br>
            <a:r>
              <a:rPr lang="en-US" sz="1400">
                <a:solidFill>
                  <a:srgbClr val="050707"/>
                </a:solidFill>
                <a:latin typeface="Raleway"/>
                <a:ea typeface="Raleway"/>
                <a:cs typeface="Raleway"/>
                <a:sym typeface="Raleway"/>
              </a:rPr>
              <a:t>Topic 3</a:t>
            </a:r>
            <a:endParaRPr sz="700"/>
          </a:p>
        </p:txBody>
      </p:sp>
      <p:pic>
        <p:nvPicPr>
          <p:cNvPr id="881" name="Google Shape;881;p73"/>
          <p:cNvPicPr preferRelativeResize="0"/>
          <p:nvPr/>
        </p:nvPicPr>
        <p:blipFill rotWithShape="1">
          <a:blip r:embed="rId4">
            <a:alphaModFix/>
          </a:blip>
          <a:srcRect l="9717" r="9709"/>
          <a:stretch/>
        </p:blipFill>
        <p:spPr>
          <a:xfrm>
            <a:off x="5201450" y="732463"/>
            <a:ext cx="3559462" cy="237371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grpSp>
        <p:nvGrpSpPr>
          <p:cNvPr id="974" name="Google Shape;974;p82"/>
          <p:cNvGrpSpPr/>
          <p:nvPr/>
        </p:nvGrpSpPr>
        <p:grpSpPr>
          <a:xfrm>
            <a:off x="4615950" y="293088"/>
            <a:ext cx="4250588" cy="3488253"/>
            <a:chOff x="0" y="0"/>
            <a:chExt cx="13716000" cy="10058400"/>
          </a:xfrm>
        </p:grpSpPr>
        <p:sp>
          <p:nvSpPr>
            <p:cNvPr id="975" name="Google Shape;975;p82"/>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976" name="Google Shape;976;p82"/>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977" name="Google Shape;977;p82"/>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978" name="Google Shape;978;p82"/>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sp>
        <p:nvSpPr>
          <p:cNvPr id="979" name="Google Shape;979;p82"/>
          <p:cNvSpPr/>
          <p:nvPr/>
        </p:nvSpPr>
        <p:spPr>
          <a:xfrm>
            <a:off x="58625" y="3808525"/>
            <a:ext cx="8821800" cy="45600"/>
          </a:xfrm>
          <a:prstGeom prst="rect">
            <a:avLst/>
          </a:prstGeom>
          <a:solidFill>
            <a:srgbClr val="9C182C"/>
          </a:solidFill>
          <a:ln w="76200" cap="flat" cmpd="sng">
            <a:solidFill>
              <a:srgbClr val="9C182C"/>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80" name="Google Shape;980;p82"/>
          <p:cNvSpPr txBox="1"/>
          <p:nvPr/>
        </p:nvSpPr>
        <p:spPr>
          <a:xfrm>
            <a:off x="1025881" y="2151700"/>
            <a:ext cx="3516900" cy="14961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dk1"/>
              </a:buClr>
              <a:buSzPts val="600"/>
              <a:buFont typeface="Arial"/>
              <a:buNone/>
            </a:pPr>
            <a:r>
              <a:rPr lang="en-US" sz="3600">
                <a:solidFill>
                  <a:srgbClr val="050707"/>
                </a:solidFill>
                <a:latin typeface="Raleway Black"/>
                <a:ea typeface="Raleway Black"/>
                <a:cs typeface="Raleway Black"/>
                <a:sym typeface="Raleway Black"/>
              </a:rPr>
              <a:t>Understanding Resistance to </a:t>
            </a:r>
            <a:endParaRPr sz="3600">
              <a:solidFill>
                <a:srgbClr val="050707"/>
              </a:solidFill>
              <a:latin typeface="Raleway Black"/>
              <a:ea typeface="Raleway Black"/>
              <a:cs typeface="Raleway Black"/>
              <a:sym typeface="Raleway Black"/>
            </a:endParaRPr>
          </a:p>
          <a:p>
            <a:pPr marL="0" marR="0" lvl="0" indent="0" algn="l" rtl="0">
              <a:lnSpc>
                <a:spcPct val="90000"/>
              </a:lnSpc>
              <a:spcBef>
                <a:spcPts val="0"/>
              </a:spcBef>
              <a:spcAft>
                <a:spcPts val="0"/>
              </a:spcAft>
              <a:buSzPts val="600"/>
              <a:buNone/>
            </a:pPr>
            <a:r>
              <a:rPr lang="en-US" sz="3600">
                <a:solidFill>
                  <a:srgbClr val="050707"/>
                </a:solidFill>
                <a:latin typeface="Raleway Black"/>
                <a:ea typeface="Raleway Black"/>
                <a:cs typeface="Raleway Black"/>
                <a:sym typeface="Raleway Black"/>
              </a:rPr>
              <a:t>SEL</a:t>
            </a:r>
            <a:endParaRPr sz="3600">
              <a:solidFill>
                <a:srgbClr val="050707"/>
              </a:solidFill>
              <a:latin typeface="Raleway Black"/>
              <a:ea typeface="Raleway Black"/>
              <a:cs typeface="Raleway Black"/>
              <a:sym typeface="Raleway Black"/>
            </a:endParaRPr>
          </a:p>
        </p:txBody>
      </p:sp>
      <p:pic>
        <p:nvPicPr>
          <p:cNvPr id="981" name="Google Shape;981;p82"/>
          <p:cNvPicPr preferRelativeResize="0">
            <a:picLocks noGrp="1"/>
          </p:cNvPicPr>
          <p:nvPr>
            <p:ph type="pic" idx="2"/>
          </p:nvPr>
        </p:nvPicPr>
        <p:blipFill rotWithShape="1">
          <a:blip r:embed="rId3">
            <a:alphaModFix amt="30000"/>
          </a:blip>
          <a:srcRect t="37003" b="1077"/>
          <a:stretch/>
        </p:blipFill>
        <p:spPr>
          <a:xfrm>
            <a:off x="4629365" y="293194"/>
            <a:ext cx="4250910" cy="3487539"/>
          </a:xfrm>
          <a:prstGeom prst="rect">
            <a:avLst/>
          </a:prstGeom>
          <a:noFill/>
          <a:ln>
            <a:noFill/>
          </a:ln>
        </p:spPr>
      </p:pic>
      <p:sp>
        <p:nvSpPr>
          <p:cNvPr id="982" name="Google Shape;982;p82"/>
          <p:cNvSpPr/>
          <p:nvPr/>
        </p:nvSpPr>
        <p:spPr>
          <a:xfrm>
            <a:off x="0" y="0"/>
            <a:ext cx="908700" cy="51435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983" name="Google Shape;983;p82"/>
          <p:cNvPicPr preferRelativeResize="0"/>
          <p:nvPr/>
        </p:nvPicPr>
        <p:blipFill rotWithShape="1">
          <a:blip r:embed="rId4">
            <a:alphaModFix/>
          </a:blip>
          <a:srcRect/>
          <a:stretch/>
        </p:blipFill>
        <p:spPr>
          <a:xfrm>
            <a:off x="8541575" y="4614500"/>
            <a:ext cx="338695" cy="33869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83"/>
          <p:cNvSpPr txBox="1">
            <a:spLocks noGrp="1"/>
          </p:cNvSpPr>
          <p:nvPr>
            <p:ph type="title"/>
          </p:nvPr>
        </p:nvSpPr>
        <p:spPr>
          <a:xfrm>
            <a:off x="438150" y="476250"/>
            <a:ext cx="4134000" cy="495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900"/>
              <a:buNone/>
            </a:pPr>
            <a:r>
              <a:rPr lang="en-US" sz="2900" b="1">
                <a:solidFill>
                  <a:srgbClr val="9C182C"/>
                </a:solidFill>
                <a:latin typeface="Raleway"/>
                <a:ea typeface="Raleway"/>
                <a:cs typeface="Raleway"/>
                <a:sym typeface="Raleway"/>
              </a:rPr>
              <a:t>Explore It</a:t>
            </a:r>
            <a:endParaRPr sz="2900" b="1">
              <a:solidFill>
                <a:srgbClr val="9C182C"/>
              </a:solidFill>
              <a:latin typeface="Raleway"/>
              <a:ea typeface="Raleway"/>
              <a:cs typeface="Raleway"/>
              <a:sym typeface="Raleway"/>
            </a:endParaRPr>
          </a:p>
        </p:txBody>
      </p:sp>
      <p:sp>
        <p:nvSpPr>
          <p:cNvPr id="990" name="Google Shape;990;p83"/>
          <p:cNvSpPr txBox="1">
            <a:spLocks noGrp="1"/>
          </p:cNvSpPr>
          <p:nvPr>
            <p:ph type="body" idx="2"/>
          </p:nvPr>
        </p:nvSpPr>
        <p:spPr>
          <a:xfrm>
            <a:off x="295738" y="1111775"/>
            <a:ext cx="4276200" cy="3384300"/>
          </a:xfrm>
          <a:prstGeom prst="rect">
            <a:avLst/>
          </a:prstGeom>
          <a:noFill/>
          <a:ln>
            <a:noFill/>
          </a:ln>
        </p:spPr>
        <p:txBody>
          <a:bodyPr spcFirstLastPara="1" wrap="square" lIns="0" tIns="0" rIns="0" bIns="0" anchor="t" anchorCtr="0">
            <a:normAutofit fontScale="77500" lnSpcReduction="20000"/>
          </a:bodyPr>
          <a:lstStyle/>
          <a:p>
            <a:pPr marL="0" lvl="0" indent="0" algn="ctr" rtl="0">
              <a:lnSpc>
                <a:spcPct val="100000"/>
              </a:lnSpc>
              <a:spcBef>
                <a:spcPts val="0"/>
              </a:spcBef>
              <a:spcAft>
                <a:spcPts val="0"/>
              </a:spcAft>
              <a:buSzPct val="60000"/>
              <a:buNone/>
            </a:pPr>
            <a:endParaRPr sz="2500">
              <a:latin typeface="Raleway"/>
              <a:ea typeface="Raleway"/>
              <a:cs typeface="Raleway"/>
              <a:sym typeface="Raleway"/>
            </a:endParaRPr>
          </a:p>
          <a:p>
            <a:pPr marL="0" lvl="0" indent="0" algn="ctr" rtl="0">
              <a:lnSpc>
                <a:spcPct val="100000"/>
              </a:lnSpc>
              <a:spcBef>
                <a:spcPts val="0"/>
              </a:spcBef>
              <a:spcAft>
                <a:spcPts val="0"/>
              </a:spcAft>
              <a:buClr>
                <a:schemeClr val="accent1"/>
              </a:buClr>
              <a:buSzPct val="144000"/>
              <a:buFont typeface="Raleway"/>
              <a:buNone/>
            </a:pPr>
            <a:r>
              <a:rPr lang="en-US" sz="2500">
                <a:latin typeface="Raleway"/>
                <a:ea typeface="Raleway"/>
                <a:cs typeface="Raleway"/>
                <a:sym typeface="Raleway"/>
              </a:rPr>
              <a:t>The goal of SEL is to create a school community that promotes students’ social, emotional, and academic learning. </a:t>
            </a:r>
            <a:endParaRPr sz="2500">
              <a:latin typeface="Raleway"/>
              <a:ea typeface="Raleway"/>
              <a:cs typeface="Raleway"/>
              <a:sym typeface="Raleway"/>
            </a:endParaRPr>
          </a:p>
          <a:p>
            <a:pPr marL="0" lvl="0" indent="0" algn="ctr" rtl="0">
              <a:lnSpc>
                <a:spcPct val="100000"/>
              </a:lnSpc>
              <a:spcBef>
                <a:spcPts val="0"/>
              </a:spcBef>
              <a:spcAft>
                <a:spcPts val="0"/>
              </a:spcAft>
              <a:buClr>
                <a:schemeClr val="accent1"/>
              </a:buClr>
              <a:buSzPct val="144000"/>
              <a:buFont typeface="Raleway"/>
              <a:buNone/>
            </a:pPr>
            <a:endParaRPr sz="2500">
              <a:latin typeface="Raleway"/>
              <a:ea typeface="Raleway"/>
              <a:cs typeface="Raleway"/>
              <a:sym typeface="Raleway"/>
            </a:endParaRPr>
          </a:p>
          <a:p>
            <a:pPr marL="0" lvl="0" indent="0" algn="ctr" rtl="0">
              <a:lnSpc>
                <a:spcPct val="100000"/>
              </a:lnSpc>
              <a:spcBef>
                <a:spcPts val="0"/>
              </a:spcBef>
              <a:spcAft>
                <a:spcPts val="0"/>
              </a:spcAft>
              <a:buClr>
                <a:schemeClr val="accent1"/>
              </a:buClr>
              <a:buSzPct val="144000"/>
              <a:buFont typeface="Raleway"/>
              <a:buNone/>
            </a:pPr>
            <a:r>
              <a:rPr lang="en-US" sz="2500">
                <a:latin typeface="Raleway"/>
                <a:ea typeface="Raleway"/>
                <a:cs typeface="Raleway"/>
                <a:sym typeface="Raleway"/>
              </a:rPr>
              <a:t>The work is focused on building cultures of belonging, developing emotional resilience, trauma-informed practices and culturally responsive pedagogies in service of equitable outcomes for all students. </a:t>
            </a:r>
            <a:endParaRPr sz="2500">
              <a:latin typeface="Raleway"/>
              <a:ea typeface="Raleway"/>
              <a:cs typeface="Raleway"/>
              <a:sym typeface="Raleway"/>
            </a:endParaRPr>
          </a:p>
          <a:p>
            <a:pPr marL="0" lvl="0" indent="0" algn="l" rtl="0">
              <a:lnSpc>
                <a:spcPct val="100000"/>
              </a:lnSpc>
              <a:spcBef>
                <a:spcPts val="500"/>
              </a:spcBef>
              <a:spcAft>
                <a:spcPts val="0"/>
              </a:spcAft>
              <a:buSzPct val="125000"/>
              <a:buNone/>
            </a:pPr>
            <a:endParaRPr/>
          </a:p>
        </p:txBody>
      </p:sp>
      <p:pic>
        <p:nvPicPr>
          <p:cNvPr id="991" name="Google Shape;991;p83"/>
          <p:cNvPicPr preferRelativeResize="0"/>
          <p:nvPr/>
        </p:nvPicPr>
        <p:blipFill rotWithShape="1">
          <a:blip r:embed="rId3">
            <a:alphaModFix/>
          </a:blip>
          <a:srcRect/>
          <a:stretch/>
        </p:blipFill>
        <p:spPr>
          <a:xfrm>
            <a:off x="4982547" y="1447800"/>
            <a:ext cx="4058818" cy="2247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84"/>
          <p:cNvSpPr txBox="1">
            <a:spLocks noGrp="1"/>
          </p:cNvSpPr>
          <p:nvPr>
            <p:ph type="body" idx="1"/>
          </p:nvPr>
        </p:nvSpPr>
        <p:spPr>
          <a:xfrm>
            <a:off x="3847925" y="1628975"/>
            <a:ext cx="5003100" cy="2634900"/>
          </a:xfrm>
          <a:prstGeom prst="rect">
            <a:avLst/>
          </a:prstGeom>
          <a:noFill/>
          <a:ln>
            <a:noFill/>
          </a:ln>
        </p:spPr>
        <p:txBody>
          <a:bodyPr spcFirstLastPara="1" wrap="square" lIns="0" tIns="0" rIns="0" bIns="0" anchor="t" anchorCtr="0">
            <a:noAutofit/>
          </a:bodyPr>
          <a:lstStyle/>
          <a:p>
            <a:pPr marL="177800" lvl="0" indent="-184150" algn="l" rtl="0">
              <a:lnSpc>
                <a:spcPct val="115000"/>
              </a:lnSpc>
              <a:spcBef>
                <a:spcPts val="500"/>
              </a:spcBef>
              <a:spcAft>
                <a:spcPts val="0"/>
              </a:spcAft>
              <a:buClr>
                <a:schemeClr val="dk1"/>
              </a:buClr>
              <a:buSzPts val="1700"/>
              <a:buFont typeface="Arial"/>
              <a:buChar char="•"/>
            </a:pPr>
            <a:r>
              <a:rPr lang="en-US" sz="1700" dirty="0">
                <a:latin typeface="Raleway"/>
                <a:ea typeface="Raleway"/>
                <a:cs typeface="Raleway"/>
                <a:sym typeface="Raleway"/>
              </a:rPr>
              <a:t>Building a Supportive Classroom Environment: Community-Building, Creating a Sense of Belonging and Emotional Safety, Student-Centered Discipline.</a:t>
            </a:r>
            <a:endParaRPr sz="1700" dirty="0">
              <a:latin typeface="Raleway"/>
              <a:ea typeface="Raleway"/>
              <a:cs typeface="Raleway"/>
              <a:sym typeface="Raleway"/>
            </a:endParaRPr>
          </a:p>
          <a:p>
            <a:pPr marL="177800" lvl="0" indent="-184150" algn="l" rtl="0">
              <a:lnSpc>
                <a:spcPct val="115000"/>
              </a:lnSpc>
              <a:spcBef>
                <a:spcPts val="500"/>
              </a:spcBef>
              <a:spcAft>
                <a:spcPts val="0"/>
              </a:spcAft>
              <a:buClr>
                <a:schemeClr val="dk1"/>
              </a:buClr>
              <a:buSzPts val="1700"/>
              <a:buFont typeface="Arial"/>
              <a:buChar char="•"/>
            </a:pPr>
            <a:r>
              <a:rPr lang="en-US" sz="1700" dirty="0">
                <a:latin typeface="Raleway"/>
                <a:ea typeface="Raleway"/>
                <a:cs typeface="Raleway"/>
                <a:sym typeface="Raleway"/>
              </a:rPr>
              <a:t>Integration of SEL and Instruction: Fostering Academic Mindsets, Aligning SEL and Academic Objectives, Using Interactive Pedagogy.</a:t>
            </a:r>
            <a:endParaRPr sz="1700" dirty="0">
              <a:latin typeface="Raleway"/>
              <a:ea typeface="Raleway"/>
              <a:cs typeface="Raleway"/>
              <a:sym typeface="Raleway"/>
            </a:endParaRPr>
          </a:p>
          <a:p>
            <a:pPr marL="177800" lvl="0" indent="-184150" algn="l" rtl="0">
              <a:lnSpc>
                <a:spcPct val="90000"/>
              </a:lnSpc>
              <a:spcBef>
                <a:spcPts val="500"/>
              </a:spcBef>
              <a:spcAft>
                <a:spcPts val="0"/>
              </a:spcAft>
              <a:buClr>
                <a:schemeClr val="dk1"/>
              </a:buClr>
              <a:buSzPts val="1700"/>
              <a:buFont typeface="Raleway"/>
              <a:buChar char="•"/>
            </a:pPr>
            <a:r>
              <a:rPr lang="en-US" sz="1700" dirty="0">
                <a:latin typeface="Raleway"/>
                <a:ea typeface="Raleway"/>
                <a:cs typeface="Raleway"/>
                <a:sym typeface="Raleway"/>
              </a:rPr>
              <a:t>Explicit SEL Instruction</a:t>
            </a:r>
            <a:endParaRPr sz="1700" dirty="0">
              <a:latin typeface="Raleway"/>
              <a:ea typeface="Raleway"/>
              <a:cs typeface="Raleway"/>
              <a:sym typeface="Raleway"/>
            </a:endParaRPr>
          </a:p>
          <a:p>
            <a:pPr marL="0" lvl="0" indent="0" algn="l" rtl="0">
              <a:lnSpc>
                <a:spcPct val="90000"/>
              </a:lnSpc>
              <a:spcBef>
                <a:spcPts val="500"/>
              </a:spcBef>
              <a:spcAft>
                <a:spcPts val="0"/>
              </a:spcAft>
              <a:buSzPts val="400"/>
              <a:buNone/>
            </a:pPr>
            <a:endParaRPr sz="1400" dirty="0"/>
          </a:p>
        </p:txBody>
      </p:sp>
      <p:sp>
        <p:nvSpPr>
          <p:cNvPr id="998" name="Google Shape;998;p84"/>
          <p:cNvSpPr txBox="1">
            <a:spLocks noGrp="1"/>
          </p:cNvSpPr>
          <p:nvPr>
            <p:ph type="body" idx="2"/>
          </p:nvPr>
        </p:nvSpPr>
        <p:spPr>
          <a:xfrm flipH="1">
            <a:off x="3876275" y="329250"/>
            <a:ext cx="4419300" cy="953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3"/>
              </a:buClr>
              <a:buSzPts val="1600"/>
              <a:buNone/>
            </a:pPr>
            <a:r>
              <a:rPr lang="en-US" sz="2400">
                <a:solidFill>
                  <a:srgbClr val="9C182C"/>
                </a:solidFill>
                <a:latin typeface="Raleway Medium"/>
                <a:ea typeface="Raleway Medium"/>
                <a:cs typeface="Raleway Medium"/>
                <a:sym typeface="Raleway Medium"/>
              </a:rPr>
              <a:t>3 Key Strategies to </a:t>
            </a:r>
            <a:endParaRPr sz="2400">
              <a:solidFill>
                <a:srgbClr val="9C182C"/>
              </a:solidFill>
              <a:latin typeface="Raleway Medium"/>
              <a:ea typeface="Raleway Medium"/>
              <a:cs typeface="Raleway Medium"/>
              <a:sym typeface="Raleway Medium"/>
            </a:endParaRPr>
          </a:p>
          <a:p>
            <a:pPr marL="0" lvl="0" indent="0" algn="l" rtl="0">
              <a:lnSpc>
                <a:spcPct val="90000"/>
              </a:lnSpc>
              <a:spcBef>
                <a:spcPts val="0"/>
              </a:spcBef>
              <a:spcAft>
                <a:spcPts val="0"/>
              </a:spcAft>
              <a:buClr>
                <a:schemeClr val="accent3"/>
              </a:buClr>
              <a:buSzPts val="1600"/>
              <a:buNone/>
            </a:pPr>
            <a:r>
              <a:rPr lang="en-US" sz="2400">
                <a:solidFill>
                  <a:srgbClr val="9C182C"/>
                </a:solidFill>
                <a:latin typeface="Raleway Medium"/>
                <a:ea typeface="Raleway Medium"/>
                <a:cs typeface="Raleway Medium"/>
                <a:sym typeface="Raleway Medium"/>
              </a:rPr>
              <a:t>Create the Conditions for Meaningful Learning</a:t>
            </a:r>
            <a:endParaRPr sz="2400">
              <a:solidFill>
                <a:srgbClr val="9C182C"/>
              </a:solidFill>
              <a:latin typeface="Raleway Medium"/>
              <a:ea typeface="Raleway Medium"/>
              <a:cs typeface="Raleway Medium"/>
              <a:sym typeface="Raleway Medium"/>
            </a:endParaRPr>
          </a:p>
        </p:txBody>
      </p:sp>
      <p:pic>
        <p:nvPicPr>
          <p:cNvPr id="999" name="Google Shape;999;p84"/>
          <p:cNvPicPr preferRelativeResize="0"/>
          <p:nvPr/>
        </p:nvPicPr>
        <p:blipFill rotWithShape="1">
          <a:blip r:embed="rId3">
            <a:alphaModFix/>
          </a:blip>
          <a:srcRect/>
          <a:stretch/>
        </p:blipFill>
        <p:spPr>
          <a:xfrm>
            <a:off x="622113" y="424962"/>
            <a:ext cx="2922649" cy="3955779"/>
          </a:xfrm>
          <a:prstGeom prst="rect">
            <a:avLst/>
          </a:prstGeom>
          <a:noFill/>
          <a:ln w="228600" cap="flat" cmpd="sng">
            <a:solidFill>
              <a:srgbClr val="9C182C"/>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85"/>
          <p:cNvSpPr txBox="1"/>
          <p:nvPr/>
        </p:nvSpPr>
        <p:spPr>
          <a:xfrm>
            <a:off x="1007188" y="1360725"/>
            <a:ext cx="1835700" cy="32139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chemeClr val="dk1"/>
              </a:buClr>
              <a:buSzPts val="600"/>
              <a:buFont typeface="Arial"/>
              <a:buNone/>
            </a:pPr>
            <a:r>
              <a:rPr lang="en-US" sz="2400">
                <a:solidFill>
                  <a:srgbClr val="9C182C"/>
                </a:solidFill>
                <a:latin typeface="Raleway"/>
                <a:ea typeface="Raleway"/>
                <a:cs typeface="Raleway"/>
                <a:sym typeface="Raleway"/>
              </a:rPr>
              <a:t>Share examples of how you are integrating SEL in the classroom for each key strategy</a:t>
            </a:r>
            <a:endParaRPr sz="2400">
              <a:solidFill>
                <a:srgbClr val="9C182C"/>
              </a:solidFill>
              <a:latin typeface="Raleway"/>
              <a:ea typeface="Raleway"/>
              <a:cs typeface="Raleway"/>
              <a:sym typeface="Raleway"/>
            </a:endParaRPr>
          </a:p>
        </p:txBody>
      </p:sp>
      <p:sp>
        <p:nvSpPr>
          <p:cNvPr id="1005" name="Google Shape;1005;p85"/>
          <p:cNvSpPr txBox="1"/>
          <p:nvPr/>
        </p:nvSpPr>
        <p:spPr>
          <a:xfrm>
            <a:off x="3205101" y="1388700"/>
            <a:ext cx="5351400" cy="3111300"/>
          </a:xfrm>
          <a:prstGeom prst="rect">
            <a:avLst/>
          </a:prstGeom>
          <a:noFill/>
          <a:ln>
            <a:noFill/>
          </a:ln>
        </p:spPr>
        <p:txBody>
          <a:bodyPr spcFirstLastPara="1" wrap="square" lIns="0" tIns="0" rIns="0" bIns="0" anchor="t" anchorCtr="0">
            <a:spAutoFit/>
          </a:bodyPr>
          <a:lstStyle/>
          <a:p>
            <a:pPr marL="177800" lvl="0" indent="-171450" algn="l" rtl="0">
              <a:lnSpc>
                <a:spcPct val="115000"/>
              </a:lnSpc>
              <a:spcBef>
                <a:spcPts val="500"/>
              </a:spcBef>
              <a:spcAft>
                <a:spcPts val="0"/>
              </a:spcAft>
              <a:buClr>
                <a:schemeClr val="dk1"/>
              </a:buClr>
              <a:buSzPts val="1900"/>
              <a:buChar char="•"/>
            </a:pPr>
            <a:r>
              <a:rPr lang="en-US" sz="1900" b="1">
                <a:solidFill>
                  <a:schemeClr val="dk1"/>
                </a:solidFill>
                <a:latin typeface="Raleway"/>
                <a:ea typeface="Raleway"/>
                <a:cs typeface="Raleway"/>
                <a:sym typeface="Raleway"/>
              </a:rPr>
              <a:t>Building a Supportive Classroom Environment:</a:t>
            </a:r>
            <a:r>
              <a:rPr lang="en-US" sz="1900">
                <a:solidFill>
                  <a:schemeClr val="dk1"/>
                </a:solidFill>
                <a:latin typeface="Raleway"/>
                <a:ea typeface="Raleway"/>
                <a:cs typeface="Raleway"/>
                <a:sym typeface="Raleway"/>
              </a:rPr>
              <a:t> Community-Building, Creating a Sense of Belonging and Emotional Safety, Student-Centered Discipline.</a:t>
            </a:r>
            <a:endParaRPr sz="1900">
              <a:solidFill>
                <a:schemeClr val="dk1"/>
              </a:solidFill>
              <a:latin typeface="Raleway"/>
              <a:ea typeface="Raleway"/>
              <a:cs typeface="Raleway"/>
              <a:sym typeface="Raleway"/>
            </a:endParaRPr>
          </a:p>
          <a:p>
            <a:pPr marL="177800" lvl="0" indent="-171450" algn="l" rtl="0">
              <a:lnSpc>
                <a:spcPct val="115000"/>
              </a:lnSpc>
              <a:spcBef>
                <a:spcPts val="500"/>
              </a:spcBef>
              <a:spcAft>
                <a:spcPts val="0"/>
              </a:spcAft>
              <a:buClr>
                <a:schemeClr val="dk1"/>
              </a:buClr>
              <a:buSzPts val="1900"/>
              <a:buChar char="•"/>
            </a:pPr>
            <a:r>
              <a:rPr lang="en-US" sz="1900" b="1">
                <a:solidFill>
                  <a:schemeClr val="dk1"/>
                </a:solidFill>
                <a:latin typeface="Raleway"/>
                <a:ea typeface="Raleway"/>
                <a:cs typeface="Raleway"/>
                <a:sym typeface="Raleway"/>
              </a:rPr>
              <a:t>Integration of SEL and Instruction: </a:t>
            </a:r>
            <a:r>
              <a:rPr lang="en-US" sz="1900">
                <a:solidFill>
                  <a:schemeClr val="dk1"/>
                </a:solidFill>
                <a:latin typeface="Raleway"/>
                <a:ea typeface="Raleway"/>
                <a:cs typeface="Raleway"/>
                <a:sym typeface="Raleway"/>
              </a:rPr>
              <a:t>Fostering Academic Mindsets, Aligning SEL and Academic Objectives, Using Interactive Pedagogy.</a:t>
            </a:r>
            <a:endParaRPr sz="1900">
              <a:solidFill>
                <a:schemeClr val="dk1"/>
              </a:solidFill>
              <a:latin typeface="Raleway"/>
              <a:ea typeface="Raleway"/>
              <a:cs typeface="Raleway"/>
              <a:sym typeface="Raleway"/>
            </a:endParaRPr>
          </a:p>
          <a:p>
            <a:pPr marL="177800" lvl="0" indent="-171450" algn="l" rtl="0">
              <a:lnSpc>
                <a:spcPct val="115000"/>
              </a:lnSpc>
              <a:spcBef>
                <a:spcPts val="500"/>
              </a:spcBef>
              <a:spcAft>
                <a:spcPts val="0"/>
              </a:spcAft>
              <a:buClr>
                <a:schemeClr val="dk1"/>
              </a:buClr>
              <a:buSzPts val="1900"/>
              <a:buFont typeface="Raleway"/>
              <a:buChar char="•"/>
            </a:pPr>
            <a:r>
              <a:rPr lang="en-US" sz="1900" b="1">
                <a:solidFill>
                  <a:schemeClr val="dk1"/>
                </a:solidFill>
                <a:latin typeface="Raleway"/>
                <a:ea typeface="Raleway"/>
                <a:cs typeface="Raleway"/>
                <a:sym typeface="Raleway"/>
              </a:rPr>
              <a:t>Explicit SEL Instruction</a:t>
            </a:r>
            <a:endParaRPr sz="1500">
              <a:solidFill>
                <a:srgbClr val="050707"/>
              </a:solidFill>
              <a:latin typeface="Raleway"/>
              <a:ea typeface="Raleway"/>
              <a:cs typeface="Raleway"/>
              <a:sym typeface="Raleway"/>
            </a:endParaRPr>
          </a:p>
        </p:txBody>
      </p:sp>
      <p:sp>
        <p:nvSpPr>
          <p:cNvPr id="1006" name="Google Shape;1006;p85"/>
          <p:cNvSpPr/>
          <p:nvPr/>
        </p:nvSpPr>
        <p:spPr>
          <a:xfrm>
            <a:off x="-261396" y="-99108"/>
            <a:ext cx="1015500" cy="53460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007" name="Google Shape;1007;p85"/>
          <p:cNvPicPr preferRelativeResize="0"/>
          <p:nvPr/>
        </p:nvPicPr>
        <p:blipFill rotWithShape="1">
          <a:blip r:embed="rId3">
            <a:alphaModFix/>
          </a:blip>
          <a:srcRect/>
          <a:stretch/>
        </p:blipFill>
        <p:spPr>
          <a:xfrm>
            <a:off x="8629650" y="4629150"/>
            <a:ext cx="338695" cy="338695"/>
          </a:xfrm>
          <a:prstGeom prst="rect">
            <a:avLst/>
          </a:prstGeom>
          <a:noFill/>
          <a:ln>
            <a:noFill/>
          </a:ln>
        </p:spPr>
      </p:pic>
      <p:sp>
        <p:nvSpPr>
          <p:cNvPr id="1008" name="Google Shape;1008;p85"/>
          <p:cNvSpPr txBox="1"/>
          <p:nvPr/>
        </p:nvSpPr>
        <p:spPr>
          <a:xfrm>
            <a:off x="1007188" y="433750"/>
            <a:ext cx="7549200" cy="6156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chemeClr val="dk1"/>
              </a:buClr>
              <a:buSzPts val="600"/>
              <a:buFont typeface="Arial"/>
              <a:buNone/>
            </a:pPr>
            <a:r>
              <a:rPr lang="en-US" sz="4000">
                <a:solidFill>
                  <a:srgbClr val="9C182C"/>
                </a:solidFill>
                <a:latin typeface="Raleway"/>
                <a:ea typeface="Raleway"/>
                <a:cs typeface="Raleway"/>
                <a:sym typeface="Raleway"/>
              </a:rPr>
              <a:t>Group/Small Group Brainstorm</a:t>
            </a:r>
            <a:endParaRPr sz="4000">
              <a:solidFill>
                <a:srgbClr val="9C182C"/>
              </a:solidFill>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86"/>
          <p:cNvSpPr txBox="1">
            <a:spLocks noGrp="1"/>
          </p:cNvSpPr>
          <p:nvPr>
            <p:ph type="title"/>
          </p:nvPr>
        </p:nvSpPr>
        <p:spPr>
          <a:xfrm>
            <a:off x="983150" y="1337100"/>
            <a:ext cx="3305400" cy="2604900"/>
          </a:xfrm>
          <a:prstGeom prst="rect">
            <a:avLst/>
          </a:prstGeom>
          <a:noFill/>
          <a:ln>
            <a:noFill/>
          </a:ln>
        </p:spPr>
        <p:txBody>
          <a:bodyPr spcFirstLastPara="1" wrap="square" lIns="0" tIns="0" rIns="0" bIns="0" anchor="t" anchorCtr="0">
            <a:normAutofit/>
          </a:bodyPr>
          <a:lstStyle/>
          <a:p>
            <a:pPr marL="0" lvl="0" indent="0" algn="l" rtl="0">
              <a:lnSpc>
                <a:spcPct val="115000"/>
              </a:lnSpc>
              <a:spcBef>
                <a:spcPts val="0"/>
              </a:spcBef>
              <a:spcAft>
                <a:spcPts val="0"/>
              </a:spcAft>
              <a:buClr>
                <a:schemeClr val="accent3"/>
              </a:buClr>
              <a:buSzPts val="3000"/>
              <a:buFont typeface="Raleway"/>
              <a:buNone/>
            </a:pPr>
            <a:r>
              <a:rPr lang="en-US">
                <a:latin typeface="Raleway Medium"/>
                <a:ea typeface="Raleway Medium"/>
                <a:cs typeface="Raleway Medium"/>
                <a:sym typeface="Raleway Medium"/>
              </a:rPr>
              <a:t>Use this interactive rubric to reflect on how you are integrating SEL in your classroom. </a:t>
            </a:r>
            <a:endParaRPr>
              <a:latin typeface="Raleway Medium"/>
              <a:ea typeface="Raleway Medium"/>
              <a:cs typeface="Raleway Medium"/>
              <a:sym typeface="Raleway Medium"/>
            </a:endParaRPr>
          </a:p>
        </p:txBody>
      </p:sp>
      <p:sp>
        <p:nvSpPr>
          <p:cNvPr id="1015" name="Google Shape;1015;p86"/>
          <p:cNvSpPr txBox="1"/>
          <p:nvPr/>
        </p:nvSpPr>
        <p:spPr>
          <a:xfrm>
            <a:off x="7239000" y="4933950"/>
            <a:ext cx="1719000" cy="123000"/>
          </a:xfrm>
          <a:prstGeom prst="rect">
            <a:avLst/>
          </a:prstGeom>
          <a:noFill/>
          <a:ln>
            <a:noFill/>
          </a:ln>
        </p:spPr>
        <p:txBody>
          <a:bodyPr spcFirstLastPara="1" wrap="square" lIns="45725" tIns="22850" rIns="45725" bIns="22850" anchor="t" anchorCtr="0">
            <a:spAutoFit/>
          </a:bodyPr>
          <a:lstStyle/>
          <a:p>
            <a:pPr marL="0" marR="0" lvl="0" indent="0" algn="r" rtl="0">
              <a:lnSpc>
                <a:spcPct val="100000"/>
              </a:lnSpc>
              <a:spcBef>
                <a:spcPts val="0"/>
              </a:spcBef>
              <a:spcAft>
                <a:spcPts val="0"/>
              </a:spcAft>
              <a:buClr>
                <a:srgbClr val="000000"/>
              </a:buClr>
              <a:buSzPts val="500"/>
              <a:buFont typeface="Arial"/>
              <a:buNone/>
            </a:pPr>
            <a:r>
              <a:rPr lang="en-US" sz="500" b="0" i="0" u="sng" strike="noStrike" cap="none">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This Photo</a:t>
            </a:r>
            <a:r>
              <a:rPr lang="en-US" sz="500" b="0" i="0" u="none" strike="noStrike" cap="none">
                <a:solidFill>
                  <a:schemeClr val="lt1"/>
                </a:solidFill>
                <a:latin typeface="Calibri"/>
                <a:ea typeface="Calibri"/>
                <a:cs typeface="Calibri"/>
                <a:sym typeface="Calibri"/>
              </a:rPr>
              <a:t> by Unknown Author is licensed under </a:t>
            </a:r>
            <a:r>
              <a:rPr lang="en-US" sz="500" b="0"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BY-NC</a:t>
            </a:r>
            <a:endParaRPr sz="500" b="0" i="0" u="none" strike="noStrike" cap="none">
              <a:solidFill>
                <a:schemeClr val="lt1"/>
              </a:solidFill>
              <a:latin typeface="Calibri"/>
              <a:ea typeface="Calibri"/>
              <a:cs typeface="Calibri"/>
              <a:sym typeface="Calibri"/>
            </a:endParaRPr>
          </a:p>
        </p:txBody>
      </p:sp>
      <p:sp>
        <p:nvSpPr>
          <p:cNvPr id="1016" name="Google Shape;1016;p86"/>
          <p:cNvSpPr txBox="1"/>
          <p:nvPr/>
        </p:nvSpPr>
        <p:spPr>
          <a:xfrm>
            <a:off x="908537" y="657950"/>
            <a:ext cx="3657900" cy="3774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chemeClr val="accent3"/>
              </a:buClr>
              <a:buSzPts val="2700"/>
              <a:buFont typeface="Raleway"/>
              <a:buNone/>
            </a:pPr>
            <a:r>
              <a:rPr lang="en-US" sz="2700" b="1" i="0" u="none" strike="noStrike" cap="none">
                <a:solidFill>
                  <a:srgbClr val="9C182C"/>
                </a:solidFill>
                <a:latin typeface="Raleway"/>
                <a:ea typeface="Raleway"/>
                <a:cs typeface="Raleway"/>
                <a:sym typeface="Raleway"/>
              </a:rPr>
              <a:t>Practice</a:t>
            </a:r>
            <a:endParaRPr sz="700" b="1" i="0" u="none" strike="noStrike" cap="none">
              <a:solidFill>
                <a:srgbClr val="9C182C"/>
              </a:solidFill>
              <a:latin typeface="Raleway"/>
              <a:ea typeface="Raleway"/>
              <a:cs typeface="Raleway"/>
              <a:sym typeface="Raleway"/>
            </a:endParaRPr>
          </a:p>
        </p:txBody>
      </p:sp>
      <p:pic>
        <p:nvPicPr>
          <p:cNvPr id="1017" name="Google Shape;1017;p86"/>
          <p:cNvPicPr preferRelativeResize="0"/>
          <p:nvPr/>
        </p:nvPicPr>
        <p:blipFill rotWithShape="1">
          <a:blip r:embed="rId5">
            <a:alphaModFix/>
          </a:blip>
          <a:srcRect/>
          <a:stretch/>
        </p:blipFill>
        <p:spPr>
          <a:xfrm>
            <a:off x="4504064" y="284663"/>
            <a:ext cx="3741450" cy="557731"/>
          </a:xfrm>
          <a:prstGeom prst="rect">
            <a:avLst/>
          </a:prstGeom>
          <a:noFill/>
          <a:ln>
            <a:noFill/>
          </a:ln>
        </p:spPr>
      </p:pic>
      <p:pic>
        <p:nvPicPr>
          <p:cNvPr id="1018" name="Google Shape;1018;p86"/>
          <p:cNvPicPr preferRelativeResize="0"/>
          <p:nvPr/>
        </p:nvPicPr>
        <p:blipFill rotWithShape="1">
          <a:blip r:embed="rId6">
            <a:alphaModFix/>
          </a:blip>
          <a:srcRect/>
          <a:stretch/>
        </p:blipFill>
        <p:spPr>
          <a:xfrm>
            <a:off x="4430838" y="842400"/>
            <a:ext cx="3784869" cy="690725"/>
          </a:xfrm>
          <a:prstGeom prst="rect">
            <a:avLst/>
          </a:prstGeom>
          <a:noFill/>
          <a:ln>
            <a:noFill/>
          </a:ln>
        </p:spPr>
      </p:pic>
      <p:pic>
        <p:nvPicPr>
          <p:cNvPr id="1019" name="Google Shape;1019;p86"/>
          <p:cNvPicPr preferRelativeResize="0"/>
          <p:nvPr/>
        </p:nvPicPr>
        <p:blipFill rotWithShape="1">
          <a:blip r:embed="rId7">
            <a:alphaModFix/>
          </a:blip>
          <a:srcRect/>
          <a:stretch/>
        </p:blipFill>
        <p:spPr>
          <a:xfrm>
            <a:off x="4474257" y="1516950"/>
            <a:ext cx="3741450" cy="826875"/>
          </a:xfrm>
          <a:prstGeom prst="rect">
            <a:avLst/>
          </a:prstGeom>
          <a:noFill/>
          <a:ln>
            <a:noFill/>
          </a:ln>
        </p:spPr>
      </p:pic>
      <p:pic>
        <p:nvPicPr>
          <p:cNvPr id="1020" name="Google Shape;1020;p86"/>
          <p:cNvPicPr preferRelativeResize="0"/>
          <p:nvPr/>
        </p:nvPicPr>
        <p:blipFill rotWithShape="1">
          <a:blip r:embed="rId8">
            <a:alphaModFix/>
          </a:blip>
          <a:srcRect/>
          <a:stretch/>
        </p:blipFill>
        <p:spPr>
          <a:xfrm>
            <a:off x="4474256" y="2351650"/>
            <a:ext cx="3741451" cy="971550"/>
          </a:xfrm>
          <a:prstGeom prst="rect">
            <a:avLst/>
          </a:prstGeom>
          <a:noFill/>
          <a:ln>
            <a:noFill/>
          </a:ln>
        </p:spPr>
      </p:pic>
      <p:pic>
        <p:nvPicPr>
          <p:cNvPr id="1021" name="Google Shape;1021;p86"/>
          <p:cNvPicPr preferRelativeResize="0"/>
          <p:nvPr/>
        </p:nvPicPr>
        <p:blipFill rotWithShape="1">
          <a:blip r:embed="rId9">
            <a:alphaModFix/>
          </a:blip>
          <a:srcRect/>
          <a:stretch/>
        </p:blipFill>
        <p:spPr>
          <a:xfrm>
            <a:off x="4437643" y="3323200"/>
            <a:ext cx="3814675" cy="1174300"/>
          </a:xfrm>
          <a:prstGeom prst="rect">
            <a:avLst/>
          </a:prstGeom>
          <a:noFill/>
          <a:ln>
            <a:noFill/>
          </a:ln>
        </p:spPr>
      </p:pic>
      <p:sp>
        <p:nvSpPr>
          <p:cNvPr id="1022" name="Google Shape;1022;p86"/>
          <p:cNvSpPr/>
          <p:nvPr/>
        </p:nvSpPr>
        <p:spPr>
          <a:xfrm>
            <a:off x="-261396" y="-99108"/>
            <a:ext cx="1015500" cy="53460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grpSp>
        <p:nvGrpSpPr>
          <p:cNvPr id="1027" name="Google Shape;1027;p87"/>
          <p:cNvGrpSpPr/>
          <p:nvPr/>
        </p:nvGrpSpPr>
        <p:grpSpPr>
          <a:xfrm>
            <a:off x="1249421" y="883666"/>
            <a:ext cx="7178513" cy="1292963"/>
            <a:chOff x="0" y="-611525"/>
            <a:chExt cx="19142700" cy="3447900"/>
          </a:xfrm>
        </p:grpSpPr>
        <p:sp>
          <p:nvSpPr>
            <p:cNvPr id="1028" name="Google Shape;1028;p87"/>
            <p:cNvSpPr txBox="1"/>
            <p:nvPr/>
          </p:nvSpPr>
          <p:spPr>
            <a:xfrm>
              <a:off x="0" y="-611525"/>
              <a:ext cx="19142700" cy="34479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chemeClr val="dk1"/>
                </a:buClr>
                <a:buSzPts val="600"/>
                <a:buFont typeface="Arial"/>
                <a:buNone/>
              </a:pPr>
              <a:r>
                <a:rPr lang="en-US" sz="4000">
                  <a:solidFill>
                    <a:srgbClr val="9C182C"/>
                  </a:solidFill>
                  <a:latin typeface="Raleway"/>
                  <a:ea typeface="Raleway"/>
                  <a:cs typeface="Raleway"/>
                  <a:sym typeface="Raleway"/>
                </a:rPr>
                <a:t>Small Group Discussion</a:t>
              </a:r>
              <a:endParaRPr sz="4000">
                <a:solidFill>
                  <a:srgbClr val="9C182C"/>
                </a:solidFill>
                <a:latin typeface="Raleway"/>
                <a:ea typeface="Raleway"/>
                <a:cs typeface="Raleway"/>
                <a:sym typeface="Raleway"/>
              </a:endParaRPr>
            </a:p>
            <a:p>
              <a:pPr marL="0" marR="0" lvl="0" indent="0" algn="l" rtl="0">
                <a:lnSpc>
                  <a:spcPct val="110000"/>
                </a:lnSpc>
                <a:spcBef>
                  <a:spcPts val="0"/>
                </a:spcBef>
                <a:spcAft>
                  <a:spcPts val="0"/>
                </a:spcAft>
                <a:buNone/>
              </a:pPr>
              <a:endParaRPr sz="4000">
                <a:solidFill>
                  <a:srgbClr val="9C182C"/>
                </a:solidFill>
                <a:latin typeface="Raleway"/>
                <a:ea typeface="Raleway"/>
                <a:cs typeface="Raleway"/>
                <a:sym typeface="Raleway"/>
              </a:endParaRPr>
            </a:p>
          </p:txBody>
        </p:sp>
        <p:sp>
          <p:nvSpPr>
            <p:cNvPr id="1029" name="Google Shape;1029;p87"/>
            <p:cNvSpPr txBox="1"/>
            <p:nvPr/>
          </p:nvSpPr>
          <p:spPr>
            <a:xfrm>
              <a:off x="0" y="1479233"/>
              <a:ext cx="17574300" cy="287400"/>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None/>
              </a:pPr>
              <a:endParaRPr sz="700"/>
            </a:p>
          </p:txBody>
        </p:sp>
      </p:grpSp>
      <p:sp>
        <p:nvSpPr>
          <p:cNvPr id="1030" name="Google Shape;1030;p87"/>
          <p:cNvSpPr txBox="1"/>
          <p:nvPr/>
        </p:nvSpPr>
        <p:spPr>
          <a:xfrm>
            <a:off x="1675163" y="1970213"/>
            <a:ext cx="7051800" cy="2385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US" sz="1900">
                <a:solidFill>
                  <a:srgbClr val="050707"/>
                </a:solidFill>
                <a:latin typeface="Raleway"/>
                <a:ea typeface="Raleway"/>
                <a:cs typeface="Raleway"/>
                <a:sym typeface="Raleway"/>
              </a:rPr>
              <a:t>What did you notice after completing the rubric? Are there any areas that you’d like to develop?</a:t>
            </a:r>
            <a:br>
              <a:rPr lang="en-US" sz="1900">
                <a:solidFill>
                  <a:srgbClr val="050707"/>
                </a:solidFill>
                <a:latin typeface="Raleway"/>
                <a:ea typeface="Raleway"/>
                <a:cs typeface="Raleway"/>
                <a:sym typeface="Raleway"/>
              </a:rPr>
            </a:br>
            <a:endParaRPr sz="19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r>
              <a:rPr lang="en-US" sz="1900">
                <a:solidFill>
                  <a:srgbClr val="050707"/>
                </a:solidFill>
                <a:latin typeface="Raleway"/>
                <a:ea typeface="Raleway"/>
                <a:cs typeface="Raleway"/>
                <a:sym typeface="Raleway"/>
              </a:rPr>
              <a:t>How is SEL in your classroom similar and/or different from other grades and/or classrooms at your school?</a:t>
            </a:r>
            <a:endParaRPr sz="19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endParaRPr sz="15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endParaRPr sz="15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endParaRPr sz="15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endParaRPr sz="1500">
              <a:solidFill>
                <a:srgbClr val="050707"/>
              </a:solidFill>
              <a:latin typeface="Raleway"/>
              <a:ea typeface="Raleway"/>
              <a:cs typeface="Raleway"/>
              <a:sym typeface="Raleway"/>
            </a:endParaRPr>
          </a:p>
        </p:txBody>
      </p:sp>
      <p:sp>
        <p:nvSpPr>
          <p:cNvPr id="1031" name="Google Shape;1031;p87"/>
          <p:cNvSpPr/>
          <p:nvPr/>
        </p:nvSpPr>
        <p:spPr>
          <a:xfrm>
            <a:off x="-261400" y="0"/>
            <a:ext cx="1015500" cy="51435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32" name="Google Shape;1032;p87"/>
          <p:cNvSpPr/>
          <p:nvPr/>
        </p:nvSpPr>
        <p:spPr>
          <a:xfrm>
            <a:off x="1451134" y="2046411"/>
            <a:ext cx="139500" cy="1482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033" name="Google Shape;1033;p87"/>
          <p:cNvPicPr preferRelativeResize="0"/>
          <p:nvPr/>
        </p:nvPicPr>
        <p:blipFill rotWithShape="1">
          <a:blip r:embed="rId3">
            <a:alphaModFix/>
          </a:blip>
          <a:srcRect/>
          <a:stretch/>
        </p:blipFill>
        <p:spPr>
          <a:xfrm>
            <a:off x="8629650" y="4629150"/>
            <a:ext cx="338695" cy="338695"/>
          </a:xfrm>
          <a:prstGeom prst="rect">
            <a:avLst/>
          </a:prstGeom>
          <a:noFill/>
          <a:ln>
            <a:noFill/>
          </a:ln>
        </p:spPr>
      </p:pic>
      <p:sp>
        <p:nvSpPr>
          <p:cNvPr id="1034" name="Google Shape;1034;p87"/>
          <p:cNvSpPr/>
          <p:nvPr/>
        </p:nvSpPr>
        <p:spPr>
          <a:xfrm>
            <a:off x="1451134" y="2941473"/>
            <a:ext cx="139500" cy="1482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88"/>
          <p:cNvSpPr txBox="1">
            <a:spLocks noGrp="1"/>
          </p:cNvSpPr>
          <p:nvPr>
            <p:ph type="title"/>
          </p:nvPr>
        </p:nvSpPr>
        <p:spPr>
          <a:xfrm>
            <a:off x="3839313" y="857750"/>
            <a:ext cx="4926600" cy="33774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accent2"/>
              </a:buClr>
              <a:buSzPct val="100000"/>
              <a:buFont typeface="Raleway"/>
              <a:buNone/>
            </a:pPr>
            <a:r>
              <a:rPr lang="en-US">
                <a:solidFill>
                  <a:srgbClr val="000000"/>
                </a:solidFill>
                <a:latin typeface="Raleway Light"/>
                <a:ea typeface="Raleway Light"/>
                <a:cs typeface="Raleway Light"/>
                <a:sym typeface="Raleway Light"/>
              </a:rPr>
              <a:t>“This is too much.”</a:t>
            </a:r>
            <a:endParaRPr>
              <a:solidFill>
                <a:srgbClr val="000000"/>
              </a:solidFill>
              <a:latin typeface="Raleway Light"/>
              <a:ea typeface="Raleway Light"/>
              <a:cs typeface="Raleway Light"/>
              <a:sym typeface="Raleway Light"/>
            </a:endParaRPr>
          </a:p>
          <a:p>
            <a:pPr marL="0" lvl="0" indent="0" algn="l" rtl="0">
              <a:lnSpc>
                <a:spcPct val="90000"/>
              </a:lnSpc>
              <a:spcBef>
                <a:spcPts val="0"/>
              </a:spcBef>
              <a:spcAft>
                <a:spcPts val="0"/>
              </a:spcAft>
              <a:buClr>
                <a:schemeClr val="accent2"/>
              </a:buClr>
              <a:buSzPct val="100000"/>
              <a:buFont typeface="Raleway"/>
              <a:buNone/>
            </a:pPr>
            <a:endParaRPr>
              <a:solidFill>
                <a:srgbClr val="000000"/>
              </a:solidFill>
              <a:latin typeface="Raleway Light"/>
              <a:ea typeface="Raleway Light"/>
              <a:cs typeface="Raleway Light"/>
              <a:sym typeface="Raleway Light"/>
            </a:endParaRPr>
          </a:p>
          <a:p>
            <a:pPr marL="0" lvl="0" indent="0" algn="l" rtl="0">
              <a:lnSpc>
                <a:spcPct val="90000"/>
              </a:lnSpc>
              <a:spcBef>
                <a:spcPts val="0"/>
              </a:spcBef>
              <a:spcAft>
                <a:spcPts val="0"/>
              </a:spcAft>
              <a:buClr>
                <a:schemeClr val="accent2"/>
              </a:buClr>
              <a:buSzPct val="100000"/>
              <a:buFont typeface="Raleway"/>
              <a:buNone/>
            </a:pPr>
            <a:r>
              <a:rPr lang="en-US">
                <a:solidFill>
                  <a:srgbClr val="000000"/>
                </a:solidFill>
                <a:latin typeface="Raleway Light"/>
                <a:ea typeface="Raleway Light"/>
                <a:cs typeface="Raleway Light"/>
                <a:sym typeface="Raleway Light"/>
              </a:rPr>
              <a:t>“I will never be able to do all these things well.”</a:t>
            </a:r>
            <a:endParaRPr>
              <a:solidFill>
                <a:srgbClr val="000000"/>
              </a:solidFill>
              <a:latin typeface="Raleway Light"/>
              <a:ea typeface="Raleway Light"/>
              <a:cs typeface="Raleway Light"/>
              <a:sym typeface="Raleway Light"/>
            </a:endParaRPr>
          </a:p>
          <a:p>
            <a:pPr marL="0" lvl="0" indent="0" algn="l" rtl="0">
              <a:lnSpc>
                <a:spcPct val="90000"/>
              </a:lnSpc>
              <a:spcBef>
                <a:spcPts val="0"/>
              </a:spcBef>
              <a:spcAft>
                <a:spcPts val="0"/>
              </a:spcAft>
              <a:buClr>
                <a:schemeClr val="accent2"/>
              </a:buClr>
              <a:buSzPct val="100000"/>
              <a:buFont typeface="Raleway"/>
              <a:buNone/>
            </a:pPr>
            <a:endParaRPr>
              <a:solidFill>
                <a:srgbClr val="000000"/>
              </a:solidFill>
              <a:latin typeface="Raleway Light"/>
              <a:ea typeface="Raleway Light"/>
              <a:cs typeface="Raleway Light"/>
              <a:sym typeface="Raleway Light"/>
            </a:endParaRPr>
          </a:p>
          <a:p>
            <a:pPr marL="0" lvl="0" indent="0" algn="l" rtl="0">
              <a:lnSpc>
                <a:spcPct val="90000"/>
              </a:lnSpc>
              <a:spcBef>
                <a:spcPts val="0"/>
              </a:spcBef>
              <a:spcAft>
                <a:spcPts val="0"/>
              </a:spcAft>
              <a:buClr>
                <a:schemeClr val="accent2"/>
              </a:buClr>
              <a:buSzPct val="100000"/>
              <a:buFont typeface="Raleway"/>
              <a:buNone/>
            </a:pPr>
            <a:r>
              <a:rPr lang="en-US">
                <a:solidFill>
                  <a:srgbClr val="000000"/>
                </a:solidFill>
                <a:latin typeface="Raleway Light"/>
                <a:ea typeface="Raleway Light"/>
                <a:cs typeface="Raleway Light"/>
                <a:sym typeface="Raleway Light"/>
              </a:rPr>
              <a:t>“I need more time!”</a:t>
            </a:r>
            <a:endParaRPr>
              <a:solidFill>
                <a:srgbClr val="000000"/>
              </a:solidFill>
              <a:latin typeface="Raleway Light"/>
              <a:ea typeface="Raleway Light"/>
              <a:cs typeface="Raleway Light"/>
              <a:sym typeface="Raleway Light"/>
            </a:endParaRPr>
          </a:p>
        </p:txBody>
      </p:sp>
      <p:sp>
        <p:nvSpPr>
          <p:cNvPr id="1040" name="Google Shape;1040;p88"/>
          <p:cNvSpPr/>
          <p:nvPr/>
        </p:nvSpPr>
        <p:spPr>
          <a:xfrm>
            <a:off x="-261400" y="0"/>
            <a:ext cx="590100" cy="51435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041" name="Google Shape;1041;p88"/>
          <p:cNvPicPr preferRelativeResize="0"/>
          <p:nvPr/>
        </p:nvPicPr>
        <p:blipFill rotWithShape="1">
          <a:blip r:embed="rId3">
            <a:alphaModFix/>
          </a:blip>
          <a:srcRect/>
          <a:stretch/>
        </p:blipFill>
        <p:spPr>
          <a:xfrm>
            <a:off x="328538" y="313675"/>
            <a:ext cx="2847400" cy="427215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89"/>
          <p:cNvSpPr txBox="1">
            <a:spLocks noGrp="1"/>
          </p:cNvSpPr>
          <p:nvPr>
            <p:ph type="body" idx="1"/>
          </p:nvPr>
        </p:nvSpPr>
        <p:spPr>
          <a:xfrm>
            <a:off x="632025" y="1260238"/>
            <a:ext cx="7880100" cy="1538700"/>
          </a:xfrm>
          <a:prstGeom prst="rect">
            <a:avLst/>
          </a:prstGeom>
          <a:ln w="228600" cap="flat" cmpd="sng">
            <a:solidFill>
              <a:srgbClr val="9C182C"/>
            </a:solidFill>
            <a:prstDash val="solid"/>
            <a:round/>
            <a:headEnd type="none" w="sm" len="sm"/>
            <a:tailEnd type="none" w="sm" len="sm"/>
          </a:ln>
        </p:spPr>
        <p:txBody>
          <a:bodyPr spcFirstLastPara="1" wrap="square" lIns="228600" tIns="228600" rIns="228600" bIns="228600" anchor="t" anchorCtr="0">
            <a:noAutofit/>
          </a:bodyPr>
          <a:lstStyle/>
          <a:p>
            <a:pPr marL="0" lvl="0" indent="0" algn="ctr" rtl="0">
              <a:spcBef>
                <a:spcPts val="500"/>
              </a:spcBef>
              <a:spcAft>
                <a:spcPts val="0"/>
              </a:spcAft>
              <a:buClr>
                <a:schemeClr val="dk1"/>
              </a:buClr>
              <a:buSzPts val="600"/>
              <a:buFont typeface="Arial"/>
              <a:buNone/>
            </a:pPr>
            <a:r>
              <a:rPr lang="en-US" sz="3200">
                <a:latin typeface="Raleway"/>
                <a:ea typeface="Raleway"/>
                <a:cs typeface="Raleway"/>
                <a:sym typeface="Raleway"/>
              </a:rPr>
              <a:t>It is normal and healthy to experience </a:t>
            </a:r>
            <a:endParaRPr sz="3200">
              <a:latin typeface="Raleway"/>
              <a:ea typeface="Raleway"/>
              <a:cs typeface="Raleway"/>
              <a:sym typeface="Raleway"/>
            </a:endParaRPr>
          </a:p>
          <a:p>
            <a:pPr marL="0" lvl="0" indent="0" algn="ctr" rtl="0">
              <a:spcBef>
                <a:spcPts val="500"/>
              </a:spcBef>
              <a:spcAft>
                <a:spcPts val="0"/>
              </a:spcAft>
              <a:buNone/>
            </a:pPr>
            <a:r>
              <a:rPr lang="en-US" sz="3200">
                <a:latin typeface="Raleway"/>
                <a:ea typeface="Raleway"/>
                <a:cs typeface="Raleway"/>
                <a:sym typeface="Raleway"/>
              </a:rPr>
              <a:t>resistance to SEL.</a:t>
            </a:r>
            <a:endParaRPr sz="3200">
              <a:latin typeface="Raleway"/>
              <a:ea typeface="Raleway"/>
              <a:cs typeface="Raleway"/>
              <a:sym typeface="Ralewa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90"/>
          <p:cNvSpPr txBox="1">
            <a:spLocks noGrp="1"/>
          </p:cNvSpPr>
          <p:nvPr>
            <p:ph type="body" idx="1"/>
          </p:nvPr>
        </p:nvSpPr>
        <p:spPr>
          <a:xfrm>
            <a:off x="4566425" y="1469350"/>
            <a:ext cx="4019700" cy="3264000"/>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90000"/>
              </a:lnSpc>
              <a:spcBef>
                <a:spcPts val="0"/>
              </a:spcBef>
              <a:spcAft>
                <a:spcPts val="0"/>
              </a:spcAft>
              <a:buClr>
                <a:srgbClr val="7F7F7F"/>
              </a:buClr>
              <a:buSzPct val="133333"/>
              <a:buNone/>
            </a:pPr>
            <a:endParaRPr/>
          </a:p>
          <a:p>
            <a:pPr marL="0" lvl="0" indent="0" algn="l" rtl="0">
              <a:lnSpc>
                <a:spcPct val="90000"/>
              </a:lnSpc>
              <a:spcBef>
                <a:spcPts val="500"/>
              </a:spcBef>
              <a:spcAft>
                <a:spcPts val="0"/>
              </a:spcAft>
              <a:buClr>
                <a:schemeClr val="dk1"/>
              </a:buClr>
              <a:buSzPct val="100000"/>
              <a:buNone/>
            </a:pPr>
            <a:endParaRPr>
              <a:solidFill>
                <a:srgbClr val="7F7F7F"/>
              </a:solidFill>
            </a:endParaRPr>
          </a:p>
          <a:p>
            <a:pPr marL="177800" lvl="0" indent="-182880" algn="l" rtl="0">
              <a:lnSpc>
                <a:spcPct val="115000"/>
              </a:lnSpc>
              <a:spcBef>
                <a:spcPts val="500"/>
              </a:spcBef>
              <a:spcAft>
                <a:spcPts val="0"/>
              </a:spcAft>
              <a:buClr>
                <a:schemeClr val="dk1"/>
              </a:buClr>
              <a:buSzPct val="100000"/>
              <a:buFont typeface="Arial"/>
              <a:buChar char="•"/>
            </a:pPr>
            <a:r>
              <a:rPr lang="en-US" sz="1600"/>
              <a:t>Make two lists: one with “supports/levers” and one with “challenges” for SEL implementation in your classroom. Include aspects that are internal (your own experience, energy, interest in bringing SEL to your classroom) and external (grade level support, district commitment to SEL, etc.)</a:t>
            </a:r>
            <a:endParaRPr sz="1600"/>
          </a:p>
          <a:p>
            <a:pPr marL="0" lvl="0" indent="0" algn="l" rtl="0">
              <a:lnSpc>
                <a:spcPct val="115000"/>
              </a:lnSpc>
              <a:spcBef>
                <a:spcPts val="500"/>
              </a:spcBef>
              <a:spcAft>
                <a:spcPts val="0"/>
              </a:spcAft>
              <a:buSzPct val="81250"/>
              <a:buNone/>
            </a:pPr>
            <a:endParaRPr sz="1600"/>
          </a:p>
          <a:p>
            <a:pPr marL="177800" lvl="0" indent="-182880" algn="l" rtl="0">
              <a:lnSpc>
                <a:spcPct val="115000"/>
              </a:lnSpc>
              <a:spcBef>
                <a:spcPts val="500"/>
              </a:spcBef>
              <a:spcAft>
                <a:spcPts val="0"/>
              </a:spcAft>
              <a:buClr>
                <a:schemeClr val="dk1"/>
              </a:buClr>
              <a:buSzPct val="100000"/>
              <a:buFont typeface="Arial"/>
              <a:buChar char="•"/>
            </a:pPr>
            <a:r>
              <a:rPr lang="en-US" sz="1600"/>
              <a:t>From the challenges list, identify which items belong to the 3 levels of resistance described in the article. </a:t>
            </a:r>
            <a:endParaRPr sz="1600"/>
          </a:p>
          <a:p>
            <a:pPr marL="0" lvl="0" indent="0" algn="l" rtl="0">
              <a:lnSpc>
                <a:spcPct val="90000"/>
              </a:lnSpc>
              <a:spcBef>
                <a:spcPts val="500"/>
              </a:spcBef>
              <a:spcAft>
                <a:spcPts val="0"/>
              </a:spcAft>
              <a:buSzPct val="108333"/>
              <a:buNone/>
            </a:pPr>
            <a:endParaRPr/>
          </a:p>
        </p:txBody>
      </p:sp>
      <p:sp>
        <p:nvSpPr>
          <p:cNvPr id="1054" name="Google Shape;1054;p90"/>
          <p:cNvSpPr txBox="1">
            <a:spLocks noGrp="1"/>
          </p:cNvSpPr>
          <p:nvPr>
            <p:ph type="title"/>
          </p:nvPr>
        </p:nvSpPr>
        <p:spPr>
          <a:xfrm>
            <a:off x="4705350" y="891199"/>
            <a:ext cx="4019700" cy="3774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3"/>
              </a:buClr>
              <a:buSzPts val="3000"/>
              <a:buFont typeface="Raleway"/>
              <a:buNone/>
            </a:pPr>
            <a:r>
              <a:rPr lang="en-US">
                <a:solidFill>
                  <a:schemeClr val="accent3"/>
                </a:solidFill>
              </a:rPr>
              <a:t>Individual Reflection</a:t>
            </a:r>
            <a:endParaRPr/>
          </a:p>
        </p:txBody>
      </p:sp>
      <p:sp>
        <p:nvSpPr>
          <p:cNvPr id="1055" name="Google Shape;1055;p90"/>
          <p:cNvSpPr txBox="1"/>
          <p:nvPr/>
        </p:nvSpPr>
        <p:spPr>
          <a:xfrm>
            <a:off x="7239000" y="4933950"/>
            <a:ext cx="1719000" cy="123000"/>
          </a:xfrm>
          <a:prstGeom prst="rect">
            <a:avLst/>
          </a:prstGeom>
          <a:noFill/>
          <a:ln>
            <a:noFill/>
          </a:ln>
        </p:spPr>
        <p:txBody>
          <a:bodyPr spcFirstLastPara="1" wrap="square" lIns="45725" tIns="22850" rIns="45725" bIns="22850" anchor="t" anchorCtr="0">
            <a:spAutoFit/>
          </a:bodyPr>
          <a:lstStyle/>
          <a:p>
            <a:pPr marL="0" marR="0" lvl="0" indent="0" algn="r" rtl="0">
              <a:lnSpc>
                <a:spcPct val="100000"/>
              </a:lnSpc>
              <a:spcBef>
                <a:spcPts val="0"/>
              </a:spcBef>
              <a:spcAft>
                <a:spcPts val="0"/>
              </a:spcAft>
              <a:buClr>
                <a:srgbClr val="000000"/>
              </a:buClr>
              <a:buSzPts val="500"/>
              <a:buFont typeface="Arial"/>
              <a:buNone/>
            </a:pPr>
            <a:r>
              <a:rPr lang="en-US" sz="500" b="0" i="0" u="sng" strike="noStrike" cap="none">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This Photo</a:t>
            </a:r>
            <a:r>
              <a:rPr lang="en-US" sz="500" b="0" i="0" u="none" strike="noStrike" cap="none">
                <a:solidFill>
                  <a:schemeClr val="lt1"/>
                </a:solidFill>
                <a:latin typeface="Calibri"/>
                <a:ea typeface="Calibri"/>
                <a:cs typeface="Calibri"/>
                <a:sym typeface="Calibri"/>
              </a:rPr>
              <a:t> by Unknown Author is licensed under </a:t>
            </a:r>
            <a:r>
              <a:rPr lang="en-US" sz="500" b="0"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BY-NC</a:t>
            </a:r>
            <a:endParaRPr sz="500" b="0" i="0" u="none" strike="noStrike" cap="none">
              <a:solidFill>
                <a:schemeClr val="lt1"/>
              </a:solidFill>
              <a:latin typeface="Calibri"/>
              <a:ea typeface="Calibri"/>
              <a:cs typeface="Calibri"/>
              <a:sym typeface="Calibri"/>
            </a:endParaRPr>
          </a:p>
        </p:txBody>
      </p:sp>
      <p:sp>
        <p:nvSpPr>
          <p:cNvPr id="1056" name="Google Shape;1056;p90"/>
          <p:cNvSpPr txBox="1"/>
          <p:nvPr/>
        </p:nvSpPr>
        <p:spPr>
          <a:xfrm>
            <a:off x="546874" y="438150"/>
            <a:ext cx="4019700" cy="3774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chemeClr val="accent3"/>
              </a:buClr>
              <a:buSzPts val="2700"/>
              <a:buFont typeface="Raleway"/>
              <a:buNone/>
            </a:pPr>
            <a:r>
              <a:rPr lang="en-US" sz="2700" b="0" i="0" u="none" strike="noStrike" cap="none">
                <a:solidFill>
                  <a:schemeClr val="accent3"/>
                </a:solidFill>
                <a:latin typeface="Raleway"/>
                <a:ea typeface="Raleway"/>
                <a:cs typeface="Raleway"/>
                <a:sym typeface="Raleway"/>
              </a:rPr>
              <a:t>Read Article</a:t>
            </a:r>
            <a:endParaRPr sz="700" b="0" i="0" u="none" strike="noStrike" cap="none">
              <a:solidFill>
                <a:srgbClr val="000000"/>
              </a:solidFill>
              <a:latin typeface="Arial"/>
              <a:ea typeface="Arial"/>
              <a:cs typeface="Arial"/>
              <a:sym typeface="Arial"/>
            </a:endParaRPr>
          </a:p>
        </p:txBody>
      </p:sp>
      <p:pic>
        <p:nvPicPr>
          <p:cNvPr id="1057" name="Google Shape;1057;p90"/>
          <p:cNvPicPr preferRelativeResize="0"/>
          <p:nvPr/>
        </p:nvPicPr>
        <p:blipFill rotWithShape="1">
          <a:blip r:embed="rId5">
            <a:alphaModFix/>
          </a:blip>
          <a:srcRect/>
          <a:stretch/>
        </p:blipFill>
        <p:spPr>
          <a:xfrm>
            <a:off x="76200" y="1125988"/>
            <a:ext cx="4248078" cy="32638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grpSp>
        <p:nvGrpSpPr>
          <p:cNvPr id="1062" name="Google Shape;1062;p91"/>
          <p:cNvGrpSpPr/>
          <p:nvPr/>
        </p:nvGrpSpPr>
        <p:grpSpPr>
          <a:xfrm>
            <a:off x="1249421" y="883666"/>
            <a:ext cx="7178513" cy="1292963"/>
            <a:chOff x="0" y="-611525"/>
            <a:chExt cx="19142700" cy="3447900"/>
          </a:xfrm>
        </p:grpSpPr>
        <p:sp>
          <p:nvSpPr>
            <p:cNvPr id="1063" name="Google Shape;1063;p91"/>
            <p:cNvSpPr txBox="1"/>
            <p:nvPr/>
          </p:nvSpPr>
          <p:spPr>
            <a:xfrm>
              <a:off x="0" y="-611525"/>
              <a:ext cx="19142700" cy="34479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chemeClr val="dk1"/>
                </a:buClr>
                <a:buSzPts val="600"/>
                <a:buFont typeface="Arial"/>
                <a:buNone/>
              </a:pPr>
              <a:r>
                <a:rPr lang="en-US" sz="4000">
                  <a:solidFill>
                    <a:srgbClr val="9C182C"/>
                  </a:solidFill>
                  <a:latin typeface="Raleway"/>
                  <a:ea typeface="Raleway"/>
                  <a:cs typeface="Raleway"/>
                  <a:sym typeface="Raleway"/>
                </a:rPr>
                <a:t>Small Group Discussion</a:t>
              </a:r>
              <a:endParaRPr sz="4000">
                <a:solidFill>
                  <a:srgbClr val="9C182C"/>
                </a:solidFill>
                <a:latin typeface="Raleway"/>
                <a:ea typeface="Raleway"/>
                <a:cs typeface="Raleway"/>
                <a:sym typeface="Raleway"/>
              </a:endParaRPr>
            </a:p>
            <a:p>
              <a:pPr marL="0" marR="0" lvl="0" indent="0" algn="l" rtl="0">
                <a:lnSpc>
                  <a:spcPct val="110000"/>
                </a:lnSpc>
                <a:spcBef>
                  <a:spcPts val="0"/>
                </a:spcBef>
                <a:spcAft>
                  <a:spcPts val="0"/>
                </a:spcAft>
                <a:buNone/>
              </a:pPr>
              <a:endParaRPr sz="4000">
                <a:solidFill>
                  <a:srgbClr val="9C182C"/>
                </a:solidFill>
                <a:latin typeface="Raleway"/>
                <a:ea typeface="Raleway"/>
                <a:cs typeface="Raleway"/>
                <a:sym typeface="Raleway"/>
              </a:endParaRPr>
            </a:p>
          </p:txBody>
        </p:sp>
        <p:sp>
          <p:nvSpPr>
            <p:cNvPr id="1064" name="Google Shape;1064;p91"/>
            <p:cNvSpPr txBox="1"/>
            <p:nvPr/>
          </p:nvSpPr>
          <p:spPr>
            <a:xfrm>
              <a:off x="0" y="1479233"/>
              <a:ext cx="17574300" cy="287400"/>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None/>
              </a:pPr>
              <a:endParaRPr sz="700"/>
            </a:p>
          </p:txBody>
        </p:sp>
      </p:grpSp>
      <p:sp>
        <p:nvSpPr>
          <p:cNvPr id="1065" name="Google Shape;1065;p91"/>
          <p:cNvSpPr txBox="1"/>
          <p:nvPr/>
        </p:nvSpPr>
        <p:spPr>
          <a:xfrm>
            <a:off x="1526088" y="1602825"/>
            <a:ext cx="7341900" cy="4433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US" sz="1900">
                <a:solidFill>
                  <a:srgbClr val="050707"/>
                </a:solidFill>
                <a:latin typeface="Raleway"/>
                <a:ea typeface="Raleway"/>
                <a:cs typeface="Raleway"/>
                <a:sym typeface="Raleway"/>
              </a:rPr>
              <a:t>What did you learn from this exercise? What were your feelings, thoughts and actions as you were reflecting on these challenges?</a:t>
            </a:r>
            <a:endParaRPr sz="19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r>
              <a:rPr lang="en-US" sz="1900">
                <a:solidFill>
                  <a:srgbClr val="050707"/>
                </a:solidFill>
                <a:latin typeface="Raleway"/>
                <a:ea typeface="Raleway"/>
                <a:cs typeface="Raleway"/>
                <a:sym typeface="Raleway"/>
              </a:rPr>
              <a:t>What supports would you need to overcome the obstacles you identified in each category?</a:t>
            </a:r>
            <a:endParaRPr sz="19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r>
              <a:rPr lang="en-US" sz="1900">
                <a:solidFill>
                  <a:srgbClr val="050707"/>
                </a:solidFill>
                <a:latin typeface="Raleway"/>
                <a:ea typeface="Raleway"/>
                <a:cs typeface="Raleway"/>
                <a:sym typeface="Raleway"/>
              </a:rPr>
              <a:t>Who can you enlist to help you increase your levers and decrease the challenges?</a:t>
            </a:r>
            <a:endParaRPr sz="19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r>
              <a:rPr lang="en-US" sz="1900">
                <a:solidFill>
                  <a:srgbClr val="050707"/>
                </a:solidFill>
                <a:latin typeface="Raleway"/>
                <a:ea typeface="Raleway"/>
                <a:cs typeface="Raleway"/>
                <a:sym typeface="Raleway"/>
              </a:rPr>
              <a:t>Which challenges are completely out of your control (and you may need to let go of)?</a:t>
            </a:r>
            <a:endParaRPr sz="19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r>
              <a:rPr lang="en-US" sz="1900">
                <a:solidFill>
                  <a:srgbClr val="050707"/>
                </a:solidFill>
                <a:latin typeface="Raleway"/>
                <a:ea typeface="Raleway"/>
                <a:cs typeface="Raleway"/>
                <a:sym typeface="Raleway"/>
              </a:rPr>
              <a:t>Write down 1 or 2 steps you can take to overcome some of the challenges you identified. </a:t>
            </a:r>
            <a:endParaRPr sz="19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endParaRPr sz="19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endParaRPr sz="19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endParaRPr sz="15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endParaRPr sz="15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endParaRPr sz="15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endParaRPr sz="1500">
              <a:solidFill>
                <a:srgbClr val="050707"/>
              </a:solidFill>
              <a:latin typeface="Raleway"/>
              <a:ea typeface="Raleway"/>
              <a:cs typeface="Raleway"/>
              <a:sym typeface="Raleway"/>
            </a:endParaRPr>
          </a:p>
        </p:txBody>
      </p:sp>
      <p:sp>
        <p:nvSpPr>
          <p:cNvPr id="1066" name="Google Shape;1066;p91"/>
          <p:cNvSpPr/>
          <p:nvPr/>
        </p:nvSpPr>
        <p:spPr>
          <a:xfrm>
            <a:off x="-261400" y="0"/>
            <a:ext cx="1015500" cy="51435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67" name="Google Shape;1067;p91"/>
          <p:cNvSpPr/>
          <p:nvPr/>
        </p:nvSpPr>
        <p:spPr>
          <a:xfrm>
            <a:off x="1249422" y="1678498"/>
            <a:ext cx="139500" cy="1482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068" name="Google Shape;1068;p91"/>
          <p:cNvPicPr preferRelativeResize="0"/>
          <p:nvPr/>
        </p:nvPicPr>
        <p:blipFill rotWithShape="1">
          <a:blip r:embed="rId3">
            <a:alphaModFix/>
          </a:blip>
          <a:srcRect/>
          <a:stretch/>
        </p:blipFill>
        <p:spPr>
          <a:xfrm>
            <a:off x="8629650" y="4629150"/>
            <a:ext cx="338695" cy="338695"/>
          </a:xfrm>
          <a:prstGeom prst="rect">
            <a:avLst/>
          </a:prstGeom>
          <a:noFill/>
          <a:ln>
            <a:noFill/>
          </a:ln>
        </p:spPr>
      </p:pic>
      <p:sp>
        <p:nvSpPr>
          <p:cNvPr id="1069" name="Google Shape;1069;p91"/>
          <p:cNvSpPr/>
          <p:nvPr/>
        </p:nvSpPr>
        <p:spPr>
          <a:xfrm>
            <a:off x="1249422" y="2271561"/>
            <a:ext cx="139500" cy="1482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70" name="Google Shape;1070;p91"/>
          <p:cNvSpPr/>
          <p:nvPr/>
        </p:nvSpPr>
        <p:spPr>
          <a:xfrm>
            <a:off x="1249422" y="2864073"/>
            <a:ext cx="139500" cy="1482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71" name="Google Shape;1071;p91"/>
          <p:cNvSpPr/>
          <p:nvPr/>
        </p:nvSpPr>
        <p:spPr>
          <a:xfrm>
            <a:off x="1249422" y="4010448"/>
            <a:ext cx="139500" cy="1482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72" name="Google Shape;1072;p91"/>
          <p:cNvSpPr/>
          <p:nvPr/>
        </p:nvSpPr>
        <p:spPr>
          <a:xfrm>
            <a:off x="1249422" y="3418486"/>
            <a:ext cx="139500" cy="1482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74"/>
          <p:cNvSpPr/>
          <p:nvPr/>
        </p:nvSpPr>
        <p:spPr>
          <a:xfrm>
            <a:off x="0" y="4629150"/>
            <a:ext cx="5769000" cy="23400"/>
          </a:xfrm>
          <a:prstGeom prst="rect">
            <a:avLst/>
          </a:prstGeom>
          <a:solidFill>
            <a:schemeClr val="lt2"/>
          </a:solidFill>
          <a:ln w="76200" cap="flat" cmpd="sng">
            <a:solidFill>
              <a:schemeClr val="lt2"/>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887" name="Google Shape;887;p74"/>
          <p:cNvPicPr preferRelativeResize="0"/>
          <p:nvPr/>
        </p:nvPicPr>
        <p:blipFill rotWithShape="1">
          <a:blip r:embed="rId3">
            <a:alphaModFix/>
          </a:blip>
          <a:srcRect/>
          <a:stretch/>
        </p:blipFill>
        <p:spPr>
          <a:xfrm>
            <a:off x="6067777" y="3954027"/>
            <a:ext cx="2799319" cy="843295"/>
          </a:xfrm>
          <a:prstGeom prst="rect">
            <a:avLst/>
          </a:prstGeom>
          <a:noFill/>
          <a:ln>
            <a:noFill/>
          </a:ln>
        </p:spPr>
      </p:pic>
      <p:sp>
        <p:nvSpPr>
          <p:cNvPr id="888" name="Google Shape;888;p74"/>
          <p:cNvSpPr txBox="1"/>
          <p:nvPr/>
        </p:nvSpPr>
        <p:spPr>
          <a:xfrm>
            <a:off x="416162" y="1349175"/>
            <a:ext cx="4440600" cy="20781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4900">
                <a:solidFill>
                  <a:srgbClr val="050707"/>
                </a:solidFill>
                <a:latin typeface="Raleway Black"/>
                <a:ea typeface="Raleway Black"/>
                <a:cs typeface="Raleway Black"/>
                <a:sym typeface="Raleway Black"/>
              </a:rPr>
              <a:t>Add a Welcoming Ritual</a:t>
            </a:r>
            <a:r>
              <a:rPr lang="en-US" sz="5200">
                <a:solidFill>
                  <a:srgbClr val="050707"/>
                </a:solidFill>
                <a:latin typeface="Raleway Black"/>
                <a:ea typeface="Raleway Black"/>
                <a:cs typeface="Raleway Black"/>
                <a:sym typeface="Raleway Black"/>
              </a:rPr>
              <a:t> here</a:t>
            </a:r>
            <a:endParaRPr sz="700"/>
          </a:p>
        </p:txBody>
      </p:sp>
      <p:sp>
        <p:nvSpPr>
          <p:cNvPr id="889" name="Google Shape;889;p74"/>
          <p:cNvSpPr txBox="1"/>
          <p:nvPr/>
        </p:nvSpPr>
        <p:spPr>
          <a:xfrm>
            <a:off x="514113" y="495300"/>
            <a:ext cx="4342500" cy="3879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1400">
                <a:solidFill>
                  <a:srgbClr val="050707"/>
                </a:solidFill>
                <a:latin typeface="Raleway"/>
                <a:ea typeface="Raleway"/>
                <a:cs typeface="Raleway"/>
                <a:sym typeface="Raleway"/>
              </a:rPr>
              <a:t>California Social and Emotional Learning </a:t>
            </a:r>
            <a:br>
              <a:rPr lang="en-US" sz="1400">
                <a:solidFill>
                  <a:srgbClr val="050707"/>
                </a:solidFill>
                <a:latin typeface="Raleway"/>
                <a:ea typeface="Raleway"/>
                <a:cs typeface="Raleway"/>
                <a:sym typeface="Raleway"/>
              </a:rPr>
            </a:br>
            <a:endParaRPr sz="700"/>
          </a:p>
        </p:txBody>
      </p:sp>
      <p:grpSp>
        <p:nvGrpSpPr>
          <p:cNvPr id="890" name="Google Shape;890;p74"/>
          <p:cNvGrpSpPr/>
          <p:nvPr/>
        </p:nvGrpSpPr>
        <p:grpSpPr>
          <a:xfrm>
            <a:off x="5230976" y="727756"/>
            <a:ext cx="3551072" cy="2875697"/>
            <a:chOff x="0" y="0"/>
            <a:chExt cx="13716000" cy="10058400"/>
          </a:xfrm>
        </p:grpSpPr>
        <p:sp>
          <p:nvSpPr>
            <p:cNvPr id="891" name="Google Shape;891;p74"/>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892" name="Google Shape;892;p74"/>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893" name="Google Shape;893;p74"/>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894" name="Google Shape;894;p74"/>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pic>
        <p:nvPicPr>
          <p:cNvPr id="895" name="Google Shape;895;p74"/>
          <p:cNvPicPr preferRelativeResize="0">
            <a:picLocks noGrp="1"/>
          </p:cNvPicPr>
          <p:nvPr>
            <p:ph type="pic" idx="2"/>
          </p:nvPr>
        </p:nvPicPr>
        <p:blipFill rotWithShape="1">
          <a:blip r:embed="rId4">
            <a:alphaModFix amt="25000"/>
          </a:blip>
          <a:srcRect l="4906" r="4906"/>
          <a:stretch/>
        </p:blipFill>
        <p:spPr>
          <a:xfrm>
            <a:off x="5155713" y="2"/>
            <a:ext cx="2949525" cy="43306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grpSp>
        <p:nvGrpSpPr>
          <p:cNvPr id="1077" name="Google Shape;1077;p92"/>
          <p:cNvGrpSpPr/>
          <p:nvPr/>
        </p:nvGrpSpPr>
        <p:grpSpPr>
          <a:xfrm>
            <a:off x="4615950" y="293088"/>
            <a:ext cx="4250588" cy="3488253"/>
            <a:chOff x="0" y="0"/>
            <a:chExt cx="13716000" cy="10058400"/>
          </a:xfrm>
        </p:grpSpPr>
        <p:sp>
          <p:nvSpPr>
            <p:cNvPr id="1078" name="Google Shape;1078;p92"/>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079" name="Google Shape;1079;p92"/>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080" name="Google Shape;1080;p92"/>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081" name="Google Shape;1081;p92"/>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sp>
        <p:nvSpPr>
          <p:cNvPr id="1082" name="Google Shape;1082;p92"/>
          <p:cNvSpPr/>
          <p:nvPr/>
        </p:nvSpPr>
        <p:spPr>
          <a:xfrm>
            <a:off x="58625" y="3808525"/>
            <a:ext cx="8821800" cy="45600"/>
          </a:xfrm>
          <a:prstGeom prst="rect">
            <a:avLst/>
          </a:prstGeom>
          <a:solidFill>
            <a:srgbClr val="9C182C"/>
          </a:solidFill>
          <a:ln w="76200" cap="flat" cmpd="sng">
            <a:solidFill>
              <a:srgbClr val="9C182C"/>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83" name="Google Shape;1083;p92"/>
          <p:cNvSpPr txBox="1"/>
          <p:nvPr/>
        </p:nvSpPr>
        <p:spPr>
          <a:xfrm>
            <a:off x="1025881" y="2151700"/>
            <a:ext cx="3516900" cy="19950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SzPts val="600"/>
              <a:buNone/>
            </a:pPr>
            <a:r>
              <a:rPr lang="en-US" sz="3600">
                <a:solidFill>
                  <a:srgbClr val="050707"/>
                </a:solidFill>
                <a:latin typeface="Raleway Black"/>
                <a:ea typeface="Raleway Black"/>
                <a:cs typeface="Raleway Black"/>
                <a:sym typeface="Raleway Black"/>
              </a:rPr>
              <a:t>Shifting </a:t>
            </a:r>
            <a:endParaRPr sz="3600">
              <a:solidFill>
                <a:srgbClr val="050707"/>
              </a:solidFill>
              <a:latin typeface="Raleway Black"/>
              <a:ea typeface="Raleway Black"/>
              <a:cs typeface="Raleway Black"/>
              <a:sym typeface="Raleway Black"/>
            </a:endParaRPr>
          </a:p>
          <a:p>
            <a:pPr marL="0" marR="0" lvl="0" indent="0" algn="l" rtl="0">
              <a:lnSpc>
                <a:spcPct val="90000"/>
              </a:lnSpc>
              <a:spcBef>
                <a:spcPts val="0"/>
              </a:spcBef>
              <a:spcAft>
                <a:spcPts val="0"/>
              </a:spcAft>
              <a:buSzPts val="600"/>
              <a:buNone/>
            </a:pPr>
            <a:r>
              <a:rPr lang="en-US" sz="3600">
                <a:solidFill>
                  <a:srgbClr val="050707"/>
                </a:solidFill>
                <a:latin typeface="Raleway Black"/>
                <a:ea typeface="Raleway Black"/>
                <a:cs typeface="Raleway Black"/>
                <a:sym typeface="Raleway Black"/>
              </a:rPr>
              <a:t>Mindsets</a:t>
            </a:r>
            <a:endParaRPr sz="3600">
              <a:solidFill>
                <a:srgbClr val="050707"/>
              </a:solidFill>
              <a:latin typeface="Raleway Black"/>
              <a:ea typeface="Raleway Black"/>
              <a:cs typeface="Raleway Black"/>
              <a:sym typeface="Raleway Black"/>
            </a:endParaRPr>
          </a:p>
          <a:p>
            <a:pPr marL="0" marR="0" lvl="0" indent="0" algn="l" rtl="0">
              <a:lnSpc>
                <a:spcPct val="90000"/>
              </a:lnSpc>
              <a:spcBef>
                <a:spcPts val="0"/>
              </a:spcBef>
              <a:spcAft>
                <a:spcPts val="0"/>
              </a:spcAft>
              <a:buSzPts val="600"/>
              <a:buNone/>
            </a:pPr>
            <a:endParaRPr sz="3600">
              <a:solidFill>
                <a:srgbClr val="050707"/>
              </a:solidFill>
              <a:latin typeface="Raleway Black"/>
              <a:ea typeface="Raleway Black"/>
              <a:cs typeface="Raleway Black"/>
              <a:sym typeface="Raleway Black"/>
            </a:endParaRPr>
          </a:p>
          <a:p>
            <a:pPr marL="0" marR="0" lvl="0" indent="0" algn="l" rtl="0">
              <a:lnSpc>
                <a:spcPct val="90000"/>
              </a:lnSpc>
              <a:spcBef>
                <a:spcPts val="0"/>
              </a:spcBef>
              <a:spcAft>
                <a:spcPts val="0"/>
              </a:spcAft>
              <a:buSzPts val="600"/>
              <a:buNone/>
            </a:pPr>
            <a:endParaRPr sz="3600">
              <a:solidFill>
                <a:srgbClr val="050707"/>
              </a:solidFill>
              <a:latin typeface="Raleway Black"/>
              <a:ea typeface="Raleway Black"/>
              <a:cs typeface="Raleway Black"/>
              <a:sym typeface="Raleway Black"/>
            </a:endParaRPr>
          </a:p>
        </p:txBody>
      </p:sp>
      <p:sp>
        <p:nvSpPr>
          <p:cNvPr id="1084" name="Google Shape;1084;p92"/>
          <p:cNvSpPr/>
          <p:nvPr/>
        </p:nvSpPr>
        <p:spPr>
          <a:xfrm>
            <a:off x="0" y="0"/>
            <a:ext cx="908700" cy="51435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085" name="Google Shape;1085;p92"/>
          <p:cNvPicPr preferRelativeResize="0"/>
          <p:nvPr/>
        </p:nvPicPr>
        <p:blipFill rotWithShape="1">
          <a:blip r:embed="rId3">
            <a:alphaModFix/>
          </a:blip>
          <a:srcRect/>
          <a:stretch/>
        </p:blipFill>
        <p:spPr>
          <a:xfrm>
            <a:off x="8541575" y="4614500"/>
            <a:ext cx="338695" cy="338695"/>
          </a:xfrm>
          <a:prstGeom prst="rect">
            <a:avLst/>
          </a:prstGeom>
          <a:noFill/>
          <a:ln>
            <a:noFill/>
          </a:ln>
        </p:spPr>
      </p:pic>
      <p:pic>
        <p:nvPicPr>
          <p:cNvPr id="1086" name="Google Shape;1086;p92"/>
          <p:cNvPicPr preferRelativeResize="0"/>
          <p:nvPr/>
        </p:nvPicPr>
        <p:blipFill rotWithShape="1">
          <a:blip r:embed="rId4">
            <a:alphaModFix amt="29000"/>
          </a:blip>
          <a:srcRect/>
          <a:stretch/>
        </p:blipFill>
        <p:spPr>
          <a:xfrm>
            <a:off x="4660125" y="293088"/>
            <a:ext cx="4132185" cy="34877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93"/>
          <p:cNvSpPr txBox="1">
            <a:spLocks noGrp="1"/>
          </p:cNvSpPr>
          <p:nvPr>
            <p:ph type="body" idx="1"/>
          </p:nvPr>
        </p:nvSpPr>
        <p:spPr>
          <a:xfrm>
            <a:off x="4365425" y="2256688"/>
            <a:ext cx="4425600" cy="10893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500"/>
              </a:spcBef>
              <a:spcAft>
                <a:spcPts val="0"/>
              </a:spcAft>
              <a:buClr>
                <a:schemeClr val="dk1"/>
              </a:buClr>
              <a:buSzPts val="600"/>
              <a:buFont typeface="Arial"/>
              <a:buNone/>
            </a:pPr>
            <a:r>
              <a:rPr lang="en-US" sz="3100" i="1">
                <a:solidFill>
                  <a:schemeClr val="dk1"/>
                </a:solidFill>
                <a:latin typeface="Raleway"/>
                <a:ea typeface="Raleway"/>
                <a:cs typeface="Raleway"/>
                <a:sym typeface="Raleway"/>
              </a:rPr>
              <a:t>What is one skill you have recently learned?</a:t>
            </a:r>
            <a:endParaRPr sz="1800"/>
          </a:p>
        </p:txBody>
      </p:sp>
      <p:sp>
        <p:nvSpPr>
          <p:cNvPr id="1093" name="Google Shape;1093;p93"/>
          <p:cNvSpPr txBox="1">
            <a:spLocks noGrp="1"/>
          </p:cNvSpPr>
          <p:nvPr>
            <p:ph type="title"/>
          </p:nvPr>
        </p:nvSpPr>
        <p:spPr>
          <a:xfrm>
            <a:off x="4293600" y="1322263"/>
            <a:ext cx="4425600" cy="1089300"/>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SzPts val="4400"/>
              <a:buNone/>
            </a:pPr>
            <a:r>
              <a:rPr lang="en-US" sz="2700">
                <a:latin typeface="Raleway ExtraLight"/>
                <a:ea typeface="Raleway ExtraLight"/>
                <a:cs typeface="Raleway ExtraLight"/>
                <a:sym typeface="Raleway ExtraLight"/>
              </a:rPr>
              <a:t>Growth Mindset for Staff</a:t>
            </a:r>
            <a:endParaRPr sz="2700">
              <a:latin typeface="Raleway ExtraLight"/>
              <a:ea typeface="Raleway ExtraLight"/>
              <a:cs typeface="Raleway ExtraLight"/>
              <a:sym typeface="Raleway ExtraLight"/>
            </a:endParaRPr>
          </a:p>
          <a:p>
            <a:pPr marL="0" lvl="0" indent="0" algn="l" rtl="0">
              <a:lnSpc>
                <a:spcPct val="90000"/>
              </a:lnSpc>
              <a:spcBef>
                <a:spcPts val="0"/>
              </a:spcBef>
              <a:spcAft>
                <a:spcPts val="0"/>
              </a:spcAft>
              <a:buSzPts val="4400"/>
              <a:buNone/>
            </a:pPr>
            <a:endParaRPr/>
          </a:p>
        </p:txBody>
      </p:sp>
      <p:sp>
        <p:nvSpPr>
          <p:cNvPr id="1094" name="Google Shape;1094;p93"/>
          <p:cNvSpPr/>
          <p:nvPr/>
        </p:nvSpPr>
        <p:spPr>
          <a:xfrm>
            <a:off x="22856" y="0"/>
            <a:ext cx="3590400" cy="51435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095" name="Google Shape;1095;p93"/>
          <p:cNvPicPr preferRelativeResize="0"/>
          <p:nvPr/>
        </p:nvPicPr>
        <p:blipFill rotWithShape="1">
          <a:blip r:embed="rId3">
            <a:alphaModFix/>
          </a:blip>
          <a:srcRect l="5024" r="2442"/>
          <a:stretch/>
        </p:blipFill>
        <p:spPr>
          <a:xfrm>
            <a:off x="213656" y="1232625"/>
            <a:ext cx="3822289" cy="2678238"/>
          </a:xfrm>
          <a:prstGeom prst="rect">
            <a:avLst/>
          </a:prstGeom>
          <a:noFill/>
          <a:ln w="228600" cap="flat" cmpd="sng">
            <a:solidFill>
              <a:srgbClr val="9C182C"/>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94"/>
          <p:cNvSpPr txBox="1">
            <a:spLocks noGrp="1"/>
          </p:cNvSpPr>
          <p:nvPr>
            <p:ph type="body" idx="1"/>
          </p:nvPr>
        </p:nvSpPr>
        <p:spPr>
          <a:xfrm>
            <a:off x="4365425" y="1449425"/>
            <a:ext cx="4425600" cy="2691000"/>
          </a:xfrm>
          <a:prstGeom prst="rect">
            <a:avLst/>
          </a:prstGeom>
          <a:noFill/>
          <a:ln>
            <a:noFill/>
          </a:ln>
        </p:spPr>
        <p:txBody>
          <a:bodyPr spcFirstLastPara="1" wrap="square" lIns="0" tIns="0" rIns="0" bIns="0" anchor="t" anchorCtr="0">
            <a:noAutofit/>
          </a:bodyPr>
          <a:lstStyle/>
          <a:p>
            <a:pPr marL="0" lvl="0" indent="0" algn="l" rtl="0">
              <a:spcBef>
                <a:spcPts val="500"/>
              </a:spcBef>
              <a:spcAft>
                <a:spcPts val="0"/>
              </a:spcAft>
              <a:buClr>
                <a:schemeClr val="dk1"/>
              </a:buClr>
              <a:buSzPts val="1200"/>
              <a:buFont typeface="Arial"/>
              <a:buNone/>
            </a:pPr>
            <a:r>
              <a:rPr lang="en-US" sz="2400">
                <a:solidFill>
                  <a:srgbClr val="423F37"/>
                </a:solidFill>
                <a:latin typeface="Raleway"/>
                <a:ea typeface="Raleway"/>
                <a:cs typeface="Raleway"/>
                <a:sym typeface="Raleway"/>
              </a:rPr>
              <a:t>What is a “growth mindset”?</a:t>
            </a:r>
            <a:endParaRPr sz="2400">
              <a:solidFill>
                <a:srgbClr val="423F37"/>
              </a:solidFill>
              <a:latin typeface="Raleway"/>
              <a:ea typeface="Raleway"/>
              <a:cs typeface="Raleway"/>
              <a:sym typeface="Raleway"/>
            </a:endParaRPr>
          </a:p>
          <a:p>
            <a:pPr marL="0" lvl="0" indent="0" algn="l" rtl="0">
              <a:spcBef>
                <a:spcPts val="500"/>
              </a:spcBef>
              <a:spcAft>
                <a:spcPts val="0"/>
              </a:spcAft>
              <a:buClr>
                <a:schemeClr val="dk1"/>
              </a:buClr>
              <a:buSzPts val="1200"/>
              <a:buFont typeface="Arial"/>
              <a:buNone/>
            </a:pPr>
            <a:r>
              <a:rPr lang="en-US" sz="1900">
                <a:solidFill>
                  <a:srgbClr val="423F37"/>
                </a:solidFill>
                <a:latin typeface="Raleway"/>
                <a:ea typeface="Raleway"/>
                <a:cs typeface="Raleway"/>
                <a:sym typeface="Raleway"/>
              </a:rPr>
              <a:t>Those who believe that their abilities are developed through dedication and hard work, not innate talent—are more likely to be resilient when things get tough and persevere to achieve goals.</a:t>
            </a:r>
            <a:endParaRPr sz="1900">
              <a:solidFill>
                <a:srgbClr val="423F37"/>
              </a:solidFill>
              <a:latin typeface="Raleway"/>
              <a:ea typeface="Raleway"/>
              <a:cs typeface="Raleway"/>
              <a:sym typeface="Raleway"/>
            </a:endParaRPr>
          </a:p>
          <a:p>
            <a:pPr marL="0" lvl="0" indent="0" algn="l" rtl="0">
              <a:spcBef>
                <a:spcPts val="500"/>
              </a:spcBef>
              <a:spcAft>
                <a:spcPts val="0"/>
              </a:spcAft>
              <a:buClr>
                <a:schemeClr val="dk1"/>
              </a:buClr>
              <a:buSzPts val="1200"/>
              <a:buFont typeface="Arial"/>
              <a:buNone/>
            </a:pPr>
            <a:endParaRPr sz="1500">
              <a:solidFill>
                <a:srgbClr val="423F37"/>
              </a:solidFill>
              <a:latin typeface="Raleway"/>
              <a:ea typeface="Raleway"/>
              <a:cs typeface="Raleway"/>
              <a:sym typeface="Raleway"/>
            </a:endParaRPr>
          </a:p>
          <a:p>
            <a:pPr marL="228600" lvl="0" indent="-209550" algn="r" rtl="0">
              <a:spcBef>
                <a:spcPts val="500"/>
              </a:spcBef>
              <a:spcAft>
                <a:spcPts val="0"/>
              </a:spcAft>
              <a:buClr>
                <a:srgbClr val="423F37"/>
              </a:buClr>
              <a:buSzPts val="1500"/>
              <a:buFont typeface="Raleway"/>
              <a:buChar char="-"/>
            </a:pPr>
            <a:r>
              <a:rPr lang="en-US" sz="1500">
                <a:solidFill>
                  <a:srgbClr val="423F37"/>
                </a:solidFill>
                <a:latin typeface="Raleway"/>
                <a:ea typeface="Raleway"/>
                <a:cs typeface="Raleway"/>
                <a:sym typeface="Raleway"/>
              </a:rPr>
              <a:t>Dweck, 2006</a:t>
            </a:r>
            <a:endParaRPr sz="1500">
              <a:solidFill>
                <a:schemeClr val="dk1"/>
              </a:solidFill>
              <a:latin typeface="Raleway"/>
              <a:ea typeface="Raleway"/>
              <a:cs typeface="Raleway"/>
              <a:sym typeface="Raleway"/>
            </a:endParaRPr>
          </a:p>
          <a:p>
            <a:pPr marL="0" lvl="0" indent="0" algn="ctr" rtl="0">
              <a:lnSpc>
                <a:spcPct val="90000"/>
              </a:lnSpc>
              <a:spcBef>
                <a:spcPts val="500"/>
              </a:spcBef>
              <a:spcAft>
                <a:spcPts val="0"/>
              </a:spcAft>
              <a:buClr>
                <a:schemeClr val="dk1"/>
              </a:buClr>
              <a:buSzPts val="600"/>
              <a:buFont typeface="Arial"/>
              <a:buNone/>
            </a:pPr>
            <a:endParaRPr sz="3100" i="1">
              <a:solidFill>
                <a:schemeClr val="dk1"/>
              </a:solidFill>
              <a:latin typeface="Raleway"/>
              <a:ea typeface="Raleway"/>
              <a:cs typeface="Raleway"/>
              <a:sym typeface="Raleway"/>
            </a:endParaRPr>
          </a:p>
        </p:txBody>
      </p:sp>
      <p:sp>
        <p:nvSpPr>
          <p:cNvPr id="1102" name="Google Shape;1102;p94"/>
          <p:cNvSpPr/>
          <p:nvPr/>
        </p:nvSpPr>
        <p:spPr>
          <a:xfrm>
            <a:off x="22856" y="0"/>
            <a:ext cx="3590400" cy="51435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103" name="Google Shape;1103;p94"/>
          <p:cNvPicPr preferRelativeResize="0"/>
          <p:nvPr/>
        </p:nvPicPr>
        <p:blipFill rotWithShape="1">
          <a:blip r:embed="rId3">
            <a:alphaModFix/>
          </a:blip>
          <a:srcRect r="12914" b="12541"/>
          <a:stretch/>
        </p:blipFill>
        <p:spPr>
          <a:xfrm>
            <a:off x="82087" y="1449425"/>
            <a:ext cx="4127901" cy="2606025"/>
          </a:xfrm>
          <a:prstGeom prst="rect">
            <a:avLst/>
          </a:prstGeom>
          <a:noFill/>
          <a:ln w="114300" cap="flat" cmpd="sng">
            <a:solidFill>
              <a:srgbClr val="9C182C"/>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95"/>
          <p:cNvSpPr txBox="1">
            <a:spLocks noGrp="1"/>
          </p:cNvSpPr>
          <p:nvPr>
            <p:ph type="body" idx="1"/>
          </p:nvPr>
        </p:nvSpPr>
        <p:spPr>
          <a:xfrm>
            <a:off x="2550668" y="1080468"/>
            <a:ext cx="2103000" cy="3428100"/>
          </a:xfrm>
          <a:prstGeom prst="rect">
            <a:avLst/>
          </a:prstGeom>
          <a:noFill/>
          <a:ln w="114300" cap="flat" cmpd="sng">
            <a:solidFill>
              <a:srgbClr val="9C182C"/>
            </a:solidFill>
            <a:prstDash val="solid"/>
            <a:round/>
            <a:headEnd type="none" w="sm" len="sm"/>
            <a:tailEnd type="none" w="sm" len="sm"/>
          </a:ln>
        </p:spPr>
        <p:txBody>
          <a:bodyPr spcFirstLastPara="1" wrap="square" lIns="228600" tIns="457200" rIns="228600" bIns="228600" anchor="ctr" anchorCtr="0">
            <a:normAutofit/>
          </a:bodyPr>
          <a:lstStyle/>
          <a:p>
            <a:pPr marL="0" lvl="0" indent="0" algn="ctr" rtl="0">
              <a:lnSpc>
                <a:spcPct val="90000"/>
              </a:lnSpc>
              <a:spcBef>
                <a:spcPts val="500"/>
              </a:spcBef>
              <a:spcAft>
                <a:spcPts val="0"/>
              </a:spcAft>
              <a:buClr>
                <a:schemeClr val="dk1"/>
              </a:buClr>
              <a:buSzPts val="600"/>
              <a:buFont typeface="Arial"/>
              <a:buNone/>
            </a:pPr>
            <a:endParaRPr sz="1600">
              <a:latin typeface="Raleway Medium"/>
              <a:ea typeface="Raleway Medium"/>
              <a:cs typeface="Raleway Medium"/>
              <a:sym typeface="Raleway Medium"/>
            </a:endParaRPr>
          </a:p>
          <a:p>
            <a:pPr marL="0" lvl="0" indent="0" algn="ctr" rtl="0">
              <a:lnSpc>
                <a:spcPct val="90000"/>
              </a:lnSpc>
              <a:spcBef>
                <a:spcPts val="500"/>
              </a:spcBef>
              <a:spcAft>
                <a:spcPts val="0"/>
              </a:spcAft>
              <a:buClr>
                <a:schemeClr val="dk1"/>
              </a:buClr>
              <a:buSzPts val="600"/>
              <a:buFont typeface="Arial"/>
              <a:buNone/>
            </a:pPr>
            <a:r>
              <a:rPr lang="en-US" sz="1600">
                <a:latin typeface="Raleway Medium"/>
                <a:ea typeface="Raleway Medium"/>
                <a:cs typeface="Raleway Medium"/>
                <a:sym typeface="Raleway Medium"/>
              </a:rPr>
              <a:t>Take the Mindset Quiz.</a:t>
            </a:r>
            <a:endParaRPr sz="1600">
              <a:latin typeface="Raleway Medium"/>
              <a:ea typeface="Raleway Medium"/>
              <a:cs typeface="Raleway Medium"/>
              <a:sym typeface="Raleway Medium"/>
            </a:endParaRPr>
          </a:p>
          <a:p>
            <a:pPr marL="0" lvl="0" indent="0" algn="l" rtl="0">
              <a:lnSpc>
                <a:spcPct val="90000"/>
              </a:lnSpc>
              <a:spcBef>
                <a:spcPts val="500"/>
              </a:spcBef>
              <a:spcAft>
                <a:spcPts val="0"/>
              </a:spcAft>
              <a:buSzPts val="1200"/>
              <a:buNone/>
            </a:pPr>
            <a:endParaRPr sz="1600">
              <a:latin typeface="Raleway Medium"/>
              <a:ea typeface="Raleway Medium"/>
              <a:cs typeface="Raleway Medium"/>
              <a:sym typeface="Raleway Medium"/>
            </a:endParaRPr>
          </a:p>
        </p:txBody>
      </p:sp>
      <p:sp>
        <p:nvSpPr>
          <p:cNvPr id="1110" name="Google Shape;1110;p95"/>
          <p:cNvSpPr txBox="1">
            <a:spLocks noGrp="1"/>
          </p:cNvSpPr>
          <p:nvPr>
            <p:ph type="body" idx="2"/>
          </p:nvPr>
        </p:nvSpPr>
        <p:spPr>
          <a:xfrm>
            <a:off x="4663187" y="1088270"/>
            <a:ext cx="2103000" cy="3420300"/>
          </a:xfrm>
          <a:prstGeom prst="rect">
            <a:avLst/>
          </a:prstGeom>
          <a:solidFill>
            <a:schemeClr val="lt1"/>
          </a:solidFill>
          <a:ln w="114300" cap="flat" cmpd="sng">
            <a:solidFill>
              <a:srgbClr val="9C182C"/>
            </a:solidFill>
            <a:prstDash val="solid"/>
            <a:round/>
            <a:headEnd type="none" w="sm" len="sm"/>
            <a:tailEnd type="none" w="sm" len="sm"/>
          </a:ln>
        </p:spPr>
        <p:txBody>
          <a:bodyPr spcFirstLastPara="1" wrap="square" lIns="228600" tIns="457200" rIns="228600" bIns="228600" anchor="ctr" anchorCtr="0">
            <a:normAutofit/>
          </a:bodyPr>
          <a:lstStyle/>
          <a:p>
            <a:pPr marL="0" lvl="0" indent="0" algn="ctr" rtl="0">
              <a:lnSpc>
                <a:spcPct val="90000"/>
              </a:lnSpc>
              <a:spcBef>
                <a:spcPts val="500"/>
              </a:spcBef>
              <a:spcAft>
                <a:spcPts val="0"/>
              </a:spcAft>
              <a:buClr>
                <a:schemeClr val="dk1"/>
              </a:buClr>
              <a:buSzPts val="600"/>
              <a:buFont typeface="Arial"/>
              <a:buNone/>
            </a:pPr>
            <a:r>
              <a:rPr lang="en-US" sz="1600">
                <a:latin typeface="Raleway Medium"/>
                <a:ea typeface="Raleway Medium"/>
                <a:cs typeface="Raleway Medium"/>
                <a:sym typeface="Raleway Medium"/>
              </a:rPr>
              <a:t>Discuss in small groups.</a:t>
            </a:r>
            <a:endParaRPr>
              <a:latin typeface="Raleway Medium"/>
              <a:ea typeface="Raleway Medium"/>
              <a:cs typeface="Raleway Medium"/>
              <a:sym typeface="Raleway Medium"/>
            </a:endParaRPr>
          </a:p>
        </p:txBody>
      </p:sp>
      <p:sp>
        <p:nvSpPr>
          <p:cNvPr id="1111" name="Google Shape;1111;p95"/>
          <p:cNvSpPr txBox="1">
            <a:spLocks noGrp="1"/>
          </p:cNvSpPr>
          <p:nvPr>
            <p:ph type="body" idx="3"/>
          </p:nvPr>
        </p:nvSpPr>
        <p:spPr>
          <a:xfrm>
            <a:off x="6775704" y="1088270"/>
            <a:ext cx="2103000" cy="3420300"/>
          </a:xfrm>
          <a:prstGeom prst="rect">
            <a:avLst/>
          </a:prstGeom>
          <a:solidFill>
            <a:schemeClr val="lt1"/>
          </a:solidFill>
          <a:ln w="114300" cap="flat" cmpd="sng">
            <a:solidFill>
              <a:srgbClr val="9C182C"/>
            </a:solidFill>
            <a:prstDash val="solid"/>
            <a:round/>
            <a:headEnd type="none" w="sm" len="sm"/>
            <a:tailEnd type="none" w="sm" len="sm"/>
          </a:ln>
        </p:spPr>
        <p:txBody>
          <a:bodyPr spcFirstLastPara="1" wrap="square" lIns="228600" tIns="457200" rIns="228600" bIns="228600" anchor="ctr" anchorCtr="0">
            <a:normAutofit/>
          </a:bodyPr>
          <a:lstStyle/>
          <a:p>
            <a:pPr marL="0" lvl="0" indent="0" algn="ctr" rtl="0">
              <a:lnSpc>
                <a:spcPct val="90000"/>
              </a:lnSpc>
              <a:spcBef>
                <a:spcPts val="500"/>
              </a:spcBef>
              <a:spcAft>
                <a:spcPts val="0"/>
              </a:spcAft>
              <a:buClr>
                <a:schemeClr val="dk1"/>
              </a:buClr>
              <a:buSzPts val="600"/>
              <a:buFont typeface="Arial"/>
              <a:buNone/>
            </a:pPr>
            <a:endParaRPr sz="1600">
              <a:latin typeface="Raleway Medium"/>
              <a:ea typeface="Raleway Medium"/>
              <a:cs typeface="Raleway Medium"/>
              <a:sym typeface="Raleway Medium"/>
            </a:endParaRPr>
          </a:p>
          <a:p>
            <a:pPr marL="0" lvl="0" indent="0" algn="ctr" rtl="0">
              <a:lnSpc>
                <a:spcPct val="90000"/>
              </a:lnSpc>
              <a:spcBef>
                <a:spcPts val="500"/>
              </a:spcBef>
              <a:spcAft>
                <a:spcPts val="0"/>
              </a:spcAft>
              <a:buClr>
                <a:schemeClr val="dk1"/>
              </a:buClr>
              <a:buSzPts val="600"/>
              <a:buFont typeface="Arial"/>
              <a:buNone/>
            </a:pPr>
            <a:r>
              <a:rPr lang="en-US" sz="1600">
                <a:latin typeface="Raleway Medium"/>
                <a:ea typeface="Raleway Medium"/>
                <a:cs typeface="Raleway Medium"/>
                <a:sym typeface="Raleway Medium"/>
              </a:rPr>
              <a:t>One takeaway you want to try.</a:t>
            </a:r>
            <a:endParaRPr sz="1600">
              <a:latin typeface="Raleway Medium"/>
              <a:ea typeface="Raleway Medium"/>
              <a:cs typeface="Raleway Medium"/>
              <a:sym typeface="Raleway Medium"/>
            </a:endParaRPr>
          </a:p>
          <a:p>
            <a:pPr marL="0" lvl="0" indent="0" algn="l" rtl="0">
              <a:lnSpc>
                <a:spcPct val="90000"/>
              </a:lnSpc>
              <a:spcBef>
                <a:spcPts val="500"/>
              </a:spcBef>
              <a:spcAft>
                <a:spcPts val="0"/>
              </a:spcAft>
              <a:buSzPts val="1200"/>
              <a:buNone/>
            </a:pPr>
            <a:endParaRPr sz="1600">
              <a:latin typeface="Raleway Medium"/>
              <a:ea typeface="Raleway Medium"/>
              <a:cs typeface="Raleway Medium"/>
              <a:sym typeface="Raleway Medium"/>
            </a:endParaRPr>
          </a:p>
        </p:txBody>
      </p:sp>
      <p:sp>
        <p:nvSpPr>
          <p:cNvPr id="1112" name="Google Shape;1112;p95"/>
          <p:cNvSpPr txBox="1">
            <a:spLocks noGrp="1"/>
          </p:cNvSpPr>
          <p:nvPr>
            <p:ph type="body" idx="4"/>
          </p:nvPr>
        </p:nvSpPr>
        <p:spPr>
          <a:xfrm>
            <a:off x="438151" y="1080462"/>
            <a:ext cx="2103000" cy="3428400"/>
          </a:xfrm>
          <a:prstGeom prst="rect">
            <a:avLst/>
          </a:prstGeom>
          <a:noFill/>
          <a:ln w="114300" cap="flat" cmpd="sng">
            <a:solidFill>
              <a:srgbClr val="9C182C"/>
            </a:solidFill>
            <a:prstDash val="solid"/>
            <a:round/>
            <a:headEnd type="none" w="sm" len="sm"/>
            <a:tailEnd type="none" w="sm" len="sm"/>
          </a:ln>
        </p:spPr>
        <p:txBody>
          <a:bodyPr spcFirstLastPara="1" wrap="square" lIns="228600" tIns="457200" rIns="228600" bIns="228600" anchor="ctr" anchorCtr="0">
            <a:normAutofit/>
          </a:bodyPr>
          <a:lstStyle/>
          <a:p>
            <a:pPr marL="0" lvl="0" indent="0" algn="ctr" rtl="0">
              <a:lnSpc>
                <a:spcPct val="90000"/>
              </a:lnSpc>
              <a:spcBef>
                <a:spcPts val="500"/>
              </a:spcBef>
              <a:spcAft>
                <a:spcPts val="0"/>
              </a:spcAft>
              <a:buClr>
                <a:schemeClr val="dk1"/>
              </a:buClr>
              <a:buSzPts val="600"/>
              <a:buFont typeface="Arial"/>
              <a:buNone/>
            </a:pPr>
            <a:r>
              <a:rPr lang="en-US" sz="1600">
                <a:latin typeface="Raleway Medium"/>
                <a:ea typeface="Raleway Medium"/>
                <a:cs typeface="Raleway Medium"/>
                <a:sym typeface="Raleway Medium"/>
              </a:rPr>
              <a:t>Read the article.</a:t>
            </a:r>
            <a:endParaRPr sz="1600">
              <a:latin typeface="Raleway Medium"/>
              <a:ea typeface="Raleway Medium"/>
              <a:cs typeface="Raleway Medium"/>
              <a:sym typeface="Raleway Medium"/>
            </a:endParaRPr>
          </a:p>
          <a:p>
            <a:pPr marL="0" lvl="0" indent="0" algn="l" rtl="0">
              <a:lnSpc>
                <a:spcPct val="90000"/>
              </a:lnSpc>
              <a:spcBef>
                <a:spcPts val="500"/>
              </a:spcBef>
              <a:spcAft>
                <a:spcPts val="0"/>
              </a:spcAft>
              <a:buSzPts val="1200"/>
              <a:buNone/>
            </a:pPr>
            <a:endParaRPr sz="1600"/>
          </a:p>
        </p:txBody>
      </p:sp>
      <p:sp>
        <p:nvSpPr>
          <p:cNvPr id="1113" name="Google Shape;1113;p95"/>
          <p:cNvSpPr txBox="1">
            <a:spLocks noGrp="1"/>
          </p:cNvSpPr>
          <p:nvPr>
            <p:ph type="title"/>
          </p:nvPr>
        </p:nvSpPr>
        <p:spPr>
          <a:xfrm>
            <a:off x="438150" y="476250"/>
            <a:ext cx="7829400" cy="495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900"/>
              <a:buNone/>
            </a:pPr>
            <a:r>
              <a:rPr lang="en-US"/>
              <a:t>Activity: Growth Mindset</a:t>
            </a:r>
            <a:endParaRPr/>
          </a:p>
        </p:txBody>
      </p:sp>
      <p:sp>
        <p:nvSpPr>
          <p:cNvPr id="1114" name="Google Shape;1114;p95"/>
          <p:cNvSpPr txBox="1">
            <a:spLocks noGrp="1"/>
          </p:cNvSpPr>
          <p:nvPr>
            <p:ph type="body" idx="5"/>
          </p:nvPr>
        </p:nvSpPr>
        <p:spPr>
          <a:xfrm>
            <a:off x="2836296" y="1581149"/>
            <a:ext cx="1527300" cy="4953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500"/>
              </a:spcBef>
              <a:spcAft>
                <a:spcPts val="0"/>
              </a:spcAft>
              <a:buSzPts val="1600"/>
              <a:buNone/>
            </a:pPr>
            <a:r>
              <a:rPr lang="en-US">
                <a:latin typeface="Raleway Medium"/>
                <a:ea typeface="Raleway Medium"/>
                <a:cs typeface="Raleway Medium"/>
                <a:sym typeface="Raleway Medium"/>
              </a:rPr>
              <a:t>2</a:t>
            </a:r>
            <a:endParaRPr>
              <a:latin typeface="Raleway Medium"/>
              <a:ea typeface="Raleway Medium"/>
              <a:cs typeface="Raleway Medium"/>
              <a:sym typeface="Raleway Medium"/>
            </a:endParaRPr>
          </a:p>
        </p:txBody>
      </p:sp>
      <p:sp>
        <p:nvSpPr>
          <p:cNvPr id="1115" name="Google Shape;1115;p95"/>
          <p:cNvSpPr txBox="1">
            <a:spLocks noGrp="1"/>
          </p:cNvSpPr>
          <p:nvPr>
            <p:ph type="body" idx="6"/>
          </p:nvPr>
        </p:nvSpPr>
        <p:spPr>
          <a:xfrm>
            <a:off x="4951159" y="1581149"/>
            <a:ext cx="1527300" cy="4953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500"/>
              </a:spcBef>
              <a:spcAft>
                <a:spcPts val="0"/>
              </a:spcAft>
              <a:buSzPts val="1600"/>
              <a:buNone/>
            </a:pPr>
            <a:r>
              <a:rPr lang="en-US">
                <a:latin typeface="Raleway Medium"/>
                <a:ea typeface="Raleway Medium"/>
                <a:cs typeface="Raleway Medium"/>
                <a:sym typeface="Raleway Medium"/>
              </a:rPr>
              <a:t>3</a:t>
            </a:r>
            <a:endParaRPr>
              <a:latin typeface="Raleway Medium"/>
              <a:ea typeface="Raleway Medium"/>
              <a:cs typeface="Raleway Medium"/>
              <a:sym typeface="Raleway Medium"/>
            </a:endParaRPr>
          </a:p>
        </p:txBody>
      </p:sp>
      <p:sp>
        <p:nvSpPr>
          <p:cNvPr id="1116" name="Google Shape;1116;p95"/>
          <p:cNvSpPr txBox="1">
            <a:spLocks noGrp="1"/>
          </p:cNvSpPr>
          <p:nvPr>
            <p:ph type="body" idx="7"/>
          </p:nvPr>
        </p:nvSpPr>
        <p:spPr>
          <a:xfrm>
            <a:off x="7049960" y="1581149"/>
            <a:ext cx="1527300" cy="4953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500"/>
              </a:spcBef>
              <a:spcAft>
                <a:spcPts val="0"/>
              </a:spcAft>
              <a:buSzPts val="1600"/>
              <a:buNone/>
            </a:pPr>
            <a:r>
              <a:rPr lang="en-US">
                <a:latin typeface="Raleway Medium"/>
                <a:ea typeface="Raleway Medium"/>
                <a:cs typeface="Raleway Medium"/>
                <a:sym typeface="Raleway Medium"/>
              </a:rPr>
              <a:t>4</a:t>
            </a:r>
            <a:endParaRPr>
              <a:latin typeface="Raleway Medium"/>
              <a:ea typeface="Raleway Medium"/>
              <a:cs typeface="Raleway Medium"/>
              <a:sym typeface="Raleway Medium"/>
            </a:endParaRPr>
          </a:p>
        </p:txBody>
      </p:sp>
      <p:sp>
        <p:nvSpPr>
          <p:cNvPr id="1117" name="Google Shape;1117;p95"/>
          <p:cNvSpPr txBox="1">
            <a:spLocks noGrp="1"/>
          </p:cNvSpPr>
          <p:nvPr>
            <p:ph type="body" idx="8"/>
          </p:nvPr>
        </p:nvSpPr>
        <p:spPr>
          <a:xfrm>
            <a:off x="682626" y="1581149"/>
            <a:ext cx="1527300" cy="4953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500"/>
              </a:spcBef>
              <a:spcAft>
                <a:spcPts val="0"/>
              </a:spcAft>
              <a:buSzPts val="1600"/>
              <a:buNone/>
            </a:pPr>
            <a:r>
              <a:rPr lang="en-US">
                <a:latin typeface="Raleway Medium"/>
                <a:ea typeface="Raleway Medium"/>
                <a:cs typeface="Raleway Medium"/>
                <a:sym typeface="Raleway Medium"/>
              </a:rPr>
              <a:t>1</a:t>
            </a:r>
            <a:endParaRPr>
              <a:latin typeface="Raleway Medium"/>
              <a:ea typeface="Raleway Medium"/>
              <a:cs typeface="Raleway Medium"/>
              <a:sym typeface="Raleway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grpSp>
        <p:nvGrpSpPr>
          <p:cNvPr id="1122" name="Google Shape;1122;p96"/>
          <p:cNvGrpSpPr/>
          <p:nvPr/>
        </p:nvGrpSpPr>
        <p:grpSpPr>
          <a:xfrm>
            <a:off x="1249421" y="883666"/>
            <a:ext cx="7178513" cy="1292963"/>
            <a:chOff x="0" y="-611525"/>
            <a:chExt cx="19142700" cy="3447900"/>
          </a:xfrm>
        </p:grpSpPr>
        <p:sp>
          <p:nvSpPr>
            <p:cNvPr id="1123" name="Google Shape;1123;p96"/>
            <p:cNvSpPr txBox="1"/>
            <p:nvPr/>
          </p:nvSpPr>
          <p:spPr>
            <a:xfrm>
              <a:off x="0" y="-611525"/>
              <a:ext cx="19142700" cy="34479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chemeClr val="dk1"/>
                </a:buClr>
                <a:buSzPts val="600"/>
                <a:buFont typeface="Arial"/>
                <a:buNone/>
              </a:pPr>
              <a:r>
                <a:rPr lang="en-US" sz="4000">
                  <a:solidFill>
                    <a:srgbClr val="9C182C"/>
                  </a:solidFill>
                  <a:latin typeface="Raleway"/>
                  <a:ea typeface="Raleway"/>
                  <a:cs typeface="Raleway"/>
                  <a:sym typeface="Raleway"/>
                </a:rPr>
                <a:t>Small Group Discussion</a:t>
              </a:r>
              <a:endParaRPr sz="4000">
                <a:solidFill>
                  <a:srgbClr val="9C182C"/>
                </a:solidFill>
                <a:latin typeface="Raleway"/>
                <a:ea typeface="Raleway"/>
                <a:cs typeface="Raleway"/>
                <a:sym typeface="Raleway"/>
              </a:endParaRPr>
            </a:p>
            <a:p>
              <a:pPr marL="0" marR="0" lvl="0" indent="0" algn="l" rtl="0">
                <a:lnSpc>
                  <a:spcPct val="110000"/>
                </a:lnSpc>
                <a:spcBef>
                  <a:spcPts val="0"/>
                </a:spcBef>
                <a:spcAft>
                  <a:spcPts val="0"/>
                </a:spcAft>
                <a:buNone/>
              </a:pPr>
              <a:endParaRPr sz="4000">
                <a:solidFill>
                  <a:srgbClr val="9C182C"/>
                </a:solidFill>
                <a:latin typeface="Raleway"/>
                <a:ea typeface="Raleway"/>
                <a:cs typeface="Raleway"/>
                <a:sym typeface="Raleway"/>
              </a:endParaRPr>
            </a:p>
          </p:txBody>
        </p:sp>
        <p:sp>
          <p:nvSpPr>
            <p:cNvPr id="1124" name="Google Shape;1124;p96"/>
            <p:cNvSpPr txBox="1"/>
            <p:nvPr/>
          </p:nvSpPr>
          <p:spPr>
            <a:xfrm>
              <a:off x="0" y="1479233"/>
              <a:ext cx="17574300" cy="287400"/>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None/>
              </a:pPr>
              <a:endParaRPr sz="700"/>
            </a:p>
          </p:txBody>
        </p:sp>
      </p:grpSp>
      <p:sp>
        <p:nvSpPr>
          <p:cNvPr id="1125" name="Google Shape;1125;p96"/>
          <p:cNvSpPr txBox="1"/>
          <p:nvPr/>
        </p:nvSpPr>
        <p:spPr>
          <a:xfrm>
            <a:off x="1526088" y="1602825"/>
            <a:ext cx="7341900" cy="204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US" sz="1900">
                <a:solidFill>
                  <a:srgbClr val="050707"/>
                </a:solidFill>
                <a:latin typeface="Raleway"/>
                <a:ea typeface="Raleway"/>
                <a:cs typeface="Raleway"/>
                <a:sym typeface="Raleway"/>
              </a:rPr>
              <a:t>What was one thing that resonated with you?</a:t>
            </a:r>
            <a:br>
              <a:rPr lang="en-US" sz="1900">
                <a:solidFill>
                  <a:srgbClr val="050707"/>
                </a:solidFill>
                <a:latin typeface="Raleway"/>
                <a:ea typeface="Raleway"/>
                <a:cs typeface="Raleway"/>
                <a:sym typeface="Raleway"/>
              </a:rPr>
            </a:br>
            <a:endParaRPr sz="19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r>
              <a:rPr lang="en-US" sz="1900">
                <a:solidFill>
                  <a:srgbClr val="050707"/>
                </a:solidFill>
                <a:latin typeface="Raleway"/>
                <a:ea typeface="Raleway"/>
                <a:cs typeface="Raleway"/>
                <a:sym typeface="Raleway"/>
              </a:rPr>
              <a:t>Did this article motivate you to try something new?</a:t>
            </a:r>
            <a:br>
              <a:rPr lang="en-US" sz="1900">
                <a:solidFill>
                  <a:srgbClr val="050707"/>
                </a:solidFill>
                <a:latin typeface="Raleway"/>
                <a:ea typeface="Raleway"/>
                <a:cs typeface="Raleway"/>
                <a:sym typeface="Raleway"/>
              </a:rPr>
            </a:br>
            <a:endParaRPr sz="19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r>
              <a:rPr lang="en-US" sz="1900">
                <a:solidFill>
                  <a:srgbClr val="050707"/>
                </a:solidFill>
                <a:latin typeface="Raleway"/>
                <a:ea typeface="Raleway"/>
                <a:cs typeface="Raleway"/>
                <a:sym typeface="Raleway"/>
              </a:rPr>
              <a:t>What does the growth mindset look like at our school?</a:t>
            </a:r>
            <a:br>
              <a:rPr lang="en-US" sz="1900">
                <a:solidFill>
                  <a:srgbClr val="050707"/>
                </a:solidFill>
                <a:latin typeface="Raleway"/>
                <a:ea typeface="Raleway"/>
                <a:cs typeface="Raleway"/>
                <a:sym typeface="Raleway"/>
              </a:rPr>
            </a:br>
            <a:endParaRPr sz="19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r>
              <a:rPr lang="en-US" sz="1900">
                <a:solidFill>
                  <a:srgbClr val="050707"/>
                </a:solidFill>
                <a:latin typeface="Raleway"/>
                <a:ea typeface="Raleway"/>
                <a:cs typeface="Raleway"/>
                <a:sym typeface="Raleway"/>
              </a:rPr>
              <a:t>What would it take for us to adopt a growth mindset schoolwide?</a:t>
            </a:r>
            <a:endParaRPr sz="1500">
              <a:solidFill>
                <a:srgbClr val="050707"/>
              </a:solidFill>
              <a:latin typeface="Raleway"/>
              <a:ea typeface="Raleway"/>
              <a:cs typeface="Raleway"/>
              <a:sym typeface="Raleway"/>
            </a:endParaRPr>
          </a:p>
        </p:txBody>
      </p:sp>
      <p:sp>
        <p:nvSpPr>
          <p:cNvPr id="1126" name="Google Shape;1126;p96"/>
          <p:cNvSpPr/>
          <p:nvPr/>
        </p:nvSpPr>
        <p:spPr>
          <a:xfrm>
            <a:off x="-261400" y="0"/>
            <a:ext cx="1015500" cy="51435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27" name="Google Shape;1127;p96"/>
          <p:cNvSpPr/>
          <p:nvPr/>
        </p:nvSpPr>
        <p:spPr>
          <a:xfrm>
            <a:off x="1249422" y="1678498"/>
            <a:ext cx="139500" cy="1482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128" name="Google Shape;1128;p96"/>
          <p:cNvPicPr preferRelativeResize="0"/>
          <p:nvPr/>
        </p:nvPicPr>
        <p:blipFill rotWithShape="1">
          <a:blip r:embed="rId3">
            <a:alphaModFix/>
          </a:blip>
          <a:srcRect/>
          <a:stretch/>
        </p:blipFill>
        <p:spPr>
          <a:xfrm>
            <a:off x="8629650" y="4629150"/>
            <a:ext cx="338695" cy="338695"/>
          </a:xfrm>
          <a:prstGeom prst="rect">
            <a:avLst/>
          </a:prstGeom>
          <a:noFill/>
          <a:ln>
            <a:noFill/>
          </a:ln>
        </p:spPr>
      </p:pic>
      <p:sp>
        <p:nvSpPr>
          <p:cNvPr id="1129" name="Google Shape;1129;p96"/>
          <p:cNvSpPr/>
          <p:nvPr/>
        </p:nvSpPr>
        <p:spPr>
          <a:xfrm>
            <a:off x="1249422" y="2271561"/>
            <a:ext cx="139500" cy="1482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30" name="Google Shape;1130;p96"/>
          <p:cNvSpPr/>
          <p:nvPr/>
        </p:nvSpPr>
        <p:spPr>
          <a:xfrm>
            <a:off x="1249422" y="2864073"/>
            <a:ext cx="139500" cy="1482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31" name="Google Shape;1131;p96"/>
          <p:cNvSpPr/>
          <p:nvPr/>
        </p:nvSpPr>
        <p:spPr>
          <a:xfrm>
            <a:off x="1249422" y="3418486"/>
            <a:ext cx="139500" cy="1482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C182C"/>
        </a:solidFill>
        <a:effectLst/>
      </p:bgPr>
    </p:bg>
    <p:spTree>
      <p:nvGrpSpPr>
        <p:cNvPr id="1" name="Shape 1135"/>
        <p:cNvGrpSpPr/>
        <p:nvPr/>
      </p:nvGrpSpPr>
      <p:grpSpPr>
        <a:xfrm>
          <a:off x="0" y="0"/>
          <a:ext cx="0" cy="0"/>
          <a:chOff x="0" y="0"/>
          <a:chExt cx="0" cy="0"/>
        </a:xfrm>
      </p:grpSpPr>
      <p:sp>
        <p:nvSpPr>
          <p:cNvPr id="1136" name="Google Shape;1136;p97"/>
          <p:cNvSpPr txBox="1"/>
          <p:nvPr/>
        </p:nvSpPr>
        <p:spPr>
          <a:xfrm>
            <a:off x="514350" y="504825"/>
            <a:ext cx="3669900" cy="261600"/>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None/>
            </a:pPr>
            <a:r>
              <a:rPr lang="en-US" sz="1700">
                <a:solidFill>
                  <a:srgbClr val="FFFFFF"/>
                </a:solidFill>
                <a:latin typeface="Raleway"/>
                <a:ea typeface="Raleway"/>
                <a:cs typeface="Raleway"/>
                <a:sym typeface="Raleway"/>
              </a:rPr>
              <a:t>TAKE IT DEEPER</a:t>
            </a:r>
            <a:endParaRPr sz="700"/>
          </a:p>
        </p:txBody>
      </p:sp>
      <p:sp>
        <p:nvSpPr>
          <p:cNvPr id="1137" name="Google Shape;1137;p97"/>
          <p:cNvSpPr txBox="1"/>
          <p:nvPr/>
        </p:nvSpPr>
        <p:spPr>
          <a:xfrm>
            <a:off x="514350" y="4390500"/>
            <a:ext cx="4208400" cy="2310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chemeClr val="dk1"/>
              </a:buClr>
              <a:buSzPts val="600"/>
              <a:buFont typeface="Arial"/>
              <a:buNone/>
            </a:pPr>
            <a:r>
              <a:rPr lang="en-US" sz="1500">
                <a:solidFill>
                  <a:srgbClr val="FFFFFF"/>
                </a:solidFill>
                <a:latin typeface="Raleway"/>
                <a:ea typeface="Raleway"/>
                <a:cs typeface="Raleway"/>
                <a:sym typeface="Raleway"/>
              </a:rPr>
              <a:t>3.1 Preparing to Support SEL in Classrooms</a:t>
            </a:r>
            <a:endParaRPr sz="1500">
              <a:solidFill>
                <a:srgbClr val="FFFFFF"/>
              </a:solidFill>
              <a:latin typeface="Raleway"/>
              <a:ea typeface="Raleway"/>
              <a:cs typeface="Raleway"/>
              <a:sym typeface="Raleway"/>
            </a:endParaRPr>
          </a:p>
        </p:txBody>
      </p:sp>
      <p:sp>
        <p:nvSpPr>
          <p:cNvPr id="1138" name="Google Shape;1138;p97"/>
          <p:cNvSpPr/>
          <p:nvPr/>
        </p:nvSpPr>
        <p:spPr>
          <a:xfrm>
            <a:off x="514350" y="4143636"/>
            <a:ext cx="437400" cy="62100"/>
          </a:xfrm>
          <a:prstGeom prst="rect">
            <a:avLst/>
          </a:pr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39" name="Google Shape;1139;p97"/>
          <p:cNvSpPr txBox="1"/>
          <p:nvPr/>
        </p:nvSpPr>
        <p:spPr>
          <a:xfrm>
            <a:off x="368788" y="1347091"/>
            <a:ext cx="4208400" cy="985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a:solidFill>
                  <a:srgbClr val="FFFFFF"/>
                </a:solidFill>
                <a:latin typeface="Raleway"/>
                <a:ea typeface="Raleway"/>
                <a:cs typeface="Raleway"/>
                <a:sym typeface="Raleway"/>
              </a:rPr>
              <a:t>Complete</a:t>
            </a:r>
            <a:r>
              <a:rPr lang="en-US" sz="3200" b="1">
                <a:solidFill>
                  <a:srgbClr val="FFFFFF"/>
                </a:solidFill>
                <a:latin typeface="Raleway"/>
                <a:ea typeface="Raleway"/>
                <a:cs typeface="Raleway"/>
                <a:sym typeface="Raleway"/>
              </a:rPr>
              <a:t> “ Shifting Mindsets”</a:t>
            </a:r>
            <a:endParaRPr sz="700"/>
          </a:p>
        </p:txBody>
      </p:sp>
      <p:pic>
        <p:nvPicPr>
          <p:cNvPr id="1140" name="Google Shape;1140;p97"/>
          <p:cNvPicPr preferRelativeResize="0"/>
          <p:nvPr/>
        </p:nvPicPr>
        <p:blipFill rotWithShape="1">
          <a:blip r:embed="rId3">
            <a:alphaModFix/>
          </a:blip>
          <a:srcRect/>
          <a:stretch/>
        </p:blipFill>
        <p:spPr>
          <a:xfrm>
            <a:off x="8557927" y="4506407"/>
            <a:ext cx="338695" cy="338695"/>
          </a:xfrm>
          <a:prstGeom prst="rect">
            <a:avLst/>
          </a:prstGeom>
          <a:noFill/>
          <a:ln>
            <a:noFill/>
          </a:ln>
        </p:spPr>
      </p:pic>
      <p:pic>
        <p:nvPicPr>
          <p:cNvPr id="1141" name="Google Shape;1141;p97"/>
          <p:cNvPicPr preferRelativeResize="0"/>
          <p:nvPr/>
        </p:nvPicPr>
        <p:blipFill>
          <a:blip r:embed="rId4">
            <a:alphaModFix/>
          </a:blip>
          <a:stretch>
            <a:fillRect/>
          </a:stretch>
        </p:blipFill>
        <p:spPr>
          <a:xfrm>
            <a:off x="4729588" y="152400"/>
            <a:ext cx="3675940" cy="47570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98"/>
          <p:cNvSpPr/>
          <p:nvPr/>
        </p:nvSpPr>
        <p:spPr>
          <a:xfrm>
            <a:off x="0" y="4629150"/>
            <a:ext cx="5769000" cy="234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47" name="Google Shape;1147;p98"/>
          <p:cNvSpPr/>
          <p:nvPr/>
        </p:nvSpPr>
        <p:spPr>
          <a:xfrm>
            <a:off x="5768926" y="0"/>
            <a:ext cx="3778200" cy="3660000"/>
          </a:xfrm>
          <a:prstGeom prst="rect">
            <a:avLst/>
          </a:prstGeom>
          <a:solidFill>
            <a:srgbClr val="BA521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148" name="Google Shape;1148;p98"/>
          <p:cNvPicPr preferRelativeResize="0"/>
          <p:nvPr/>
        </p:nvPicPr>
        <p:blipFill rotWithShape="1">
          <a:blip r:embed="rId3">
            <a:alphaModFix/>
          </a:blip>
          <a:srcRect/>
          <a:stretch/>
        </p:blipFill>
        <p:spPr>
          <a:xfrm>
            <a:off x="6067777" y="3954027"/>
            <a:ext cx="2799319" cy="843295"/>
          </a:xfrm>
          <a:prstGeom prst="rect">
            <a:avLst/>
          </a:prstGeom>
          <a:noFill/>
          <a:ln>
            <a:noFill/>
          </a:ln>
        </p:spPr>
      </p:pic>
      <p:sp>
        <p:nvSpPr>
          <p:cNvPr id="1149" name="Google Shape;1149;p98"/>
          <p:cNvSpPr txBox="1"/>
          <p:nvPr/>
        </p:nvSpPr>
        <p:spPr>
          <a:xfrm>
            <a:off x="270075" y="2278399"/>
            <a:ext cx="5499000" cy="14961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dk1"/>
              </a:buClr>
              <a:buSzPts val="600"/>
              <a:buFont typeface="Arial"/>
              <a:buNone/>
            </a:pPr>
            <a:r>
              <a:rPr lang="en-US" sz="3600">
                <a:solidFill>
                  <a:srgbClr val="050707"/>
                </a:solidFill>
                <a:latin typeface="Raleway Black"/>
                <a:ea typeface="Raleway Black"/>
                <a:cs typeface="Raleway Black"/>
                <a:sym typeface="Raleway Black"/>
              </a:rPr>
              <a:t>3.2 </a:t>
            </a:r>
            <a:endParaRPr sz="3600">
              <a:solidFill>
                <a:srgbClr val="050707"/>
              </a:solidFill>
              <a:latin typeface="Raleway Black"/>
              <a:ea typeface="Raleway Black"/>
              <a:cs typeface="Raleway Black"/>
              <a:sym typeface="Raleway Black"/>
            </a:endParaRPr>
          </a:p>
          <a:p>
            <a:pPr marL="0" marR="0" lvl="0" indent="0" algn="l" rtl="0">
              <a:lnSpc>
                <a:spcPct val="90000"/>
              </a:lnSpc>
              <a:spcBef>
                <a:spcPts val="0"/>
              </a:spcBef>
              <a:spcAft>
                <a:spcPts val="0"/>
              </a:spcAft>
              <a:buClr>
                <a:schemeClr val="dk1"/>
              </a:buClr>
              <a:buSzPts val="600"/>
              <a:buFont typeface="Arial"/>
              <a:buNone/>
            </a:pPr>
            <a:r>
              <a:rPr lang="en-US" sz="3600">
                <a:solidFill>
                  <a:srgbClr val="050707"/>
                </a:solidFill>
                <a:latin typeface="Raleway Black"/>
                <a:ea typeface="Raleway Black"/>
                <a:cs typeface="Raleway Black"/>
                <a:sym typeface="Raleway Black"/>
              </a:rPr>
              <a:t>Explicit SEL Instruction</a:t>
            </a:r>
            <a:endParaRPr sz="3600">
              <a:solidFill>
                <a:srgbClr val="050707"/>
              </a:solidFill>
              <a:latin typeface="Raleway Black"/>
              <a:ea typeface="Raleway Black"/>
              <a:cs typeface="Raleway Black"/>
              <a:sym typeface="Raleway Black"/>
            </a:endParaRPr>
          </a:p>
          <a:p>
            <a:pPr marL="0" marR="0" lvl="0" indent="0" algn="l" rtl="0">
              <a:lnSpc>
                <a:spcPct val="90000"/>
              </a:lnSpc>
              <a:spcBef>
                <a:spcPts val="0"/>
              </a:spcBef>
              <a:spcAft>
                <a:spcPts val="0"/>
              </a:spcAft>
              <a:buClr>
                <a:schemeClr val="dk1"/>
              </a:buClr>
              <a:buSzPts val="600"/>
              <a:buFont typeface="Arial"/>
              <a:buNone/>
            </a:pPr>
            <a:endParaRPr sz="3600">
              <a:solidFill>
                <a:srgbClr val="050707"/>
              </a:solidFill>
              <a:latin typeface="Raleway Black"/>
              <a:ea typeface="Raleway Black"/>
              <a:cs typeface="Raleway Black"/>
              <a:sym typeface="Raleway Black"/>
            </a:endParaRPr>
          </a:p>
        </p:txBody>
      </p:sp>
      <p:sp>
        <p:nvSpPr>
          <p:cNvPr id="1150" name="Google Shape;1150;p98"/>
          <p:cNvSpPr txBox="1"/>
          <p:nvPr/>
        </p:nvSpPr>
        <p:spPr>
          <a:xfrm>
            <a:off x="365850" y="495300"/>
            <a:ext cx="4491300" cy="3879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1400">
                <a:solidFill>
                  <a:srgbClr val="050707"/>
                </a:solidFill>
                <a:latin typeface="Raleway"/>
                <a:ea typeface="Raleway"/>
                <a:cs typeface="Raleway"/>
                <a:sym typeface="Raleway"/>
              </a:rPr>
              <a:t>California Social and Emotional Learning </a:t>
            </a:r>
            <a:br>
              <a:rPr lang="en-US" sz="1400">
                <a:solidFill>
                  <a:srgbClr val="050707"/>
                </a:solidFill>
                <a:latin typeface="Raleway"/>
                <a:ea typeface="Raleway"/>
                <a:cs typeface="Raleway"/>
                <a:sym typeface="Raleway"/>
              </a:rPr>
            </a:br>
            <a:endParaRPr sz="700"/>
          </a:p>
        </p:txBody>
      </p:sp>
      <p:sp>
        <p:nvSpPr>
          <p:cNvPr id="1151" name="Google Shape;1151;p98"/>
          <p:cNvSpPr txBox="1"/>
          <p:nvPr/>
        </p:nvSpPr>
        <p:spPr>
          <a:xfrm>
            <a:off x="420625" y="3954025"/>
            <a:ext cx="5316000" cy="495600"/>
          </a:xfrm>
          <a:prstGeom prst="rect">
            <a:avLst/>
          </a:prstGeom>
          <a:noFill/>
          <a:ln>
            <a:noFill/>
          </a:ln>
        </p:spPr>
        <p:txBody>
          <a:bodyPr spcFirstLastPara="1" wrap="square" lIns="0" tIns="0" rIns="0" bIns="0" anchor="t" anchorCtr="0">
            <a:spAutoFit/>
          </a:bodyPr>
          <a:lstStyle/>
          <a:p>
            <a:pPr marL="0" lvl="0" indent="0" algn="l" rtl="0">
              <a:lnSpc>
                <a:spcPct val="130000"/>
              </a:lnSpc>
              <a:spcBef>
                <a:spcPts val="0"/>
              </a:spcBef>
              <a:spcAft>
                <a:spcPts val="0"/>
              </a:spcAft>
              <a:buClr>
                <a:schemeClr val="dk1"/>
              </a:buClr>
              <a:buFont typeface="Arial"/>
              <a:buNone/>
            </a:pPr>
            <a:r>
              <a:rPr lang="en-US" sz="1400">
                <a:solidFill>
                  <a:srgbClr val="050707"/>
                </a:solidFill>
                <a:latin typeface="Raleway"/>
                <a:ea typeface="Raleway"/>
                <a:cs typeface="Raleway"/>
                <a:sym typeface="Raleway"/>
              </a:rPr>
              <a:t>TOPIC 3: Teaching for Social, Emotional, and Academic Development</a:t>
            </a:r>
            <a:endParaRPr sz="1400">
              <a:solidFill>
                <a:srgbClr val="050707"/>
              </a:solidFill>
              <a:latin typeface="Raleway"/>
              <a:ea typeface="Raleway"/>
              <a:cs typeface="Raleway"/>
              <a:sym typeface="Raleway"/>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99"/>
          <p:cNvSpPr txBox="1"/>
          <p:nvPr/>
        </p:nvSpPr>
        <p:spPr>
          <a:xfrm>
            <a:off x="429563" y="2389813"/>
            <a:ext cx="4165500" cy="16146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endParaRPr sz="600">
              <a:solidFill>
                <a:schemeClr val="dk1"/>
              </a:solidFill>
            </a:endParaRPr>
          </a:p>
          <a:p>
            <a:pPr marL="228600" marR="0" lvl="0" indent="-203200" algn="l" rtl="0">
              <a:lnSpc>
                <a:spcPct val="100000"/>
              </a:lnSpc>
              <a:spcBef>
                <a:spcPts val="0"/>
              </a:spcBef>
              <a:spcAft>
                <a:spcPts val="0"/>
              </a:spcAft>
              <a:buClr>
                <a:srgbClr val="050707"/>
              </a:buClr>
              <a:buSzPts val="1400"/>
              <a:buFont typeface="Raleway"/>
              <a:buChar char="●"/>
            </a:pPr>
            <a:r>
              <a:rPr lang="en-US" sz="1400">
                <a:solidFill>
                  <a:srgbClr val="050707"/>
                </a:solidFill>
                <a:latin typeface="Raleway"/>
                <a:ea typeface="Raleway"/>
                <a:cs typeface="Raleway"/>
                <a:sym typeface="Raleway"/>
              </a:rPr>
              <a:t>Explore and discuss discrete SEL skills </a:t>
            </a:r>
            <a:endParaRPr sz="1400">
              <a:solidFill>
                <a:srgbClr val="050707"/>
              </a:solidFill>
              <a:latin typeface="Raleway"/>
              <a:ea typeface="Raleway"/>
              <a:cs typeface="Raleway"/>
              <a:sym typeface="Raleway"/>
            </a:endParaRPr>
          </a:p>
          <a:p>
            <a:pPr marL="228600" marR="0" lvl="0" indent="-203200" algn="l" rtl="0">
              <a:lnSpc>
                <a:spcPct val="100000"/>
              </a:lnSpc>
              <a:spcBef>
                <a:spcPts val="0"/>
              </a:spcBef>
              <a:spcAft>
                <a:spcPts val="0"/>
              </a:spcAft>
              <a:buClr>
                <a:srgbClr val="050707"/>
              </a:buClr>
              <a:buSzPts val="1400"/>
              <a:buFont typeface="Raleway"/>
              <a:buChar char="●"/>
            </a:pPr>
            <a:r>
              <a:rPr lang="en-US" sz="1400">
                <a:solidFill>
                  <a:srgbClr val="050707"/>
                </a:solidFill>
                <a:latin typeface="Raleway"/>
                <a:ea typeface="Raleway"/>
                <a:cs typeface="Raleway"/>
                <a:sym typeface="Raleway"/>
              </a:rPr>
              <a:t>Review, discuss, and explore how to use the SEL Kernels from Harvard’s EASEL Lab in an elementary classroom</a:t>
            </a:r>
            <a:endParaRPr sz="1400">
              <a:solidFill>
                <a:srgbClr val="050707"/>
              </a:solidFill>
              <a:latin typeface="Raleway"/>
              <a:ea typeface="Raleway"/>
              <a:cs typeface="Raleway"/>
              <a:sym typeface="Raleway"/>
            </a:endParaRPr>
          </a:p>
          <a:p>
            <a:pPr marL="228600" marR="0" lvl="0" indent="-203200" algn="l" rtl="0">
              <a:lnSpc>
                <a:spcPct val="100000"/>
              </a:lnSpc>
              <a:spcBef>
                <a:spcPts val="0"/>
              </a:spcBef>
              <a:spcAft>
                <a:spcPts val="0"/>
              </a:spcAft>
              <a:buClr>
                <a:srgbClr val="050707"/>
              </a:buClr>
              <a:buSzPts val="1400"/>
              <a:buFont typeface="Raleway"/>
              <a:buChar char="●"/>
            </a:pPr>
            <a:r>
              <a:rPr lang="en-US" sz="1400">
                <a:solidFill>
                  <a:srgbClr val="050707"/>
                </a:solidFill>
                <a:latin typeface="Raleway"/>
                <a:ea typeface="Raleway"/>
                <a:cs typeface="Raleway"/>
                <a:sym typeface="Raleway"/>
              </a:rPr>
              <a:t>Explore and discuss how to teach SEL to middle and high school students in a developmentally-appropriate way</a:t>
            </a:r>
            <a:endParaRPr sz="1400">
              <a:solidFill>
                <a:srgbClr val="050707"/>
              </a:solidFill>
              <a:latin typeface="Raleway"/>
              <a:ea typeface="Raleway"/>
              <a:cs typeface="Raleway"/>
              <a:sym typeface="Raleway"/>
            </a:endParaRPr>
          </a:p>
        </p:txBody>
      </p:sp>
      <p:sp>
        <p:nvSpPr>
          <p:cNvPr id="1157" name="Google Shape;1157;p99"/>
          <p:cNvSpPr/>
          <p:nvPr/>
        </p:nvSpPr>
        <p:spPr>
          <a:xfrm>
            <a:off x="4802088" y="-389237"/>
            <a:ext cx="4341900" cy="5922000"/>
          </a:xfrm>
          <a:prstGeom prst="rect">
            <a:avLst/>
          </a:prstGeom>
          <a:solidFill>
            <a:srgbClr val="BA521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58" name="Google Shape;1158;p99"/>
          <p:cNvSpPr/>
          <p:nvPr/>
        </p:nvSpPr>
        <p:spPr>
          <a:xfrm>
            <a:off x="514350" y="4538770"/>
            <a:ext cx="8115300" cy="16800"/>
          </a:xfrm>
          <a:prstGeom prst="rect">
            <a:avLst/>
          </a:prstGeom>
          <a:solidFill>
            <a:srgbClr val="BA521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159" name="Google Shape;1159;p99"/>
          <p:cNvPicPr preferRelativeResize="0"/>
          <p:nvPr/>
        </p:nvPicPr>
        <p:blipFill rotWithShape="1">
          <a:blip r:embed="rId3">
            <a:alphaModFix/>
          </a:blip>
          <a:srcRect/>
          <a:stretch/>
        </p:blipFill>
        <p:spPr>
          <a:xfrm>
            <a:off x="8629650" y="4629150"/>
            <a:ext cx="338695" cy="338695"/>
          </a:xfrm>
          <a:prstGeom prst="rect">
            <a:avLst/>
          </a:prstGeom>
          <a:noFill/>
          <a:ln>
            <a:noFill/>
          </a:ln>
        </p:spPr>
      </p:pic>
      <p:sp>
        <p:nvSpPr>
          <p:cNvPr id="1160" name="Google Shape;1160;p99"/>
          <p:cNvSpPr txBox="1"/>
          <p:nvPr/>
        </p:nvSpPr>
        <p:spPr>
          <a:xfrm>
            <a:off x="580313" y="193575"/>
            <a:ext cx="4014600" cy="12930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000">
                <a:solidFill>
                  <a:srgbClr val="050707"/>
                </a:solidFill>
                <a:latin typeface="Raleway"/>
                <a:ea typeface="Raleway"/>
                <a:cs typeface="Raleway"/>
                <a:sym typeface="Raleway"/>
              </a:rPr>
              <a:t>Learning Objectives</a:t>
            </a:r>
            <a:endParaRPr sz="700"/>
          </a:p>
        </p:txBody>
      </p:sp>
      <p:sp>
        <p:nvSpPr>
          <p:cNvPr id="1161" name="Google Shape;1161;p99"/>
          <p:cNvSpPr txBox="1"/>
          <p:nvPr/>
        </p:nvSpPr>
        <p:spPr>
          <a:xfrm>
            <a:off x="514350" y="1616863"/>
            <a:ext cx="3833400" cy="523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US" sz="1700">
                <a:solidFill>
                  <a:srgbClr val="BA5212"/>
                </a:solidFill>
                <a:latin typeface="Raleway"/>
                <a:ea typeface="Raleway"/>
                <a:cs typeface="Raleway"/>
                <a:sym typeface="Raleway"/>
              </a:rPr>
              <a:t>3.2 </a:t>
            </a:r>
            <a:endParaRPr sz="1700">
              <a:solidFill>
                <a:srgbClr val="BA5212"/>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r>
              <a:rPr lang="en-US" sz="1700">
                <a:solidFill>
                  <a:srgbClr val="BA5212"/>
                </a:solidFill>
                <a:latin typeface="Raleway"/>
                <a:ea typeface="Raleway"/>
                <a:cs typeface="Raleway"/>
                <a:sym typeface="Raleway"/>
              </a:rPr>
              <a:t>Explicit SEL Instruction</a:t>
            </a:r>
            <a:endParaRPr sz="1700">
              <a:solidFill>
                <a:srgbClr val="BA5212"/>
              </a:solidFill>
              <a:latin typeface="Raleway"/>
              <a:ea typeface="Raleway"/>
              <a:cs typeface="Raleway"/>
              <a:sym typeface="Raleway"/>
            </a:endParaRPr>
          </a:p>
        </p:txBody>
      </p:sp>
      <p:pic>
        <p:nvPicPr>
          <p:cNvPr id="1162" name="Google Shape;1162;p99"/>
          <p:cNvPicPr preferRelativeResize="0"/>
          <p:nvPr/>
        </p:nvPicPr>
        <p:blipFill>
          <a:blip r:embed="rId4">
            <a:alphaModFix/>
          </a:blip>
          <a:stretch>
            <a:fillRect/>
          </a:stretch>
        </p:blipFill>
        <p:spPr>
          <a:xfrm>
            <a:off x="5468306" y="32831"/>
            <a:ext cx="3211864" cy="3211864"/>
          </a:xfrm>
          <a:prstGeom prst="rect">
            <a:avLst/>
          </a:prstGeom>
          <a:noFill/>
          <a:ln>
            <a:noFill/>
          </a:ln>
        </p:spPr>
      </p:pic>
      <p:sp>
        <p:nvSpPr>
          <p:cNvPr id="1163" name="Google Shape;1163;p99"/>
          <p:cNvSpPr txBox="1"/>
          <p:nvPr/>
        </p:nvSpPr>
        <p:spPr>
          <a:xfrm>
            <a:off x="5374200" y="3167513"/>
            <a:ext cx="3400200" cy="1388100"/>
          </a:xfrm>
          <a:prstGeom prst="rect">
            <a:avLst/>
          </a:prstGeom>
          <a:noFill/>
          <a:ln>
            <a:noFill/>
          </a:ln>
        </p:spPr>
        <p:txBody>
          <a:bodyPr spcFirstLastPara="1" wrap="square" lIns="91450" tIns="91450" rIns="91450" bIns="91450" anchor="t" anchorCtr="0">
            <a:spAutoFit/>
          </a:bodyPr>
          <a:lstStyle/>
          <a:p>
            <a:pPr marL="0" marR="0" lvl="0" indent="0" algn="ctr" rtl="0">
              <a:lnSpc>
                <a:spcPct val="119970"/>
              </a:lnSpc>
              <a:spcBef>
                <a:spcPts val="0"/>
              </a:spcBef>
              <a:spcAft>
                <a:spcPts val="0"/>
              </a:spcAft>
              <a:buNone/>
            </a:pPr>
            <a:r>
              <a:rPr lang="en-US" sz="1700" b="1">
                <a:solidFill>
                  <a:srgbClr val="FFFFFF"/>
                </a:solidFill>
                <a:latin typeface="Raleway"/>
                <a:ea typeface="Raleway"/>
                <a:cs typeface="Raleway"/>
                <a:sym typeface="Raleway"/>
              </a:rPr>
              <a:t>Link Objectives to Developmental Indicators in</a:t>
            </a:r>
            <a:br>
              <a:rPr lang="en-US" sz="1700" b="1">
                <a:solidFill>
                  <a:srgbClr val="FFFFFF"/>
                </a:solidFill>
                <a:latin typeface="Raleway"/>
                <a:ea typeface="Raleway"/>
                <a:cs typeface="Raleway"/>
                <a:sym typeface="Raleway"/>
              </a:rPr>
            </a:br>
            <a:r>
              <a:rPr lang="en-US" sz="1700" b="1" u="sng">
                <a:solidFill>
                  <a:srgbClr val="FFFFFF"/>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California Transformative SEL Competencies</a:t>
            </a:r>
            <a:r>
              <a:rPr lang="en-US" sz="1700" b="1">
                <a:solidFill>
                  <a:srgbClr val="FFFFFF"/>
                </a:solidFill>
                <a:latin typeface="Raleway"/>
                <a:ea typeface="Raleway"/>
                <a:cs typeface="Raleway"/>
                <a:sym typeface="Raleway"/>
              </a:rPr>
              <a:t> </a:t>
            </a:r>
            <a:endParaRPr sz="1700" b="1">
              <a:solidFill>
                <a:srgbClr val="FFFFFF"/>
              </a:solidFill>
              <a:latin typeface="Raleway"/>
              <a:ea typeface="Raleway"/>
              <a:cs typeface="Raleway"/>
              <a:sym typeface="Raleway"/>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100"/>
          <p:cNvSpPr txBox="1">
            <a:spLocks noGrp="1"/>
          </p:cNvSpPr>
          <p:nvPr>
            <p:ph type="title"/>
          </p:nvPr>
        </p:nvSpPr>
        <p:spPr>
          <a:xfrm>
            <a:off x="4741638" y="875423"/>
            <a:ext cx="4019700" cy="3774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3"/>
              </a:buClr>
              <a:buSzPts val="3000"/>
              <a:buFont typeface="Raleway"/>
              <a:buNone/>
            </a:pPr>
            <a:r>
              <a:rPr lang="en-US" sz="2400" b="1">
                <a:solidFill>
                  <a:srgbClr val="BA5212"/>
                </a:solidFill>
                <a:latin typeface="Raleway"/>
                <a:ea typeface="Raleway"/>
                <a:cs typeface="Raleway"/>
                <a:sym typeface="Raleway"/>
              </a:rPr>
              <a:t>Reflect</a:t>
            </a:r>
            <a:endParaRPr sz="2400" b="1">
              <a:solidFill>
                <a:srgbClr val="BA5212"/>
              </a:solidFill>
              <a:latin typeface="Raleway"/>
              <a:ea typeface="Raleway"/>
              <a:cs typeface="Raleway"/>
              <a:sym typeface="Raleway"/>
            </a:endParaRPr>
          </a:p>
        </p:txBody>
      </p:sp>
      <p:sp>
        <p:nvSpPr>
          <p:cNvPr id="1170" name="Google Shape;1170;p100"/>
          <p:cNvSpPr txBox="1"/>
          <p:nvPr/>
        </p:nvSpPr>
        <p:spPr>
          <a:xfrm>
            <a:off x="7239000" y="4933950"/>
            <a:ext cx="1719000" cy="123000"/>
          </a:xfrm>
          <a:prstGeom prst="rect">
            <a:avLst/>
          </a:prstGeom>
          <a:noFill/>
          <a:ln>
            <a:noFill/>
          </a:ln>
        </p:spPr>
        <p:txBody>
          <a:bodyPr spcFirstLastPara="1" wrap="square" lIns="45725" tIns="22850" rIns="45725" bIns="22850" anchor="t" anchorCtr="0">
            <a:spAutoFit/>
          </a:bodyPr>
          <a:lstStyle/>
          <a:p>
            <a:pPr marL="0" marR="0" lvl="0" indent="0" algn="r" rtl="0">
              <a:lnSpc>
                <a:spcPct val="100000"/>
              </a:lnSpc>
              <a:spcBef>
                <a:spcPts val="0"/>
              </a:spcBef>
              <a:spcAft>
                <a:spcPts val="0"/>
              </a:spcAft>
              <a:buClr>
                <a:srgbClr val="000000"/>
              </a:buClr>
              <a:buSzPts val="500"/>
              <a:buFont typeface="Arial"/>
              <a:buNone/>
            </a:pPr>
            <a:r>
              <a:rPr lang="en-US" sz="500" b="0" i="0" u="sng" strike="noStrike" cap="none">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This Photo</a:t>
            </a:r>
            <a:r>
              <a:rPr lang="en-US" sz="500" b="0" i="0" u="none" strike="noStrike" cap="none">
                <a:solidFill>
                  <a:schemeClr val="lt1"/>
                </a:solidFill>
                <a:latin typeface="Calibri"/>
                <a:ea typeface="Calibri"/>
                <a:cs typeface="Calibri"/>
                <a:sym typeface="Calibri"/>
              </a:rPr>
              <a:t> by Unknown Author is licensed under </a:t>
            </a:r>
            <a:r>
              <a:rPr lang="en-US" sz="500" b="0"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BY-NC</a:t>
            </a:r>
            <a:endParaRPr sz="500" b="0" i="0" u="none" strike="noStrike" cap="none">
              <a:solidFill>
                <a:schemeClr val="lt1"/>
              </a:solidFill>
              <a:latin typeface="Calibri"/>
              <a:ea typeface="Calibri"/>
              <a:cs typeface="Calibri"/>
              <a:sym typeface="Calibri"/>
            </a:endParaRPr>
          </a:p>
        </p:txBody>
      </p:sp>
      <p:sp>
        <p:nvSpPr>
          <p:cNvPr id="1171" name="Google Shape;1171;p100"/>
          <p:cNvSpPr txBox="1"/>
          <p:nvPr/>
        </p:nvSpPr>
        <p:spPr>
          <a:xfrm>
            <a:off x="482531" y="875424"/>
            <a:ext cx="2308800" cy="3774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chemeClr val="accent3"/>
              </a:buClr>
              <a:buSzPts val="2700"/>
              <a:buFont typeface="Raleway"/>
              <a:buNone/>
            </a:pPr>
            <a:r>
              <a:rPr lang="en-US" sz="2400" b="1">
                <a:solidFill>
                  <a:srgbClr val="BA5212"/>
                </a:solidFill>
                <a:latin typeface="Raleway"/>
                <a:ea typeface="Raleway"/>
                <a:cs typeface="Raleway"/>
                <a:sym typeface="Raleway"/>
              </a:rPr>
              <a:t>Explore</a:t>
            </a:r>
            <a:endParaRPr sz="2400" b="1" i="0" u="none" strike="noStrike" cap="none">
              <a:solidFill>
                <a:srgbClr val="BA5212"/>
              </a:solidFill>
            </a:endParaRPr>
          </a:p>
        </p:txBody>
      </p:sp>
      <p:sp>
        <p:nvSpPr>
          <p:cNvPr id="1172" name="Google Shape;1172;p100"/>
          <p:cNvSpPr txBox="1">
            <a:spLocks noGrp="1"/>
          </p:cNvSpPr>
          <p:nvPr>
            <p:ph type="body" idx="1"/>
          </p:nvPr>
        </p:nvSpPr>
        <p:spPr>
          <a:xfrm>
            <a:off x="4741638" y="1365738"/>
            <a:ext cx="4019700" cy="3140700"/>
          </a:xfrm>
          <a:prstGeom prst="rect">
            <a:avLst/>
          </a:prstGeom>
          <a:noFill/>
          <a:ln>
            <a:noFill/>
          </a:ln>
        </p:spPr>
        <p:txBody>
          <a:bodyPr spcFirstLastPara="1" wrap="square" lIns="0" tIns="0" rIns="0" bIns="0" anchor="t" anchorCtr="0">
            <a:normAutofit fontScale="62500"/>
          </a:bodyPr>
          <a:lstStyle/>
          <a:p>
            <a:pPr marL="228600" lvl="0" indent="-241300" algn="l" rtl="0">
              <a:lnSpc>
                <a:spcPct val="115000"/>
              </a:lnSpc>
              <a:spcBef>
                <a:spcPts val="500"/>
              </a:spcBef>
              <a:spcAft>
                <a:spcPts val="0"/>
              </a:spcAft>
              <a:buClr>
                <a:srgbClr val="000000"/>
              </a:buClr>
              <a:buSzPct val="100000"/>
              <a:buFont typeface="Raleway"/>
              <a:buChar char="●"/>
            </a:pPr>
            <a:r>
              <a:rPr lang="en-US" sz="3200">
                <a:solidFill>
                  <a:srgbClr val="000000"/>
                </a:solidFill>
                <a:latin typeface="Raleway"/>
                <a:ea typeface="Raleway"/>
                <a:cs typeface="Raleway"/>
                <a:sym typeface="Raleway"/>
              </a:rPr>
              <a:t>What is a word or phrase that you really connect to? Why? </a:t>
            </a:r>
            <a:endParaRPr sz="3200">
              <a:solidFill>
                <a:srgbClr val="000000"/>
              </a:solidFill>
              <a:latin typeface="Raleway"/>
              <a:ea typeface="Raleway"/>
              <a:cs typeface="Raleway"/>
              <a:sym typeface="Raleway"/>
            </a:endParaRPr>
          </a:p>
          <a:p>
            <a:pPr marL="228600" lvl="0" indent="-241300" algn="l" rtl="0">
              <a:lnSpc>
                <a:spcPct val="115000"/>
              </a:lnSpc>
              <a:spcBef>
                <a:spcPts val="0"/>
              </a:spcBef>
              <a:spcAft>
                <a:spcPts val="0"/>
              </a:spcAft>
              <a:buClr>
                <a:srgbClr val="000000"/>
              </a:buClr>
              <a:buSzPct val="100000"/>
              <a:buFont typeface="Raleway"/>
              <a:buChar char="●"/>
            </a:pPr>
            <a:r>
              <a:rPr lang="en-US" sz="3200">
                <a:solidFill>
                  <a:srgbClr val="000000"/>
                </a:solidFill>
                <a:latin typeface="Raleway"/>
                <a:ea typeface="Raleway"/>
                <a:cs typeface="Raleway"/>
                <a:sym typeface="Raleway"/>
              </a:rPr>
              <a:t>If you visited an SEL-filled classroom, what would you see?</a:t>
            </a:r>
            <a:endParaRPr sz="3200">
              <a:solidFill>
                <a:srgbClr val="000000"/>
              </a:solidFill>
              <a:latin typeface="Raleway"/>
              <a:ea typeface="Raleway"/>
              <a:cs typeface="Raleway"/>
              <a:sym typeface="Raleway"/>
            </a:endParaRPr>
          </a:p>
          <a:p>
            <a:pPr marL="228600" lvl="0" indent="-241300" algn="l" rtl="0">
              <a:lnSpc>
                <a:spcPct val="115000"/>
              </a:lnSpc>
              <a:spcBef>
                <a:spcPts val="0"/>
              </a:spcBef>
              <a:spcAft>
                <a:spcPts val="0"/>
              </a:spcAft>
              <a:buClr>
                <a:srgbClr val="000000"/>
              </a:buClr>
              <a:buSzPct val="100000"/>
              <a:buFont typeface="Raleway"/>
              <a:buChar char="●"/>
            </a:pPr>
            <a:r>
              <a:rPr lang="en-US" sz="3200">
                <a:solidFill>
                  <a:srgbClr val="000000"/>
                </a:solidFill>
                <a:latin typeface="Raleway"/>
                <a:ea typeface="Raleway"/>
                <a:cs typeface="Raleway"/>
                <a:sym typeface="Raleway"/>
              </a:rPr>
              <a:t>At this point in your educator journey, how important do you think SEL is to support students’ growth?</a:t>
            </a:r>
            <a:endParaRPr sz="1900">
              <a:solidFill>
                <a:srgbClr val="000000"/>
              </a:solidFill>
            </a:endParaRPr>
          </a:p>
        </p:txBody>
      </p:sp>
      <p:pic>
        <p:nvPicPr>
          <p:cNvPr id="1173" name="Google Shape;1173;p100"/>
          <p:cNvPicPr preferRelativeResize="0"/>
          <p:nvPr/>
        </p:nvPicPr>
        <p:blipFill rotWithShape="1">
          <a:blip r:embed="rId5">
            <a:alphaModFix/>
          </a:blip>
          <a:srcRect/>
          <a:stretch/>
        </p:blipFill>
        <p:spPr>
          <a:xfrm>
            <a:off x="482537" y="1365734"/>
            <a:ext cx="4019552" cy="280074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101"/>
          <p:cNvSpPr/>
          <p:nvPr/>
        </p:nvSpPr>
        <p:spPr>
          <a:xfrm>
            <a:off x="514350" y="4444448"/>
            <a:ext cx="8115300" cy="168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79" name="Google Shape;1179;p101"/>
          <p:cNvSpPr/>
          <p:nvPr/>
        </p:nvSpPr>
        <p:spPr>
          <a:xfrm>
            <a:off x="527190" y="-179690"/>
            <a:ext cx="3606600" cy="5922000"/>
          </a:xfrm>
          <a:prstGeom prst="rect">
            <a:avLst/>
          </a:prstGeom>
          <a:solidFill>
            <a:srgbClr val="BA521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1180" name="Google Shape;1180;p101"/>
          <p:cNvGrpSpPr/>
          <p:nvPr/>
        </p:nvGrpSpPr>
        <p:grpSpPr>
          <a:xfrm>
            <a:off x="4881750" y="2004448"/>
            <a:ext cx="3747938" cy="1456421"/>
            <a:chOff x="0" y="-76200"/>
            <a:chExt cx="9994500" cy="6237348"/>
          </a:xfrm>
        </p:grpSpPr>
        <p:sp>
          <p:nvSpPr>
            <p:cNvPr id="1181" name="Google Shape;1181;p101"/>
            <p:cNvSpPr txBox="1"/>
            <p:nvPr/>
          </p:nvSpPr>
          <p:spPr>
            <a:xfrm>
              <a:off x="0" y="-76200"/>
              <a:ext cx="9994500" cy="21096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200" b="1">
                  <a:solidFill>
                    <a:srgbClr val="BA5212"/>
                  </a:solidFill>
                  <a:latin typeface="Raleway"/>
                  <a:ea typeface="Raleway"/>
                  <a:cs typeface="Raleway"/>
                  <a:sym typeface="Raleway"/>
                </a:rPr>
                <a:t>Video</a:t>
              </a:r>
              <a:endParaRPr sz="700">
                <a:solidFill>
                  <a:srgbClr val="BA5212"/>
                </a:solidFill>
              </a:endParaRPr>
            </a:p>
          </p:txBody>
        </p:sp>
        <p:sp>
          <p:nvSpPr>
            <p:cNvPr id="1182" name="Google Shape;1182;p101"/>
            <p:cNvSpPr txBox="1"/>
            <p:nvPr/>
          </p:nvSpPr>
          <p:spPr>
            <a:xfrm>
              <a:off x="0" y="2654748"/>
              <a:ext cx="9504300" cy="3506400"/>
            </a:xfrm>
            <a:prstGeom prst="rect">
              <a:avLst/>
            </a:prstGeom>
            <a:noFill/>
            <a:ln>
              <a:noFill/>
            </a:ln>
          </p:spPr>
          <p:txBody>
            <a:bodyPr spcFirstLastPara="1" wrap="square" lIns="0" tIns="0" rIns="0" bIns="0" anchor="t" anchorCtr="0">
              <a:spAutoFit/>
            </a:bodyPr>
            <a:lstStyle/>
            <a:p>
              <a:pPr marL="0" marR="0" lvl="0" indent="0" algn="l" rtl="0">
                <a:lnSpc>
                  <a:spcPct val="139964"/>
                </a:lnSpc>
                <a:spcBef>
                  <a:spcPts val="0"/>
                </a:spcBef>
                <a:spcAft>
                  <a:spcPts val="0"/>
                </a:spcAft>
                <a:buClr>
                  <a:schemeClr val="dk1"/>
                </a:buClr>
                <a:buSzPts val="600"/>
                <a:buFont typeface="Arial"/>
                <a:buNone/>
              </a:pPr>
              <a:r>
                <a:rPr lang="en-US" sz="1400" u="sng">
                  <a:solidFill>
                    <a:schemeClr val="hlink"/>
                  </a:solidFill>
                  <a:latin typeface="Raleway"/>
                  <a:ea typeface="Raleway"/>
                  <a:cs typeface="Raleway"/>
                  <a:sym typeface="Raleway"/>
                  <a:hlinkClick r:id="rId3"/>
                </a:rPr>
                <a:t>Explicit SEL Instruction </a:t>
              </a:r>
              <a:endParaRPr sz="1400">
                <a:latin typeface="Raleway"/>
                <a:ea typeface="Raleway"/>
                <a:cs typeface="Raleway"/>
                <a:sym typeface="Raleway"/>
              </a:endParaRPr>
            </a:p>
            <a:p>
              <a:pPr marL="0" marR="0" lvl="0" indent="0" algn="l" rtl="0">
                <a:lnSpc>
                  <a:spcPct val="139964"/>
                </a:lnSpc>
                <a:spcBef>
                  <a:spcPts val="0"/>
                </a:spcBef>
                <a:spcAft>
                  <a:spcPts val="0"/>
                </a:spcAft>
                <a:buClr>
                  <a:schemeClr val="dk1"/>
                </a:buClr>
                <a:buSzPts val="600"/>
                <a:buFont typeface="Arial"/>
                <a:buNone/>
              </a:pPr>
              <a:endParaRPr sz="1400">
                <a:latin typeface="Raleway"/>
                <a:ea typeface="Raleway"/>
                <a:cs typeface="Raleway"/>
                <a:sym typeface="Raleway"/>
              </a:endParaRPr>
            </a:p>
            <a:p>
              <a:pPr marL="0" marR="0" lvl="0" indent="0" algn="l" rtl="0">
                <a:lnSpc>
                  <a:spcPct val="139964"/>
                </a:lnSpc>
                <a:spcBef>
                  <a:spcPts val="0"/>
                </a:spcBef>
                <a:spcAft>
                  <a:spcPts val="0"/>
                </a:spcAft>
                <a:buNone/>
              </a:pPr>
              <a:endParaRPr sz="1400">
                <a:latin typeface="Raleway"/>
                <a:ea typeface="Raleway"/>
                <a:cs typeface="Raleway"/>
                <a:sym typeface="Raleway"/>
              </a:endParaRPr>
            </a:p>
          </p:txBody>
        </p:sp>
      </p:grpSp>
      <p:pic>
        <p:nvPicPr>
          <p:cNvPr id="1183" name="Google Shape;1183;p101"/>
          <p:cNvPicPr preferRelativeResize="0"/>
          <p:nvPr/>
        </p:nvPicPr>
        <p:blipFill rotWithShape="1">
          <a:blip r:embed="rId4">
            <a:alphaModFix/>
          </a:blip>
          <a:srcRect/>
          <a:stretch/>
        </p:blipFill>
        <p:spPr>
          <a:xfrm>
            <a:off x="8629650" y="175655"/>
            <a:ext cx="338695" cy="338695"/>
          </a:xfrm>
          <a:prstGeom prst="rect">
            <a:avLst/>
          </a:prstGeom>
          <a:noFill/>
          <a:ln>
            <a:noFill/>
          </a:ln>
        </p:spPr>
      </p:pic>
      <p:pic>
        <p:nvPicPr>
          <p:cNvPr id="1184" name="Google Shape;1184;p101"/>
          <p:cNvPicPr preferRelativeResize="0"/>
          <p:nvPr/>
        </p:nvPicPr>
        <p:blipFill rotWithShape="1">
          <a:blip r:embed="rId5">
            <a:alphaModFix/>
          </a:blip>
          <a:srcRect/>
          <a:stretch/>
        </p:blipFill>
        <p:spPr>
          <a:xfrm>
            <a:off x="639218" y="252717"/>
            <a:ext cx="1087488" cy="1087488"/>
          </a:xfrm>
          <a:prstGeom prst="rect">
            <a:avLst/>
          </a:prstGeom>
          <a:noFill/>
          <a:ln>
            <a:noFill/>
          </a:ln>
        </p:spPr>
      </p:pic>
      <p:pic>
        <p:nvPicPr>
          <p:cNvPr id="1185" name="Google Shape;1185;p101" descr="Explore how explicit instruction in Social and Emotional Learning (SEL) helps students develop and practice social and emotional competencies. Developed in partnership with the Collaborative for Academic,  Social, and Emotional Learning (CASEL), this video is part of a series that provides practical applications for educators pursuing high-quality, schoolwide SEL." title="Explicit SEL Instruction | Schoolwide SEL">
            <a:hlinkClick r:id="rId6"/>
          </p:cNvPr>
          <p:cNvPicPr preferRelativeResize="0"/>
          <p:nvPr/>
        </p:nvPicPr>
        <p:blipFill>
          <a:blip r:embed="rId7">
            <a:alphaModFix/>
          </a:blip>
          <a:stretch>
            <a:fillRect/>
          </a:stretch>
        </p:blipFill>
        <p:spPr>
          <a:xfrm>
            <a:off x="175050" y="1714499"/>
            <a:ext cx="4551426" cy="25601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5"/>
                                        </p:tgtEl>
                                        <p:attrNameLst>
                                          <p:attrName>style.visibility</p:attrName>
                                        </p:attrNameLst>
                                      </p:cBhvr>
                                      <p:to>
                                        <p:strVal val="visible"/>
                                      </p:to>
                                    </p:set>
                                    <p:animEffect transition="in" filter="fade">
                                      <p:cBhvr>
                                        <p:cTn id="7" dur="1000"/>
                                        <p:tgtEl>
                                          <p:spTgt spid="1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75"/>
          <p:cNvSpPr/>
          <p:nvPr/>
        </p:nvSpPr>
        <p:spPr>
          <a:xfrm>
            <a:off x="0" y="4629150"/>
            <a:ext cx="5769000" cy="234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01" name="Google Shape;901;p75"/>
          <p:cNvSpPr/>
          <p:nvPr/>
        </p:nvSpPr>
        <p:spPr>
          <a:xfrm>
            <a:off x="5768926" y="0"/>
            <a:ext cx="3778200" cy="36600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902" name="Google Shape;902;p75"/>
          <p:cNvPicPr preferRelativeResize="0"/>
          <p:nvPr/>
        </p:nvPicPr>
        <p:blipFill rotWithShape="1">
          <a:blip r:embed="rId3">
            <a:alphaModFix/>
          </a:blip>
          <a:srcRect/>
          <a:stretch/>
        </p:blipFill>
        <p:spPr>
          <a:xfrm>
            <a:off x="6067777" y="3954027"/>
            <a:ext cx="2799319" cy="843295"/>
          </a:xfrm>
          <a:prstGeom prst="rect">
            <a:avLst/>
          </a:prstGeom>
          <a:noFill/>
          <a:ln>
            <a:noFill/>
          </a:ln>
        </p:spPr>
      </p:pic>
      <p:sp>
        <p:nvSpPr>
          <p:cNvPr id="903" name="Google Shape;903;p75"/>
          <p:cNvSpPr txBox="1"/>
          <p:nvPr/>
        </p:nvSpPr>
        <p:spPr>
          <a:xfrm>
            <a:off x="420625" y="3954025"/>
            <a:ext cx="5316000" cy="495600"/>
          </a:xfrm>
          <a:prstGeom prst="rect">
            <a:avLst/>
          </a:prstGeom>
          <a:noFill/>
          <a:ln>
            <a:noFill/>
          </a:ln>
        </p:spPr>
        <p:txBody>
          <a:bodyPr spcFirstLastPara="1" wrap="square" lIns="0" tIns="0" rIns="0" bIns="0" anchor="t" anchorCtr="0">
            <a:spAutoFit/>
          </a:bodyPr>
          <a:lstStyle/>
          <a:p>
            <a:pPr marL="0" lvl="0" indent="0" algn="l" rtl="0">
              <a:lnSpc>
                <a:spcPct val="130000"/>
              </a:lnSpc>
              <a:spcBef>
                <a:spcPts val="0"/>
              </a:spcBef>
              <a:spcAft>
                <a:spcPts val="0"/>
              </a:spcAft>
              <a:buClr>
                <a:schemeClr val="dk1"/>
              </a:buClr>
              <a:buFont typeface="Arial"/>
              <a:buNone/>
            </a:pPr>
            <a:r>
              <a:rPr lang="en-US" sz="1400">
                <a:solidFill>
                  <a:srgbClr val="050707"/>
                </a:solidFill>
                <a:latin typeface="Raleway"/>
                <a:ea typeface="Raleway"/>
                <a:cs typeface="Raleway"/>
                <a:sym typeface="Raleway"/>
              </a:rPr>
              <a:t>TOPIC 3: Teaching for Social, Emotional, and Academic Development</a:t>
            </a:r>
            <a:endParaRPr sz="1400">
              <a:solidFill>
                <a:srgbClr val="050707"/>
              </a:solidFill>
              <a:latin typeface="Raleway"/>
              <a:ea typeface="Raleway"/>
              <a:cs typeface="Raleway"/>
              <a:sym typeface="Raleway"/>
            </a:endParaRPr>
          </a:p>
        </p:txBody>
      </p:sp>
      <p:sp>
        <p:nvSpPr>
          <p:cNvPr id="904" name="Google Shape;904;p75"/>
          <p:cNvSpPr txBox="1"/>
          <p:nvPr/>
        </p:nvSpPr>
        <p:spPr>
          <a:xfrm>
            <a:off x="420625" y="2163748"/>
            <a:ext cx="5251500" cy="14961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SzPts val="600"/>
              <a:buNone/>
            </a:pPr>
            <a:r>
              <a:rPr lang="en-US" sz="3600">
                <a:solidFill>
                  <a:srgbClr val="050707"/>
                </a:solidFill>
                <a:latin typeface="Raleway Black"/>
                <a:ea typeface="Raleway Black"/>
                <a:cs typeface="Raleway Black"/>
                <a:sym typeface="Raleway Black"/>
              </a:rPr>
              <a:t>3.1 Preparing to Support SEL in Classrooms</a:t>
            </a:r>
            <a:endParaRPr sz="3600">
              <a:solidFill>
                <a:srgbClr val="050707"/>
              </a:solidFill>
              <a:latin typeface="Raleway Black"/>
              <a:ea typeface="Raleway Black"/>
              <a:cs typeface="Raleway Black"/>
              <a:sym typeface="Raleway Black"/>
            </a:endParaRPr>
          </a:p>
        </p:txBody>
      </p:sp>
      <p:sp>
        <p:nvSpPr>
          <p:cNvPr id="905" name="Google Shape;905;p75"/>
          <p:cNvSpPr txBox="1"/>
          <p:nvPr/>
        </p:nvSpPr>
        <p:spPr>
          <a:xfrm>
            <a:off x="514350" y="495300"/>
            <a:ext cx="4342500" cy="3879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1400">
                <a:solidFill>
                  <a:srgbClr val="050707"/>
                </a:solidFill>
                <a:latin typeface="Raleway"/>
                <a:ea typeface="Raleway"/>
                <a:cs typeface="Raleway"/>
                <a:sym typeface="Raleway"/>
              </a:rPr>
              <a:t>California Social and Emotional Learning </a:t>
            </a:r>
            <a:br>
              <a:rPr lang="en-US" sz="1400">
                <a:solidFill>
                  <a:srgbClr val="050707"/>
                </a:solidFill>
                <a:latin typeface="Raleway"/>
                <a:ea typeface="Raleway"/>
                <a:cs typeface="Raleway"/>
                <a:sym typeface="Raleway"/>
              </a:rPr>
            </a:br>
            <a:endParaRPr sz="7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grpSp>
        <p:nvGrpSpPr>
          <p:cNvPr id="1190" name="Google Shape;1190;p102"/>
          <p:cNvGrpSpPr/>
          <p:nvPr/>
        </p:nvGrpSpPr>
        <p:grpSpPr>
          <a:xfrm>
            <a:off x="1114697" y="176903"/>
            <a:ext cx="7178512" cy="1970213"/>
            <a:chOff x="-897233" y="-2627058"/>
            <a:chExt cx="19142700" cy="5253900"/>
          </a:xfrm>
        </p:grpSpPr>
        <p:sp>
          <p:nvSpPr>
            <p:cNvPr id="1191" name="Google Shape;1191;p102"/>
            <p:cNvSpPr txBox="1"/>
            <p:nvPr/>
          </p:nvSpPr>
          <p:spPr>
            <a:xfrm>
              <a:off x="-897233" y="-2627058"/>
              <a:ext cx="19142700" cy="52539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SzPts val="600"/>
                <a:buNone/>
              </a:pPr>
              <a:r>
                <a:rPr lang="en-US" sz="4000">
                  <a:solidFill>
                    <a:srgbClr val="BA5212"/>
                  </a:solidFill>
                  <a:latin typeface="Raleway"/>
                  <a:ea typeface="Raleway"/>
                  <a:cs typeface="Raleway"/>
                  <a:sym typeface="Raleway"/>
                </a:rPr>
                <a:t>Let’s Discuss</a:t>
              </a:r>
              <a:endParaRPr sz="4000">
                <a:solidFill>
                  <a:srgbClr val="BA5212"/>
                </a:solidFill>
                <a:latin typeface="Raleway"/>
                <a:ea typeface="Raleway"/>
                <a:cs typeface="Raleway"/>
                <a:sym typeface="Raleway"/>
              </a:endParaRPr>
            </a:p>
            <a:p>
              <a:pPr marL="0" marR="0" lvl="0" indent="0" algn="l" rtl="0">
                <a:lnSpc>
                  <a:spcPct val="110000"/>
                </a:lnSpc>
                <a:spcBef>
                  <a:spcPts val="0"/>
                </a:spcBef>
                <a:spcAft>
                  <a:spcPts val="0"/>
                </a:spcAft>
                <a:buSzPts val="600"/>
                <a:buNone/>
              </a:pPr>
              <a:endParaRPr sz="4000">
                <a:solidFill>
                  <a:srgbClr val="9C182C"/>
                </a:solidFill>
                <a:latin typeface="Raleway"/>
                <a:ea typeface="Raleway"/>
                <a:cs typeface="Raleway"/>
                <a:sym typeface="Raleway"/>
              </a:endParaRPr>
            </a:p>
            <a:p>
              <a:pPr marL="0" marR="0" lvl="0" indent="0" algn="l" rtl="0">
                <a:lnSpc>
                  <a:spcPct val="110000"/>
                </a:lnSpc>
                <a:spcBef>
                  <a:spcPts val="0"/>
                </a:spcBef>
                <a:spcAft>
                  <a:spcPts val="0"/>
                </a:spcAft>
                <a:buNone/>
              </a:pPr>
              <a:endParaRPr sz="4000">
                <a:solidFill>
                  <a:srgbClr val="9C182C"/>
                </a:solidFill>
                <a:latin typeface="Raleway"/>
                <a:ea typeface="Raleway"/>
                <a:cs typeface="Raleway"/>
                <a:sym typeface="Raleway"/>
              </a:endParaRPr>
            </a:p>
          </p:txBody>
        </p:sp>
        <p:sp>
          <p:nvSpPr>
            <p:cNvPr id="1192" name="Google Shape;1192;p102"/>
            <p:cNvSpPr txBox="1"/>
            <p:nvPr/>
          </p:nvSpPr>
          <p:spPr>
            <a:xfrm>
              <a:off x="-845023" y="-913167"/>
              <a:ext cx="19038300" cy="697800"/>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None/>
              </a:pPr>
              <a:r>
                <a:rPr lang="en-US" sz="1700">
                  <a:solidFill>
                    <a:srgbClr val="050707"/>
                  </a:solidFill>
                  <a:latin typeface="Raleway"/>
                  <a:ea typeface="Raleway"/>
                  <a:cs typeface="Raleway"/>
                  <a:sym typeface="Raleway"/>
                </a:rPr>
                <a:t>After watching the video consider:</a:t>
              </a:r>
              <a:endParaRPr sz="700"/>
            </a:p>
          </p:txBody>
        </p:sp>
      </p:grpSp>
      <p:sp>
        <p:nvSpPr>
          <p:cNvPr id="1193" name="Google Shape;1193;p102"/>
          <p:cNvSpPr/>
          <p:nvPr/>
        </p:nvSpPr>
        <p:spPr>
          <a:xfrm>
            <a:off x="1114697" y="1566301"/>
            <a:ext cx="139500" cy="148200"/>
          </a:xfrm>
          <a:prstGeom prst="rect">
            <a:avLst/>
          </a:prstGeom>
          <a:solidFill>
            <a:srgbClr val="BA521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94" name="Google Shape;1194;p102"/>
          <p:cNvSpPr txBox="1"/>
          <p:nvPr/>
        </p:nvSpPr>
        <p:spPr>
          <a:xfrm>
            <a:off x="1408525" y="1491000"/>
            <a:ext cx="7335900" cy="34170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600"/>
              <a:buFont typeface="Arial"/>
              <a:buNone/>
            </a:pPr>
            <a:r>
              <a:rPr lang="en-US" sz="1500">
                <a:solidFill>
                  <a:schemeClr val="dk1"/>
                </a:solidFill>
                <a:latin typeface="Raleway"/>
                <a:ea typeface="Raleway"/>
                <a:cs typeface="Raleway"/>
                <a:sym typeface="Raleway"/>
              </a:rPr>
              <a:t>What are some explicit ways you and/or your colleagues are currently integrating SEL into your school?</a:t>
            </a:r>
            <a:endParaRPr sz="1500">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600"/>
              <a:buFont typeface="Arial"/>
              <a:buNone/>
            </a:pPr>
            <a:endParaRPr sz="1500">
              <a:solidFill>
                <a:srgbClr val="050707"/>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600"/>
              <a:buFont typeface="Arial"/>
              <a:buNone/>
            </a:pPr>
            <a:r>
              <a:rPr lang="en-US" sz="1500">
                <a:solidFill>
                  <a:srgbClr val="050707"/>
                </a:solidFill>
                <a:latin typeface="Raleway"/>
                <a:ea typeface="Raleway"/>
                <a:cs typeface="Raleway"/>
                <a:sym typeface="Raleway"/>
              </a:rPr>
              <a:t>What ideas from the video would you like to try in your classroom or as a school?</a:t>
            </a:r>
            <a:endParaRPr sz="1500">
              <a:solidFill>
                <a:srgbClr val="050707"/>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600"/>
              <a:buFont typeface="Arial"/>
              <a:buNone/>
            </a:pPr>
            <a:endParaRPr sz="1500">
              <a:solidFill>
                <a:srgbClr val="050707"/>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600"/>
              <a:buFont typeface="Arial"/>
              <a:buNone/>
            </a:pPr>
            <a:r>
              <a:rPr lang="en-US" sz="1500">
                <a:solidFill>
                  <a:srgbClr val="050707"/>
                </a:solidFill>
                <a:latin typeface="Raleway"/>
                <a:ea typeface="Raleway"/>
                <a:cs typeface="Raleway"/>
                <a:sym typeface="Raleway"/>
              </a:rPr>
              <a:t>What is the role of SEL in our school community, based on the students and families we serve?  </a:t>
            </a:r>
            <a:br>
              <a:rPr lang="en-US" sz="1500">
                <a:solidFill>
                  <a:srgbClr val="050707"/>
                </a:solidFill>
                <a:latin typeface="Raleway"/>
                <a:ea typeface="Raleway"/>
                <a:cs typeface="Raleway"/>
                <a:sym typeface="Raleway"/>
              </a:rPr>
            </a:br>
            <a:endParaRPr sz="1500">
              <a:solidFill>
                <a:srgbClr val="050707"/>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600"/>
              <a:buFont typeface="Arial"/>
              <a:buNone/>
            </a:pPr>
            <a:r>
              <a:rPr lang="en-US" sz="1500">
                <a:solidFill>
                  <a:srgbClr val="050707"/>
                </a:solidFill>
                <a:latin typeface="Raleway"/>
                <a:ea typeface="Raleway"/>
                <a:cs typeface="Raleway"/>
                <a:sym typeface="Raleway"/>
              </a:rPr>
              <a:t>If we were extremely successful with SEL implementation, what would we see people doing/feeling/thinking? What do we need to get there? </a:t>
            </a:r>
            <a:endParaRPr sz="1500">
              <a:solidFill>
                <a:srgbClr val="050707"/>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600"/>
              <a:buFont typeface="Arial"/>
              <a:buNone/>
            </a:pPr>
            <a:br>
              <a:rPr lang="en-US" sz="1500">
                <a:solidFill>
                  <a:srgbClr val="050707"/>
                </a:solidFill>
                <a:latin typeface="Raleway"/>
                <a:ea typeface="Raleway"/>
                <a:cs typeface="Raleway"/>
                <a:sym typeface="Raleway"/>
              </a:rPr>
            </a:br>
            <a:r>
              <a:rPr lang="en-US" sz="1500">
                <a:solidFill>
                  <a:srgbClr val="050707"/>
                </a:solidFill>
                <a:latin typeface="Raleway"/>
                <a:ea typeface="Raleway"/>
                <a:cs typeface="Raleway"/>
                <a:sym typeface="Raleway"/>
              </a:rPr>
              <a:t>How can we strengthen the school’s SEL instruction? What resources would make it possible?</a:t>
            </a:r>
            <a:endParaRPr sz="1500">
              <a:solidFill>
                <a:srgbClr val="050707"/>
              </a:solidFill>
              <a:latin typeface="Raleway"/>
              <a:ea typeface="Raleway"/>
              <a:cs typeface="Raleway"/>
              <a:sym typeface="Raleway"/>
            </a:endParaRPr>
          </a:p>
        </p:txBody>
      </p:sp>
      <p:sp>
        <p:nvSpPr>
          <p:cNvPr id="1195" name="Google Shape;1195;p102"/>
          <p:cNvSpPr/>
          <p:nvPr/>
        </p:nvSpPr>
        <p:spPr>
          <a:xfrm>
            <a:off x="-261396" y="-99108"/>
            <a:ext cx="1015500" cy="5346000"/>
          </a:xfrm>
          <a:prstGeom prst="rect">
            <a:avLst/>
          </a:prstGeom>
          <a:solidFill>
            <a:srgbClr val="BA521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96" name="Google Shape;1196;p102"/>
          <p:cNvSpPr/>
          <p:nvPr/>
        </p:nvSpPr>
        <p:spPr>
          <a:xfrm>
            <a:off x="1114697" y="2320398"/>
            <a:ext cx="139500" cy="148200"/>
          </a:xfrm>
          <a:prstGeom prst="rect">
            <a:avLst/>
          </a:prstGeom>
          <a:solidFill>
            <a:srgbClr val="BA521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97" name="Google Shape;1197;p102"/>
          <p:cNvSpPr/>
          <p:nvPr/>
        </p:nvSpPr>
        <p:spPr>
          <a:xfrm>
            <a:off x="1114697" y="2877124"/>
            <a:ext cx="139500" cy="148200"/>
          </a:xfrm>
          <a:prstGeom prst="rect">
            <a:avLst/>
          </a:prstGeom>
          <a:solidFill>
            <a:srgbClr val="BA521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198" name="Google Shape;1198;p102"/>
          <p:cNvPicPr preferRelativeResize="0"/>
          <p:nvPr/>
        </p:nvPicPr>
        <p:blipFill rotWithShape="1">
          <a:blip r:embed="rId3">
            <a:alphaModFix/>
          </a:blip>
          <a:srcRect/>
          <a:stretch/>
        </p:blipFill>
        <p:spPr>
          <a:xfrm>
            <a:off x="8629650" y="4629150"/>
            <a:ext cx="338695" cy="338695"/>
          </a:xfrm>
          <a:prstGeom prst="rect">
            <a:avLst/>
          </a:prstGeom>
          <a:noFill/>
          <a:ln>
            <a:noFill/>
          </a:ln>
        </p:spPr>
      </p:pic>
      <p:sp>
        <p:nvSpPr>
          <p:cNvPr id="1199" name="Google Shape;1199;p102"/>
          <p:cNvSpPr/>
          <p:nvPr/>
        </p:nvSpPr>
        <p:spPr>
          <a:xfrm>
            <a:off x="1114697" y="3647255"/>
            <a:ext cx="139500" cy="148200"/>
          </a:xfrm>
          <a:prstGeom prst="rect">
            <a:avLst/>
          </a:prstGeom>
          <a:solidFill>
            <a:srgbClr val="BA521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sz="700"/>
          </a:p>
        </p:txBody>
      </p:sp>
      <p:sp>
        <p:nvSpPr>
          <p:cNvPr id="1200" name="Google Shape;1200;p102"/>
          <p:cNvSpPr/>
          <p:nvPr/>
        </p:nvSpPr>
        <p:spPr>
          <a:xfrm>
            <a:off x="1114697" y="4480955"/>
            <a:ext cx="139500" cy="148200"/>
          </a:xfrm>
          <a:prstGeom prst="rect">
            <a:avLst/>
          </a:prstGeom>
          <a:solidFill>
            <a:srgbClr val="BA521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sz="7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grpSp>
        <p:nvGrpSpPr>
          <p:cNvPr id="1205" name="Google Shape;1205;p103"/>
          <p:cNvGrpSpPr/>
          <p:nvPr/>
        </p:nvGrpSpPr>
        <p:grpSpPr>
          <a:xfrm>
            <a:off x="4615950" y="293088"/>
            <a:ext cx="4250588" cy="3488253"/>
            <a:chOff x="0" y="0"/>
            <a:chExt cx="13716000" cy="10058400"/>
          </a:xfrm>
        </p:grpSpPr>
        <p:sp>
          <p:nvSpPr>
            <p:cNvPr id="1206" name="Google Shape;1206;p103"/>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207" name="Google Shape;1207;p103"/>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208" name="Google Shape;1208;p103"/>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209" name="Google Shape;1209;p103"/>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sp>
        <p:nvSpPr>
          <p:cNvPr id="1210" name="Google Shape;1210;p103"/>
          <p:cNvSpPr/>
          <p:nvPr/>
        </p:nvSpPr>
        <p:spPr>
          <a:xfrm>
            <a:off x="58625" y="3808525"/>
            <a:ext cx="8821800" cy="45600"/>
          </a:xfrm>
          <a:prstGeom prst="rect">
            <a:avLst/>
          </a:prstGeom>
          <a:solidFill>
            <a:srgbClr val="BA5212"/>
          </a:solidFill>
          <a:ln w="76200" cap="flat" cmpd="sng">
            <a:solidFill>
              <a:srgbClr val="BA5212"/>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211" name="Google Shape;1211;p103"/>
          <p:cNvSpPr txBox="1"/>
          <p:nvPr/>
        </p:nvSpPr>
        <p:spPr>
          <a:xfrm>
            <a:off x="1025975" y="1275225"/>
            <a:ext cx="3516900" cy="19950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SzPts val="600"/>
              <a:buNone/>
            </a:pPr>
            <a:r>
              <a:rPr lang="en-US" sz="3600">
                <a:solidFill>
                  <a:srgbClr val="050707"/>
                </a:solidFill>
                <a:latin typeface="Raleway Black"/>
                <a:ea typeface="Raleway Black"/>
                <a:cs typeface="Raleway Black"/>
                <a:sym typeface="Raleway Black"/>
              </a:rPr>
              <a:t>Exploring Social and Emotional Competencies</a:t>
            </a:r>
            <a:endParaRPr sz="3600">
              <a:solidFill>
                <a:srgbClr val="050707"/>
              </a:solidFill>
              <a:latin typeface="Raleway Black"/>
              <a:ea typeface="Raleway Black"/>
              <a:cs typeface="Raleway Black"/>
              <a:sym typeface="Raleway Black"/>
            </a:endParaRPr>
          </a:p>
        </p:txBody>
      </p:sp>
      <p:sp>
        <p:nvSpPr>
          <p:cNvPr id="1212" name="Google Shape;1212;p103"/>
          <p:cNvSpPr/>
          <p:nvPr/>
        </p:nvSpPr>
        <p:spPr>
          <a:xfrm>
            <a:off x="0" y="0"/>
            <a:ext cx="908700" cy="5143500"/>
          </a:xfrm>
          <a:prstGeom prst="rect">
            <a:avLst/>
          </a:prstGeom>
          <a:solidFill>
            <a:srgbClr val="BA521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213" name="Google Shape;1213;p103"/>
          <p:cNvPicPr preferRelativeResize="0"/>
          <p:nvPr/>
        </p:nvPicPr>
        <p:blipFill rotWithShape="1">
          <a:blip r:embed="rId3">
            <a:alphaModFix/>
          </a:blip>
          <a:srcRect/>
          <a:stretch/>
        </p:blipFill>
        <p:spPr>
          <a:xfrm>
            <a:off x="8541575" y="4614500"/>
            <a:ext cx="338695" cy="338695"/>
          </a:xfrm>
          <a:prstGeom prst="rect">
            <a:avLst/>
          </a:prstGeom>
          <a:noFill/>
          <a:ln>
            <a:noFill/>
          </a:ln>
        </p:spPr>
      </p:pic>
      <p:pic>
        <p:nvPicPr>
          <p:cNvPr id="1214" name="Google Shape;1214;p103"/>
          <p:cNvPicPr preferRelativeResize="0">
            <a:picLocks noGrp="1"/>
          </p:cNvPicPr>
          <p:nvPr>
            <p:ph type="pic" idx="2"/>
          </p:nvPr>
        </p:nvPicPr>
        <p:blipFill rotWithShape="1">
          <a:blip r:embed="rId4">
            <a:alphaModFix amt="30000"/>
          </a:blip>
          <a:srcRect l="7313" t="-15326" r="5304" b="8374"/>
          <a:stretch/>
        </p:blipFill>
        <p:spPr>
          <a:xfrm>
            <a:off x="4519825" y="-1011012"/>
            <a:ext cx="4442853" cy="60964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104"/>
          <p:cNvSpPr txBox="1"/>
          <p:nvPr/>
        </p:nvSpPr>
        <p:spPr>
          <a:xfrm>
            <a:off x="7239000" y="4933950"/>
            <a:ext cx="1719000" cy="123000"/>
          </a:xfrm>
          <a:prstGeom prst="rect">
            <a:avLst/>
          </a:prstGeom>
          <a:noFill/>
          <a:ln>
            <a:noFill/>
          </a:ln>
        </p:spPr>
        <p:txBody>
          <a:bodyPr spcFirstLastPara="1" wrap="square" lIns="45725" tIns="22850" rIns="45725" bIns="22850" anchor="t" anchorCtr="0">
            <a:spAutoFit/>
          </a:bodyPr>
          <a:lstStyle/>
          <a:p>
            <a:pPr marL="0" marR="0" lvl="0" indent="0" algn="r" rtl="0">
              <a:lnSpc>
                <a:spcPct val="100000"/>
              </a:lnSpc>
              <a:spcBef>
                <a:spcPts val="0"/>
              </a:spcBef>
              <a:spcAft>
                <a:spcPts val="0"/>
              </a:spcAft>
              <a:buClr>
                <a:srgbClr val="000000"/>
              </a:buClr>
              <a:buSzPts val="500"/>
              <a:buFont typeface="Arial"/>
              <a:buNone/>
            </a:pPr>
            <a:r>
              <a:rPr lang="en-US" sz="500" b="0" i="0" u="sng" strike="noStrike" cap="none">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This Photo</a:t>
            </a:r>
            <a:r>
              <a:rPr lang="en-US" sz="500" b="0" i="0" u="none" strike="noStrike" cap="none">
                <a:solidFill>
                  <a:schemeClr val="lt1"/>
                </a:solidFill>
                <a:latin typeface="Calibri"/>
                <a:ea typeface="Calibri"/>
                <a:cs typeface="Calibri"/>
                <a:sym typeface="Calibri"/>
              </a:rPr>
              <a:t> by Unknown Author is licensed under </a:t>
            </a:r>
            <a:r>
              <a:rPr lang="en-US" sz="500" b="0"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BY-NC</a:t>
            </a:r>
            <a:endParaRPr sz="500" b="0" i="0" u="none" strike="noStrike" cap="none">
              <a:solidFill>
                <a:schemeClr val="lt1"/>
              </a:solidFill>
              <a:latin typeface="Calibri"/>
              <a:ea typeface="Calibri"/>
              <a:cs typeface="Calibri"/>
              <a:sym typeface="Calibri"/>
            </a:endParaRPr>
          </a:p>
        </p:txBody>
      </p:sp>
      <p:sp>
        <p:nvSpPr>
          <p:cNvPr id="1221" name="Google Shape;1221;p104"/>
          <p:cNvSpPr txBox="1"/>
          <p:nvPr/>
        </p:nvSpPr>
        <p:spPr>
          <a:xfrm>
            <a:off x="4634188" y="2071500"/>
            <a:ext cx="4019700" cy="11151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chemeClr val="accent3"/>
              </a:buClr>
              <a:buSzPts val="2700"/>
              <a:buFont typeface="Raleway"/>
              <a:buNone/>
            </a:pPr>
            <a:r>
              <a:rPr lang="en-US" sz="2700">
                <a:solidFill>
                  <a:srgbClr val="BA5212"/>
                </a:solidFill>
                <a:latin typeface="Raleway"/>
                <a:ea typeface="Raleway"/>
                <a:cs typeface="Raleway"/>
                <a:sym typeface="Raleway"/>
              </a:rPr>
              <a:t>Practice:</a:t>
            </a:r>
            <a:endParaRPr sz="2700">
              <a:solidFill>
                <a:srgbClr val="BA5212"/>
              </a:solidFill>
              <a:latin typeface="Raleway"/>
              <a:ea typeface="Raleway"/>
              <a:cs typeface="Raleway"/>
              <a:sym typeface="Raleway"/>
            </a:endParaRPr>
          </a:p>
          <a:p>
            <a:pPr marL="0" marR="0" lvl="0" indent="0" algn="l" rtl="0">
              <a:lnSpc>
                <a:spcPct val="90000"/>
              </a:lnSpc>
              <a:spcBef>
                <a:spcPts val="0"/>
              </a:spcBef>
              <a:spcAft>
                <a:spcPts val="0"/>
              </a:spcAft>
              <a:buClr>
                <a:schemeClr val="accent3"/>
              </a:buClr>
              <a:buSzPts val="2700"/>
              <a:buFont typeface="Raleway"/>
              <a:buNone/>
            </a:pPr>
            <a:r>
              <a:rPr lang="en-US" sz="2700" b="0" i="0" u="none" strike="noStrike" cap="none">
                <a:solidFill>
                  <a:srgbClr val="BA5212"/>
                </a:solidFill>
                <a:latin typeface="Raleway"/>
                <a:ea typeface="Raleway"/>
                <a:cs typeface="Raleway"/>
                <a:sym typeface="Raleway"/>
              </a:rPr>
              <a:t>Coming Together</a:t>
            </a:r>
            <a:endParaRPr sz="700" b="0" i="0" u="none" strike="noStrike" cap="none">
              <a:solidFill>
                <a:srgbClr val="BA5212"/>
              </a:solidFill>
              <a:latin typeface="Arial"/>
              <a:ea typeface="Arial"/>
              <a:cs typeface="Arial"/>
              <a:sym typeface="Arial"/>
            </a:endParaRPr>
          </a:p>
        </p:txBody>
      </p:sp>
      <p:sp>
        <p:nvSpPr>
          <p:cNvPr id="1222" name="Google Shape;1222;p104"/>
          <p:cNvSpPr/>
          <p:nvPr/>
        </p:nvSpPr>
        <p:spPr>
          <a:xfrm>
            <a:off x="0" y="0"/>
            <a:ext cx="1520700" cy="5143500"/>
          </a:xfrm>
          <a:prstGeom prst="rect">
            <a:avLst/>
          </a:prstGeom>
          <a:solidFill>
            <a:srgbClr val="BA521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223" name="Google Shape;1223;p104"/>
          <p:cNvPicPr preferRelativeResize="0"/>
          <p:nvPr/>
        </p:nvPicPr>
        <p:blipFill rotWithShape="1">
          <a:blip r:embed="rId5">
            <a:alphaModFix/>
          </a:blip>
          <a:srcRect/>
          <a:stretch/>
        </p:blipFill>
        <p:spPr>
          <a:xfrm>
            <a:off x="1235200" y="262363"/>
            <a:ext cx="2955048" cy="4433654"/>
          </a:xfrm>
          <a:prstGeom prst="rect">
            <a:avLst/>
          </a:prstGeom>
          <a:noFill/>
          <a:ln w="114300" cap="flat" cmpd="sng">
            <a:solidFill>
              <a:srgbClr val="BA5212"/>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105"/>
          <p:cNvSpPr txBox="1"/>
          <p:nvPr/>
        </p:nvSpPr>
        <p:spPr>
          <a:xfrm>
            <a:off x="1114696" y="569716"/>
            <a:ext cx="7178700" cy="6156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SzPts val="600"/>
              <a:buNone/>
            </a:pPr>
            <a:r>
              <a:rPr lang="en-US" sz="4000">
                <a:solidFill>
                  <a:srgbClr val="BA5212"/>
                </a:solidFill>
                <a:latin typeface="Raleway"/>
                <a:ea typeface="Raleway"/>
                <a:cs typeface="Raleway"/>
                <a:sym typeface="Raleway"/>
              </a:rPr>
              <a:t>Debrief</a:t>
            </a:r>
            <a:endParaRPr sz="4000">
              <a:solidFill>
                <a:srgbClr val="9C182C"/>
              </a:solidFill>
              <a:latin typeface="Raleway"/>
              <a:ea typeface="Raleway"/>
              <a:cs typeface="Raleway"/>
              <a:sym typeface="Raleway"/>
            </a:endParaRPr>
          </a:p>
        </p:txBody>
      </p:sp>
      <p:sp>
        <p:nvSpPr>
          <p:cNvPr id="1229" name="Google Shape;1229;p105"/>
          <p:cNvSpPr txBox="1"/>
          <p:nvPr/>
        </p:nvSpPr>
        <p:spPr>
          <a:xfrm>
            <a:off x="1114700" y="1399800"/>
            <a:ext cx="7178700" cy="2886000"/>
          </a:xfrm>
          <a:prstGeom prst="rect">
            <a:avLst/>
          </a:prstGeom>
          <a:noFill/>
          <a:ln>
            <a:noFill/>
          </a:ln>
        </p:spPr>
        <p:txBody>
          <a:bodyPr spcFirstLastPara="1" wrap="square" lIns="0" tIns="0" rIns="0" bIns="0" anchor="t" anchorCtr="0">
            <a:spAutoFit/>
          </a:bodyPr>
          <a:lstStyle/>
          <a:p>
            <a:pPr marL="228600" lvl="0" indent="-209550" algn="l" rtl="0">
              <a:lnSpc>
                <a:spcPct val="115000"/>
              </a:lnSpc>
              <a:spcBef>
                <a:spcPts val="0"/>
              </a:spcBef>
              <a:spcAft>
                <a:spcPts val="0"/>
              </a:spcAft>
              <a:buClr>
                <a:srgbClr val="050707"/>
              </a:buClr>
              <a:buSzPts val="1500"/>
              <a:buFont typeface="Raleway"/>
              <a:buChar char="❏"/>
            </a:pPr>
            <a:r>
              <a:rPr lang="en-US" sz="1500">
                <a:solidFill>
                  <a:srgbClr val="050707"/>
                </a:solidFill>
                <a:latin typeface="Raleway"/>
                <a:ea typeface="Raleway"/>
                <a:cs typeface="Raleway"/>
                <a:sym typeface="Raleway"/>
              </a:rPr>
              <a:t>What were you feeling? What was it like not to be able to see, or hear, or feel, or speak, or understand the directions?</a:t>
            </a:r>
            <a:br>
              <a:rPr lang="en-US" sz="1500">
                <a:solidFill>
                  <a:srgbClr val="050707"/>
                </a:solidFill>
                <a:latin typeface="Raleway"/>
                <a:ea typeface="Raleway"/>
                <a:cs typeface="Raleway"/>
                <a:sym typeface="Raleway"/>
              </a:rPr>
            </a:br>
            <a:endParaRPr sz="1500">
              <a:solidFill>
                <a:srgbClr val="050707"/>
              </a:solidFill>
              <a:latin typeface="Raleway"/>
              <a:ea typeface="Raleway"/>
              <a:cs typeface="Raleway"/>
              <a:sym typeface="Raleway"/>
            </a:endParaRPr>
          </a:p>
          <a:p>
            <a:pPr marL="228600" lvl="0" indent="-209550" algn="l" rtl="0">
              <a:lnSpc>
                <a:spcPct val="115000"/>
              </a:lnSpc>
              <a:spcBef>
                <a:spcPts val="0"/>
              </a:spcBef>
              <a:spcAft>
                <a:spcPts val="0"/>
              </a:spcAft>
              <a:buClr>
                <a:srgbClr val="050707"/>
              </a:buClr>
              <a:buSzPts val="1500"/>
              <a:buFont typeface="Raleway"/>
              <a:buChar char="❏"/>
            </a:pPr>
            <a:r>
              <a:rPr lang="en-US" sz="1500">
                <a:solidFill>
                  <a:srgbClr val="050707"/>
                </a:solidFill>
                <a:latin typeface="Raleway"/>
                <a:ea typeface="Raleway"/>
                <a:cs typeface="Raleway"/>
                <a:sym typeface="Raleway"/>
              </a:rPr>
              <a:t>Did you try any strategies that didn’t work? Why didn’t they work? What did you do about that? Did you step into a leadership position? Did anyone?</a:t>
            </a:r>
            <a:br>
              <a:rPr lang="en-US" sz="1500">
                <a:solidFill>
                  <a:srgbClr val="050707"/>
                </a:solidFill>
                <a:latin typeface="Raleway"/>
                <a:ea typeface="Raleway"/>
                <a:cs typeface="Raleway"/>
                <a:sym typeface="Raleway"/>
              </a:rPr>
            </a:br>
            <a:endParaRPr sz="1500">
              <a:solidFill>
                <a:srgbClr val="050707"/>
              </a:solidFill>
              <a:latin typeface="Raleway"/>
              <a:ea typeface="Raleway"/>
              <a:cs typeface="Raleway"/>
              <a:sym typeface="Raleway"/>
            </a:endParaRPr>
          </a:p>
          <a:p>
            <a:pPr marL="228600" lvl="0" indent="-209550" algn="l" rtl="0">
              <a:lnSpc>
                <a:spcPct val="115000"/>
              </a:lnSpc>
              <a:spcBef>
                <a:spcPts val="0"/>
              </a:spcBef>
              <a:spcAft>
                <a:spcPts val="0"/>
              </a:spcAft>
              <a:buClr>
                <a:srgbClr val="050707"/>
              </a:buClr>
              <a:buSzPts val="1500"/>
              <a:buFont typeface="Raleway"/>
              <a:buChar char="❏"/>
            </a:pPr>
            <a:r>
              <a:rPr lang="en-US" sz="1500">
                <a:solidFill>
                  <a:srgbClr val="050707"/>
                </a:solidFill>
                <a:latin typeface="Raleway"/>
                <a:ea typeface="Raleway"/>
                <a:cs typeface="Raleway"/>
                <a:sym typeface="Raleway"/>
              </a:rPr>
              <a:t>As a group, how did you communicate? What was difficult about communicating? What helped the communication?</a:t>
            </a:r>
            <a:br>
              <a:rPr lang="en-US" sz="1500">
                <a:solidFill>
                  <a:srgbClr val="050707"/>
                </a:solidFill>
                <a:latin typeface="Raleway"/>
                <a:ea typeface="Raleway"/>
                <a:cs typeface="Raleway"/>
                <a:sym typeface="Raleway"/>
              </a:rPr>
            </a:br>
            <a:endParaRPr sz="1500">
              <a:solidFill>
                <a:srgbClr val="050707"/>
              </a:solidFill>
              <a:latin typeface="Raleway"/>
              <a:ea typeface="Raleway"/>
              <a:cs typeface="Raleway"/>
              <a:sym typeface="Raleway"/>
            </a:endParaRPr>
          </a:p>
          <a:p>
            <a:pPr marL="228600" lvl="0" indent="-209550" algn="l" rtl="0">
              <a:lnSpc>
                <a:spcPct val="115000"/>
              </a:lnSpc>
              <a:spcBef>
                <a:spcPts val="0"/>
              </a:spcBef>
              <a:spcAft>
                <a:spcPts val="0"/>
              </a:spcAft>
              <a:buClr>
                <a:srgbClr val="050707"/>
              </a:buClr>
              <a:buSzPts val="1500"/>
              <a:buFont typeface="Raleway"/>
              <a:buChar char="❏"/>
            </a:pPr>
            <a:r>
              <a:rPr lang="en-US" sz="1500">
                <a:solidFill>
                  <a:srgbClr val="050707"/>
                </a:solidFill>
                <a:latin typeface="Raleway"/>
                <a:ea typeface="Raleway"/>
                <a:cs typeface="Raleway"/>
                <a:sym typeface="Raleway"/>
              </a:rPr>
              <a:t>How difficult was the activity for you if you had with a visible or invisible challenge?</a:t>
            </a:r>
            <a:endParaRPr sz="1500">
              <a:solidFill>
                <a:srgbClr val="050707"/>
              </a:solidFill>
              <a:latin typeface="Raleway"/>
              <a:ea typeface="Raleway"/>
              <a:cs typeface="Raleway"/>
              <a:sym typeface="Raleway"/>
            </a:endParaRPr>
          </a:p>
        </p:txBody>
      </p:sp>
      <p:sp>
        <p:nvSpPr>
          <p:cNvPr id="1230" name="Google Shape;1230;p105"/>
          <p:cNvSpPr/>
          <p:nvPr/>
        </p:nvSpPr>
        <p:spPr>
          <a:xfrm>
            <a:off x="-261396" y="-99108"/>
            <a:ext cx="1015500" cy="5346000"/>
          </a:xfrm>
          <a:prstGeom prst="rect">
            <a:avLst/>
          </a:prstGeom>
          <a:solidFill>
            <a:srgbClr val="BA521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231" name="Google Shape;1231;p105"/>
          <p:cNvPicPr preferRelativeResize="0"/>
          <p:nvPr/>
        </p:nvPicPr>
        <p:blipFill rotWithShape="1">
          <a:blip r:embed="rId3">
            <a:alphaModFix/>
          </a:blip>
          <a:srcRect/>
          <a:stretch/>
        </p:blipFill>
        <p:spPr>
          <a:xfrm>
            <a:off x="8629650" y="4629150"/>
            <a:ext cx="338695" cy="33869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106"/>
          <p:cNvSpPr txBox="1"/>
          <p:nvPr/>
        </p:nvSpPr>
        <p:spPr>
          <a:xfrm>
            <a:off x="1114696" y="569716"/>
            <a:ext cx="7178700" cy="6156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SzPts val="600"/>
              <a:buNone/>
            </a:pPr>
            <a:r>
              <a:rPr lang="en-US" sz="4000">
                <a:solidFill>
                  <a:srgbClr val="BA5212"/>
                </a:solidFill>
                <a:latin typeface="Raleway"/>
                <a:ea typeface="Raleway"/>
                <a:cs typeface="Raleway"/>
                <a:sym typeface="Raleway"/>
              </a:rPr>
              <a:t>Dive Deeper</a:t>
            </a:r>
            <a:endParaRPr sz="4000">
              <a:solidFill>
                <a:srgbClr val="9C182C"/>
              </a:solidFill>
              <a:latin typeface="Raleway"/>
              <a:ea typeface="Raleway"/>
              <a:cs typeface="Raleway"/>
              <a:sym typeface="Raleway"/>
            </a:endParaRPr>
          </a:p>
        </p:txBody>
      </p:sp>
      <p:sp>
        <p:nvSpPr>
          <p:cNvPr id="1237" name="Google Shape;1237;p106"/>
          <p:cNvSpPr txBox="1"/>
          <p:nvPr/>
        </p:nvSpPr>
        <p:spPr>
          <a:xfrm>
            <a:off x="3879344" y="1399800"/>
            <a:ext cx="4530000" cy="32487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500"/>
              </a:spcBef>
              <a:spcAft>
                <a:spcPts val="0"/>
              </a:spcAft>
              <a:buNone/>
            </a:pPr>
            <a:r>
              <a:rPr lang="en-US" sz="1800" b="1">
                <a:solidFill>
                  <a:schemeClr val="dk1"/>
                </a:solidFill>
                <a:latin typeface="Raleway"/>
                <a:ea typeface="Raleway"/>
                <a:cs typeface="Raleway"/>
                <a:sym typeface="Raleway"/>
              </a:rPr>
              <a:t>Step 1:</a:t>
            </a:r>
            <a:r>
              <a:rPr lang="en-US" sz="1800">
                <a:solidFill>
                  <a:schemeClr val="dk1"/>
                </a:solidFill>
                <a:latin typeface="Raleway"/>
                <a:ea typeface="Raleway"/>
                <a:cs typeface="Raleway"/>
                <a:sym typeface="Raleway"/>
              </a:rPr>
              <a:t> Identify the discrete skills in each one of the CASEL 5 competencies that you used and/or observed others using. </a:t>
            </a:r>
            <a:endParaRPr sz="1800">
              <a:solidFill>
                <a:schemeClr val="dk1"/>
              </a:solidFill>
              <a:latin typeface="Raleway"/>
              <a:ea typeface="Raleway"/>
              <a:cs typeface="Raleway"/>
              <a:sym typeface="Raleway"/>
            </a:endParaRPr>
          </a:p>
          <a:p>
            <a:pPr marL="0" lvl="0" indent="0" algn="l" rtl="0">
              <a:lnSpc>
                <a:spcPct val="90000"/>
              </a:lnSpc>
              <a:spcBef>
                <a:spcPts val="500"/>
              </a:spcBef>
              <a:spcAft>
                <a:spcPts val="0"/>
              </a:spcAft>
              <a:buNone/>
            </a:pPr>
            <a:endParaRPr sz="1800">
              <a:solidFill>
                <a:schemeClr val="dk1"/>
              </a:solidFill>
              <a:latin typeface="Raleway"/>
              <a:ea typeface="Raleway"/>
              <a:cs typeface="Raleway"/>
              <a:sym typeface="Raleway"/>
            </a:endParaRPr>
          </a:p>
          <a:p>
            <a:pPr marL="0" lvl="0" indent="0" algn="l" rtl="0">
              <a:lnSpc>
                <a:spcPct val="90000"/>
              </a:lnSpc>
              <a:spcBef>
                <a:spcPts val="500"/>
              </a:spcBef>
              <a:spcAft>
                <a:spcPts val="0"/>
              </a:spcAft>
              <a:buNone/>
            </a:pPr>
            <a:r>
              <a:rPr lang="en-US" sz="1800" b="1">
                <a:solidFill>
                  <a:schemeClr val="dk1"/>
                </a:solidFill>
                <a:latin typeface="Raleway"/>
                <a:ea typeface="Raleway"/>
                <a:cs typeface="Raleway"/>
                <a:sym typeface="Raleway"/>
              </a:rPr>
              <a:t>Step 2:</a:t>
            </a:r>
            <a:r>
              <a:rPr lang="en-US" sz="1800">
                <a:solidFill>
                  <a:schemeClr val="dk1"/>
                </a:solidFill>
                <a:latin typeface="Raleway"/>
                <a:ea typeface="Raleway"/>
                <a:cs typeface="Raleway"/>
                <a:sym typeface="Raleway"/>
              </a:rPr>
              <a:t> Which discrete skills did you not use that could have helped you complete the task? </a:t>
            </a:r>
            <a:endParaRPr sz="1800">
              <a:solidFill>
                <a:schemeClr val="dk1"/>
              </a:solidFill>
              <a:latin typeface="Raleway"/>
              <a:ea typeface="Raleway"/>
              <a:cs typeface="Raleway"/>
              <a:sym typeface="Raleway"/>
            </a:endParaRPr>
          </a:p>
          <a:p>
            <a:pPr marL="0" lvl="0" indent="0" algn="l" rtl="0">
              <a:lnSpc>
                <a:spcPct val="90000"/>
              </a:lnSpc>
              <a:spcBef>
                <a:spcPts val="500"/>
              </a:spcBef>
              <a:spcAft>
                <a:spcPts val="0"/>
              </a:spcAft>
              <a:buNone/>
            </a:pPr>
            <a:endParaRPr sz="1800">
              <a:solidFill>
                <a:schemeClr val="dk1"/>
              </a:solidFill>
              <a:latin typeface="Raleway"/>
              <a:ea typeface="Raleway"/>
              <a:cs typeface="Raleway"/>
              <a:sym typeface="Raleway"/>
            </a:endParaRPr>
          </a:p>
          <a:p>
            <a:pPr marL="0" lvl="0" indent="0" algn="l" rtl="0">
              <a:lnSpc>
                <a:spcPct val="90000"/>
              </a:lnSpc>
              <a:spcBef>
                <a:spcPts val="500"/>
              </a:spcBef>
              <a:spcAft>
                <a:spcPts val="0"/>
              </a:spcAft>
              <a:buNone/>
            </a:pPr>
            <a:r>
              <a:rPr lang="en-US" sz="1800" b="1">
                <a:solidFill>
                  <a:schemeClr val="dk1"/>
                </a:solidFill>
                <a:latin typeface="Raleway"/>
                <a:ea typeface="Raleway"/>
                <a:cs typeface="Raleway"/>
                <a:sym typeface="Raleway"/>
              </a:rPr>
              <a:t>Step 3: </a:t>
            </a:r>
            <a:r>
              <a:rPr lang="en-US" sz="1800">
                <a:solidFill>
                  <a:schemeClr val="dk1"/>
                </a:solidFill>
                <a:latin typeface="Raleway"/>
                <a:ea typeface="Raleway"/>
                <a:cs typeface="Raleway"/>
                <a:sym typeface="Raleway"/>
              </a:rPr>
              <a:t>If you could do this activity again, what would you like to do differently? What would you like others to do differently? </a:t>
            </a:r>
            <a:endParaRPr sz="1800">
              <a:solidFill>
                <a:srgbClr val="050707"/>
              </a:solidFill>
              <a:latin typeface="Raleway"/>
              <a:ea typeface="Raleway"/>
              <a:cs typeface="Raleway"/>
              <a:sym typeface="Raleway"/>
            </a:endParaRPr>
          </a:p>
        </p:txBody>
      </p:sp>
      <p:sp>
        <p:nvSpPr>
          <p:cNvPr id="1238" name="Google Shape;1238;p106"/>
          <p:cNvSpPr/>
          <p:nvPr/>
        </p:nvSpPr>
        <p:spPr>
          <a:xfrm>
            <a:off x="-261396" y="-99108"/>
            <a:ext cx="1015500" cy="5346000"/>
          </a:xfrm>
          <a:prstGeom prst="rect">
            <a:avLst/>
          </a:prstGeom>
          <a:solidFill>
            <a:srgbClr val="BA521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239" name="Google Shape;1239;p106"/>
          <p:cNvPicPr preferRelativeResize="0"/>
          <p:nvPr/>
        </p:nvPicPr>
        <p:blipFill rotWithShape="1">
          <a:blip r:embed="rId3">
            <a:alphaModFix/>
          </a:blip>
          <a:srcRect/>
          <a:stretch/>
        </p:blipFill>
        <p:spPr>
          <a:xfrm>
            <a:off x="8629650" y="4629150"/>
            <a:ext cx="338695" cy="338695"/>
          </a:xfrm>
          <a:prstGeom prst="rect">
            <a:avLst/>
          </a:prstGeom>
          <a:noFill/>
          <a:ln>
            <a:noFill/>
          </a:ln>
        </p:spPr>
      </p:pic>
      <p:pic>
        <p:nvPicPr>
          <p:cNvPr id="1240" name="Google Shape;1240;p106"/>
          <p:cNvPicPr preferRelativeResize="0"/>
          <p:nvPr/>
        </p:nvPicPr>
        <p:blipFill rotWithShape="1">
          <a:blip r:embed="rId4">
            <a:alphaModFix/>
          </a:blip>
          <a:srcRect/>
          <a:stretch/>
        </p:blipFill>
        <p:spPr>
          <a:xfrm>
            <a:off x="0" y="1399800"/>
            <a:ext cx="3651124" cy="3221588"/>
          </a:xfrm>
          <a:prstGeom prst="rect">
            <a:avLst/>
          </a:prstGeom>
          <a:noFill/>
          <a:ln w="76200" cap="flat" cmpd="sng">
            <a:solidFill>
              <a:srgbClr val="BA5212"/>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grpSp>
        <p:nvGrpSpPr>
          <p:cNvPr id="1245" name="Google Shape;1245;p107"/>
          <p:cNvGrpSpPr/>
          <p:nvPr/>
        </p:nvGrpSpPr>
        <p:grpSpPr>
          <a:xfrm>
            <a:off x="1114697" y="186266"/>
            <a:ext cx="7178512" cy="1970213"/>
            <a:chOff x="-897233" y="-874892"/>
            <a:chExt cx="19142700" cy="5253900"/>
          </a:xfrm>
        </p:grpSpPr>
        <p:sp>
          <p:nvSpPr>
            <p:cNvPr id="1246" name="Google Shape;1246;p107"/>
            <p:cNvSpPr txBox="1"/>
            <p:nvPr/>
          </p:nvSpPr>
          <p:spPr>
            <a:xfrm>
              <a:off x="-897233" y="-874892"/>
              <a:ext cx="19142700" cy="52539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SzPts val="600"/>
                <a:buNone/>
              </a:pPr>
              <a:r>
                <a:rPr lang="en-US" sz="4000">
                  <a:solidFill>
                    <a:srgbClr val="BA5212"/>
                  </a:solidFill>
                  <a:latin typeface="Raleway"/>
                  <a:ea typeface="Raleway"/>
                  <a:cs typeface="Raleway"/>
                  <a:sym typeface="Raleway"/>
                </a:rPr>
                <a:t>For Elementary Educators</a:t>
              </a:r>
              <a:endParaRPr sz="4000">
                <a:solidFill>
                  <a:srgbClr val="BA5212"/>
                </a:solidFill>
                <a:latin typeface="Raleway"/>
                <a:ea typeface="Raleway"/>
                <a:cs typeface="Raleway"/>
                <a:sym typeface="Raleway"/>
              </a:endParaRPr>
            </a:p>
            <a:p>
              <a:pPr marL="0" marR="0" lvl="0" indent="0" algn="l" rtl="0">
                <a:lnSpc>
                  <a:spcPct val="110000"/>
                </a:lnSpc>
                <a:spcBef>
                  <a:spcPts val="0"/>
                </a:spcBef>
                <a:spcAft>
                  <a:spcPts val="0"/>
                </a:spcAft>
                <a:buSzPts val="600"/>
                <a:buNone/>
              </a:pPr>
              <a:endParaRPr sz="4000">
                <a:solidFill>
                  <a:srgbClr val="9C182C"/>
                </a:solidFill>
                <a:latin typeface="Raleway"/>
                <a:ea typeface="Raleway"/>
                <a:cs typeface="Raleway"/>
                <a:sym typeface="Raleway"/>
              </a:endParaRPr>
            </a:p>
            <a:p>
              <a:pPr marL="0" marR="0" lvl="0" indent="0" algn="l" rtl="0">
                <a:lnSpc>
                  <a:spcPct val="110000"/>
                </a:lnSpc>
                <a:spcBef>
                  <a:spcPts val="0"/>
                </a:spcBef>
                <a:spcAft>
                  <a:spcPts val="0"/>
                </a:spcAft>
                <a:buNone/>
              </a:pPr>
              <a:endParaRPr sz="4000">
                <a:solidFill>
                  <a:srgbClr val="9C182C"/>
                </a:solidFill>
                <a:latin typeface="Raleway"/>
                <a:ea typeface="Raleway"/>
                <a:cs typeface="Raleway"/>
                <a:sym typeface="Raleway"/>
              </a:endParaRPr>
            </a:p>
          </p:txBody>
        </p:sp>
        <p:sp>
          <p:nvSpPr>
            <p:cNvPr id="1247" name="Google Shape;1247;p107"/>
            <p:cNvSpPr txBox="1"/>
            <p:nvPr/>
          </p:nvSpPr>
          <p:spPr>
            <a:xfrm>
              <a:off x="-845023" y="811567"/>
              <a:ext cx="19038300" cy="697800"/>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Clr>
                  <a:srgbClr val="000000"/>
                </a:buClr>
                <a:buFont typeface="Arial"/>
                <a:buNone/>
              </a:pPr>
              <a:r>
                <a:rPr lang="en-US" sz="1700">
                  <a:solidFill>
                    <a:srgbClr val="050707"/>
                  </a:solidFill>
                  <a:latin typeface="Raleway"/>
                  <a:ea typeface="Raleway"/>
                  <a:cs typeface="Raleway"/>
                  <a:sym typeface="Raleway"/>
                </a:rPr>
                <a:t> Using SEL Kernels</a:t>
              </a:r>
              <a:endParaRPr sz="700"/>
            </a:p>
          </p:txBody>
        </p:sp>
      </p:grpSp>
      <p:sp>
        <p:nvSpPr>
          <p:cNvPr id="1248" name="Google Shape;1248;p107"/>
          <p:cNvSpPr txBox="1"/>
          <p:nvPr/>
        </p:nvSpPr>
        <p:spPr>
          <a:xfrm>
            <a:off x="1398250" y="1399800"/>
            <a:ext cx="7335900" cy="32508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600"/>
              <a:buFont typeface="Arial"/>
              <a:buNone/>
            </a:pPr>
            <a:r>
              <a:rPr lang="en-US" sz="1500">
                <a:solidFill>
                  <a:srgbClr val="050707"/>
                </a:solidFill>
                <a:latin typeface="Raleway"/>
                <a:ea typeface="Raleway"/>
                <a:cs typeface="Raleway"/>
                <a:sym typeface="Raleway"/>
              </a:rPr>
              <a:t>Kernels have been developed for grades K-6 and include a variety of activity types and instructional methods, such as games, routines, and storytelling. Each kernel includes adaptations and extension activities, as well as grade level differentiations when applicable.</a:t>
            </a:r>
            <a:endParaRPr sz="1500">
              <a:solidFill>
                <a:srgbClr val="050707"/>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600"/>
              <a:buFont typeface="Arial"/>
              <a:buNone/>
            </a:pPr>
            <a:r>
              <a:rPr lang="en-US" sz="1800" u="sng">
                <a:solidFill>
                  <a:srgbClr val="1155CC"/>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Kernels for Kindergarten</a:t>
            </a:r>
            <a:endParaRPr sz="18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600"/>
              <a:buFont typeface="Arial"/>
              <a:buNone/>
            </a:pPr>
            <a:r>
              <a:rPr lang="en-US" sz="1800" u="sng">
                <a:solidFill>
                  <a:srgbClr val="1155CC"/>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Kernels for 1st grade</a:t>
            </a:r>
            <a:endParaRPr sz="18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600"/>
              <a:buFont typeface="Arial"/>
              <a:buNone/>
            </a:pPr>
            <a:r>
              <a:rPr lang="en-US" sz="1800" u="sng">
                <a:solidFill>
                  <a:srgbClr val="1155CC"/>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Kernels for 2nd grade</a:t>
            </a:r>
            <a:endParaRPr sz="18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600"/>
              <a:buFont typeface="Arial"/>
              <a:buNone/>
            </a:pPr>
            <a:r>
              <a:rPr lang="en-US" sz="1800" u="sng">
                <a:solidFill>
                  <a:srgbClr val="1155CC"/>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Kernels for 3rd grade</a:t>
            </a:r>
            <a:endParaRPr sz="18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600"/>
              <a:buFont typeface="Arial"/>
              <a:buNone/>
            </a:pPr>
            <a:r>
              <a:rPr lang="en-US" sz="1800" u="sng">
                <a:solidFill>
                  <a:srgbClr val="1155CC"/>
                </a:solidFill>
                <a:latin typeface="Raleway"/>
                <a:ea typeface="Raleway"/>
                <a:cs typeface="Raleway"/>
                <a:sym typeface="Raleway"/>
                <a:hlinkClick r:id="rId7">
                  <a:extLst>
                    <a:ext uri="{A12FA001-AC4F-418D-AE19-62706E023703}">
                      <ahyp:hlinkClr xmlns:ahyp="http://schemas.microsoft.com/office/drawing/2018/hyperlinkcolor" val="tx"/>
                    </a:ext>
                  </a:extLst>
                </a:hlinkClick>
              </a:rPr>
              <a:t>Kernels for 4th grade</a:t>
            </a:r>
            <a:endParaRPr sz="18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600"/>
              <a:buFont typeface="Arial"/>
              <a:buNone/>
            </a:pPr>
            <a:r>
              <a:rPr lang="en-US" sz="1800" u="sng">
                <a:solidFill>
                  <a:srgbClr val="1155CC"/>
                </a:solidFill>
                <a:latin typeface="Raleway"/>
                <a:ea typeface="Raleway"/>
                <a:cs typeface="Raleway"/>
                <a:sym typeface="Raleway"/>
                <a:hlinkClick r:id="rId8">
                  <a:extLst>
                    <a:ext uri="{A12FA001-AC4F-418D-AE19-62706E023703}">
                      <ahyp:hlinkClr xmlns:ahyp="http://schemas.microsoft.com/office/drawing/2018/hyperlinkcolor" val="tx"/>
                    </a:ext>
                  </a:extLst>
                </a:hlinkClick>
              </a:rPr>
              <a:t>Kernels for 5th grade</a:t>
            </a:r>
            <a:endParaRPr sz="18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600"/>
              <a:buFont typeface="Arial"/>
              <a:buNone/>
            </a:pPr>
            <a:r>
              <a:rPr lang="en-US" sz="1800" u="sng">
                <a:solidFill>
                  <a:srgbClr val="1155CC"/>
                </a:solidFill>
                <a:latin typeface="Raleway"/>
                <a:ea typeface="Raleway"/>
                <a:cs typeface="Raleway"/>
                <a:sym typeface="Raleway"/>
                <a:hlinkClick r:id="rId9">
                  <a:extLst>
                    <a:ext uri="{A12FA001-AC4F-418D-AE19-62706E023703}">
                      <ahyp:hlinkClr xmlns:ahyp="http://schemas.microsoft.com/office/drawing/2018/hyperlinkcolor" val="tx"/>
                    </a:ext>
                  </a:extLst>
                </a:hlinkClick>
              </a:rPr>
              <a:t>Kernels for 6th grade</a:t>
            </a:r>
            <a:endParaRPr sz="1800">
              <a:solidFill>
                <a:srgbClr val="050707"/>
              </a:solidFill>
              <a:latin typeface="Raleway"/>
              <a:ea typeface="Raleway"/>
              <a:cs typeface="Raleway"/>
              <a:sym typeface="Raleway"/>
            </a:endParaRPr>
          </a:p>
        </p:txBody>
      </p:sp>
      <p:sp>
        <p:nvSpPr>
          <p:cNvPr id="1249" name="Google Shape;1249;p107"/>
          <p:cNvSpPr/>
          <p:nvPr/>
        </p:nvSpPr>
        <p:spPr>
          <a:xfrm>
            <a:off x="-261396" y="-99108"/>
            <a:ext cx="1015500" cy="5346000"/>
          </a:xfrm>
          <a:prstGeom prst="rect">
            <a:avLst/>
          </a:prstGeom>
          <a:solidFill>
            <a:srgbClr val="BA521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250" name="Google Shape;1250;p107"/>
          <p:cNvPicPr preferRelativeResize="0"/>
          <p:nvPr/>
        </p:nvPicPr>
        <p:blipFill rotWithShape="1">
          <a:blip r:embed="rId10">
            <a:alphaModFix/>
          </a:blip>
          <a:srcRect/>
          <a:stretch/>
        </p:blipFill>
        <p:spPr>
          <a:xfrm>
            <a:off x="8629650" y="4629150"/>
            <a:ext cx="338695" cy="33869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55" name="Google Shape;1255;p108"/>
          <p:cNvGrpSpPr/>
          <p:nvPr/>
        </p:nvGrpSpPr>
        <p:grpSpPr>
          <a:xfrm>
            <a:off x="1010347" y="975291"/>
            <a:ext cx="7178512" cy="1970213"/>
            <a:chOff x="-897233" y="-874892"/>
            <a:chExt cx="19142700" cy="5253900"/>
          </a:xfrm>
        </p:grpSpPr>
        <p:sp>
          <p:nvSpPr>
            <p:cNvPr id="1256" name="Google Shape;1256;p108"/>
            <p:cNvSpPr txBox="1"/>
            <p:nvPr/>
          </p:nvSpPr>
          <p:spPr>
            <a:xfrm>
              <a:off x="-897233" y="-874892"/>
              <a:ext cx="19142700" cy="52539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SzPts val="600"/>
                <a:buNone/>
              </a:pPr>
              <a:r>
                <a:rPr lang="en-US" sz="4000">
                  <a:solidFill>
                    <a:srgbClr val="BA5212"/>
                  </a:solidFill>
                  <a:latin typeface="Raleway"/>
                  <a:ea typeface="Raleway"/>
                  <a:cs typeface="Raleway"/>
                  <a:sym typeface="Raleway"/>
                </a:rPr>
                <a:t>For Elementary Educators</a:t>
              </a:r>
              <a:endParaRPr sz="4000">
                <a:solidFill>
                  <a:srgbClr val="BA5212"/>
                </a:solidFill>
                <a:latin typeface="Raleway"/>
                <a:ea typeface="Raleway"/>
                <a:cs typeface="Raleway"/>
                <a:sym typeface="Raleway"/>
              </a:endParaRPr>
            </a:p>
            <a:p>
              <a:pPr marL="0" marR="0" lvl="0" indent="0" algn="l" rtl="0">
                <a:lnSpc>
                  <a:spcPct val="110000"/>
                </a:lnSpc>
                <a:spcBef>
                  <a:spcPts val="0"/>
                </a:spcBef>
                <a:spcAft>
                  <a:spcPts val="0"/>
                </a:spcAft>
                <a:buSzPts val="600"/>
                <a:buNone/>
              </a:pPr>
              <a:endParaRPr sz="4000">
                <a:solidFill>
                  <a:srgbClr val="9C182C"/>
                </a:solidFill>
                <a:latin typeface="Raleway"/>
                <a:ea typeface="Raleway"/>
                <a:cs typeface="Raleway"/>
                <a:sym typeface="Raleway"/>
              </a:endParaRPr>
            </a:p>
            <a:p>
              <a:pPr marL="0" marR="0" lvl="0" indent="0" algn="l" rtl="0">
                <a:lnSpc>
                  <a:spcPct val="110000"/>
                </a:lnSpc>
                <a:spcBef>
                  <a:spcPts val="0"/>
                </a:spcBef>
                <a:spcAft>
                  <a:spcPts val="0"/>
                </a:spcAft>
                <a:buNone/>
              </a:pPr>
              <a:endParaRPr sz="4000">
                <a:solidFill>
                  <a:srgbClr val="9C182C"/>
                </a:solidFill>
                <a:latin typeface="Raleway"/>
                <a:ea typeface="Raleway"/>
                <a:cs typeface="Raleway"/>
                <a:sym typeface="Raleway"/>
              </a:endParaRPr>
            </a:p>
          </p:txBody>
        </p:sp>
        <p:sp>
          <p:nvSpPr>
            <p:cNvPr id="1257" name="Google Shape;1257;p108"/>
            <p:cNvSpPr txBox="1"/>
            <p:nvPr/>
          </p:nvSpPr>
          <p:spPr>
            <a:xfrm>
              <a:off x="-845023" y="811567"/>
              <a:ext cx="19038300" cy="697800"/>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None/>
              </a:pPr>
              <a:r>
                <a:rPr lang="en-US" sz="1700">
                  <a:solidFill>
                    <a:srgbClr val="050707"/>
                  </a:solidFill>
                  <a:latin typeface="Raleway"/>
                  <a:ea typeface="Raleway"/>
                  <a:cs typeface="Raleway"/>
                  <a:sym typeface="Raleway"/>
                </a:rPr>
                <a:t>Why are Kernels Important?</a:t>
              </a:r>
              <a:endParaRPr sz="700"/>
            </a:p>
          </p:txBody>
        </p:sp>
      </p:grpSp>
      <p:sp>
        <p:nvSpPr>
          <p:cNvPr id="1258" name="Google Shape;1258;p108"/>
          <p:cNvSpPr txBox="1"/>
          <p:nvPr/>
        </p:nvSpPr>
        <p:spPr>
          <a:xfrm>
            <a:off x="1293900" y="2188825"/>
            <a:ext cx="7335900" cy="1824000"/>
          </a:xfrm>
          <a:prstGeom prst="rect">
            <a:avLst/>
          </a:prstGeom>
          <a:noFill/>
          <a:ln>
            <a:noFill/>
          </a:ln>
        </p:spPr>
        <p:txBody>
          <a:bodyPr spcFirstLastPara="1" wrap="square" lIns="0" tIns="0" rIns="0" bIns="0" anchor="t" anchorCtr="0">
            <a:spAutoFit/>
          </a:bodyPr>
          <a:lstStyle/>
          <a:p>
            <a:pPr marL="228600" lvl="0" indent="-209550" algn="l" rtl="0">
              <a:lnSpc>
                <a:spcPct val="115000"/>
              </a:lnSpc>
              <a:spcBef>
                <a:spcPts val="0"/>
              </a:spcBef>
              <a:spcAft>
                <a:spcPts val="0"/>
              </a:spcAft>
              <a:buClr>
                <a:srgbClr val="050707"/>
              </a:buClr>
              <a:buSzPts val="1500"/>
              <a:buFont typeface="Raleway"/>
              <a:buChar char="●"/>
            </a:pPr>
            <a:r>
              <a:rPr lang="en-US" sz="1500">
                <a:solidFill>
                  <a:srgbClr val="050707"/>
                </a:solidFill>
                <a:latin typeface="Raleway"/>
                <a:ea typeface="Raleway"/>
                <a:cs typeface="Raleway"/>
                <a:sym typeface="Raleway"/>
              </a:rPr>
              <a:t>Kernels offer teachers choice and flexibility.</a:t>
            </a:r>
            <a:endParaRPr sz="1500">
              <a:solidFill>
                <a:srgbClr val="050707"/>
              </a:solidFill>
              <a:latin typeface="Raleway"/>
              <a:ea typeface="Raleway"/>
              <a:cs typeface="Raleway"/>
              <a:sym typeface="Raleway"/>
            </a:endParaRPr>
          </a:p>
          <a:p>
            <a:pPr marL="228600" lvl="0" indent="-209550" algn="l" rtl="0">
              <a:lnSpc>
                <a:spcPct val="115000"/>
              </a:lnSpc>
              <a:spcBef>
                <a:spcPts val="0"/>
              </a:spcBef>
              <a:spcAft>
                <a:spcPts val="0"/>
              </a:spcAft>
              <a:buClr>
                <a:srgbClr val="050707"/>
              </a:buClr>
              <a:buSzPts val="1500"/>
              <a:buFont typeface="Raleway"/>
              <a:buChar char="●"/>
            </a:pPr>
            <a:r>
              <a:rPr lang="en-US" sz="1500">
                <a:solidFill>
                  <a:srgbClr val="050707"/>
                </a:solidFill>
                <a:latin typeface="Raleway"/>
                <a:ea typeface="Raleway"/>
                <a:cs typeface="Raleway"/>
                <a:sym typeface="Raleway"/>
              </a:rPr>
              <a:t>Kernels are highly customizable.</a:t>
            </a:r>
            <a:endParaRPr sz="1500">
              <a:solidFill>
                <a:srgbClr val="050707"/>
              </a:solidFill>
              <a:latin typeface="Raleway"/>
              <a:ea typeface="Raleway"/>
              <a:cs typeface="Raleway"/>
              <a:sym typeface="Raleway"/>
            </a:endParaRPr>
          </a:p>
          <a:p>
            <a:pPr marL="228600" lvl="0" indent="-209550" algn="l" rtl="0">
              <a:lnSpc>
                <a:spcPct val="115000"/>
              </a:lnSpc>
              <a:spcBef>
                <a:spcPts val="0"/>
              </a:spcBef>
              <a:spcAft>
                <a:spcPts val="0"/>
              </a:spcAft>
              <a:buClr>
                <a:srgbClr val="050707"/>
              </a:buClr>
              <a:buSzPts val="1500"/>
              <a:buFont typeface="Raleway"/>
              <a:buChar char="●"/>
            </a:pPr>
            <a:r>
              <a:rPr lang="en-US" sz="1500">
                <a:solidFill>
                  <a:srgbClr val="050707"/>
                </a:solidFill>
                <a:latin typeface="Raleway"/>
                <a:ea typeface="Raleway"/>
                <a:cs typeface="Raleway"/>
                <a:sym typeface="Raleway"/>
              </a:rPr>
              <a:t>Kernels are free and easy to use.</a:t>
            </a:r>
            <a:endParaRPr sz="1500">
              <a:solidFill>
                <a:srgbClr val="050707"/>
              </a:solidFill>
              <a:latin typeface="Raleway"/>
              <a:ea typeface="Raleway"/>
              <a:cs typeface="Raleway"/>
              <a:sym typeface="Raleway"/>
            </a:endParaRPr>
          </a:p>
          <a:p>
            <a:pPr marL="228600" lvl="0" indent="-209550" algn="l" rtl="0">
              <a:lnSpc>
                <a:spcPct val="115000"/>
              </a:lnSpc>
              <a:spcBef>
                <a:spcPts val="0"/>
              </a:spcBef>
              <a:spcAft>
                <a:spcPts val="0"/>
              </a:spcAft>
              <a:buClr>
                <a:srgbClr val="050707"/>
              </a:buClr>
              <a:buSzPts val="1500"/>
              <a:buFont typeface="Raleway"/>
              <a:buChar char="●"/>
            </a:pPr>
            <a:r>
              <a:rPr lang="en-US" sz="1500">
                <a:solidFill>
                  <a:srgbClr val="050707"/>
                </a:solidFill>
                <a:latin typeface="Raleway"/>
                <a:ea typeface="Raleway"/>
                <a:cs typeface="Raleway"/>
                <a:sym typeface="Raleway"/>
              </a:rPr>
              <a:t>Kernels can be used across a wide variety of educational contexts, adding to their impact and value.</a:t>
            </a:r>
            <a:endParaRPr sz="1500">
              <a:solidFill>
                <a:srgbClr val="050707"/>
              </a:solidFill>
              <a:latin typeface="Raleway"/>
              <a:ea typeface="Raleway"/>
              <a:cs typeface="Raleway"/>
              <a:sym typeface="Raleway"/>
            </a:endParaRPr>
          </a:p>
          <a:p>
            <a:pPr marL="228600" lvl="0" indent="-209550" algn="l" rtl="0">
              <a:lnSpc>
                <a:spcPct val="115000"/>
              </a:lnSpc>
              <a:spcBef>
                <a:spcPts val="0"/>
              </a:spcBef>
              <a:spcAft>
                <a:spcPts val="0"/>
              </a:spcAft>
              <a:buClr>
                <a:srgbClr val="050707"/>
              </a:buClr>
              <a:buSzPts val="1500"/>
              <a:buFont typeface="Raleway"/>
              <a:buChar char="●"/>
            </a:pPr>
            <a:r>
              <a:rPr lang="en-US" sz="1500">
                <a:solidFill>
                  <a:srgbClr val="050707"/>
                </a:solidFill>
                <a:latin typeface="Raleway"/>
                <a:ea typeface="Raleway"/>
                <a:cs typeface="Raleway"/>
                <a:sym typeface="Raleway"/>
              </a:rPr>
              <a:t>Kernels help cultivate children’s social, emotional, and behavioral skills—all keys to their success.</a:t>
            </a:r>
            <a:endParaRPr sz="1500">
              <a:solidFill>
                <a:srgbClr val="050707"/>
              </a:solidFill>
              <a:latin typeface="Raleway"/>
              <a:ea typeface="Raleway"/>
              <a:cs typeface="Raleway"/>
              <a:sym typeface="Raleway"/>
            </a:endParaRPr>
          </a:p>
        </p:txBody>
      </p:sp>
      <p:sp>
        <p:nvSpPr>
          <p:cNvPr id="1259" name="Google Shape;1259;p108"/>
          <p:cNvSpPr/>
          <p:nvPr/>
        </p:nvSpPr>
        <p:spPr>
          <a:xfrm>
            <a:off x="-261396" y="-99108"/>
            <a:ext cx="1015500" cy="5346000"/>
          </a:xfrm>
          <a:prstGeom prst="rect">
            <a:avLst/>
          </a:prstGeom>
          <a:solidFill>
            <a:srgbClr val="BA521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260" name="Google Shape;1260;p108"/>
          <p:cNvPicPr preferRelativeResize="0"/>
          <p:nvPr/>
        </p:nvPicPr>
        <p:blipFill rotWithShape="1">
          <a:blip r:embed="rId3">
            <a:alphaModFix/>
          </a:blip>
          <a:srcRect/>
          <a:stretch/>
        </p:blipFill>
        <p:spPr>
          <a:xfrm>
            <a:off x="8629650" y="4629150"/>
            <a:ext cx="338695" cy="33869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A5212"/>
        </a:solidFill>
        <a:effectLst/>
      </p:bgPr>
    </p:bg>
    <p:spTree>
      <p:nvGrpSpPr>
        <p:cNvPr id="1" name="Shape 1264"/>
        <p:cNvGrpSpPr/>
        <p:nvPr/>
      </p:nvGrpSpPr>
      <p:grpSpPr>
        <a:xfrm>
          <a:off x="0" y="0"/>
          <a:ext cx="0" cy="0"/>
          <a:chOff x="0" y="0"/>
          <a:chExt cx="0" cy="0"/>
        </a:xfrm>
      </p:grpSpPr>
      <p:sp>
        <p:nvSpPr>
          <p:cNvPr id="1265" name="Google Shape;1265;p109"/>
          <p:cNvSpPr txBox="1"/>
          <p:nvPr/>
        </p:nvSpPr>
        <p:spPr>
          <a:xfrm>
            <a:off x="514350" y="504825"/>
            <a:ext cx="3669900" cy="261600"/>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None/>
            </a:pPr>
            <a:r>
              <a:rPr lang="en-US" sz="1700">
                <a:solidFill>
                  <a:srgbClr val="FFFFFF"/>
                </a:solidFill>
                <a:latin typeface="Raleway"/>
                <a:ea typeface="Raleway"/>
                <a:cs typeface="Raleway"/>
                <a:sym typeface="Raleway"/>
              </a:rPr>
              <a:t>TAKE IT DEEPER</a:t>
            </a:r>
            <a:endParaRPr sz="700"/>
          </a:p>
        </p:txBody>
      </p:sp>
      <p:grpSp>
        <p:nvGrpSpPr>
          <p:cNvPr id="1266" name="Google Shape;1266;p109"/>
          <p:cNvGrpSpPr/>
          <p:nvPr/>
        </p:nvGrpSpPr>
        <p:grpSpPr>
          <a:xfrm>
            <a:off x="368787" y="1347091"/>
            <a:ext cx="4208175" cy="3498009"/>
            <a:chOff x="-388167" y="-2596750"/>
            <a:chExt cx="11221800" cy="9328025"/>
          </a:xfrm>
        </p:grpSpPr>
        <p:sp>
          <p:nvSpPr>
            <p:cNvPr id="1267" name="Google Shape;1267;p109"/>
            <p:cNvSpPr txBox="1"/>
            <p:nvPr/>
          </p:nvSpPr>
          <p:spPr>
            <a:xfrm>
              <a:off x="-194067" y="4514875"/>
              <a:ext cx="10833600" cy="22164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1500">
                  <a:solidFill>
                    <a:srgbClr val="FFFFFF"/>
                  </a:solidFill>
                  <a:latin typeface="Raleway"/>
                  <a:ea typeface="Raleway"/>
                  <a:cs typeface="Raleway"/>
                  <a:sym typeface="Raleway"/>
                </a:rPr>
                <a:t>3.2 Explicit SEL Instruction</a:t>
              </a:r>
              <a:endParaRPr sz="1500">
                <a:solidFill>
                  <a:srgbClr val="FFFFFF"/>
                </a:solidFill>
                <a:latin typeface="Raleway"/>
                <a:ea typeface="Raleway"/>
                <a:cs typeface="Raleway"/>
                <a:sym typeface="Raleway"/>
              </a:endParaRPr>
            </a:p>
            <a:p>
              <a:pPr marL="0" marR="0" lvl="0" indent="0" algn="l" rtl="0">
                <a:lnSpc>
                  <a:spcPct val="130000"/>
                </a:lnSpc>
                <a:spcBef>
                  <a:spcPts val="0"/>
                </a:spcBef>
                <a:spcAft>
                  <a:spcPts val="0"/>
                </a:spcAft>
                <a:buClr>
                  <a:schemeClr val="dk1"/>
                </a:buClr>
                <a:buSzPts val="600"/>
                <a:buFont typeface="Arial"/>
                <a:buNone/>
              </a:pPr>
              <a:endParaRPr sz="1500">
                <a:solidFill>
                  <a:srgbClr val="FFFFFF"/>
                </a:solidFill>
                <a:latin typeface="Raleway"/>
                <a:ea typeface="Raleway"/>
                <a:cs typeface="Raleway"/>
                <a:sym typeface="Raleway"/>
              </a:endParaRPr>
            </a:p>
            <a:p>
              <a:pPr marL="0" marR="0" lvl="0" indent="0" algn="l" rtl="0">
                <a:lnSpc>
                  <a:spcPct val="130000"/>
                </a:lnSpc>
                <a:spcBef>
                  <a:spcPts val="0"/>
                </a:spcBef>
                <a:spcAft>
                  <a:spcPts val="0"/>
                </a:spcAft>
                <a:buNone/>
              </a:pPr>
              <a:endParaRPr sz="1500">
                <a:solidFill>
                  <a:srgbClr val="FFFFFF"/>
                </a:solidFill>
                <a:latin typeface="Raleway"/>
                <a:ea typeface="Raleway"/>
                <a:cs typeface="Raleway"/>
                <a:sym typeface="Raleway"/>
              </a:endParaRPr>
            </a:p>
          </p:txBody>
        </p:sp>
        <p:sp>
          <p:nvSpPr>
            <p:cNvPr id="1268" name="Google Shape;1268;p109"/>
            <p:cNvSpPr/>
            <p:nvPr/>
          </p:nvSpPr>
          <p:spPr>
            <a:xfrm>
              <a:off x="0" y="4006303"/>
              <a:ext cx="1166700" cy="165300"/>
            </a:xfrm>
            <a:prstGeom prst="rect">
              <a:avLst/>
            </a:pr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269" name="Google Shape;1269;p109"/>
            <p:cNvSpPr txBox="1"/>
            <p:nvPr/>
          </p:nvSpPr>
          <p:spPr>
            <a:xfrm>
              <a:off x="-388167" y="-2596750"/>
              <a:ext cx="11221800" cy="3612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400">
                  <a:solidFill>
                    <a:srgbClr val="FFFFFF"/>
                  </a:solidFill>
                  <a:latin typeface="Raleway"/>
                  <a:ea typeface="Raleway"/>
                  <a:cs typeface="Raleway"/>
                  <a:sym typeface="Raleway"/>
                </a:rPr>
                <a:t>Elementary Educators:</a:t>
              </a:r>
              <a:br>
                <a:rPr lang="en-US" sz="3200">
                  <a:solidFill>
                    <a:srgbClr val="FFFFFF"/>
                  </a:solidFill>
                  <a:latin typeface="Raleway"/>
                  <a:ea typeface="Raleway"/>
                  <a:cs typeface="Raleway"/>
                  <a:sym typeface="Raleway"/>
                </a:rPr>
              </a:br>
              <a:r>
                <a:rPr lang="en-US" sz="3200">
                  <a:solidFill>
                    <a:srgbClr val="FFFFFF"/>
                  </a:solidFill>
                  <a:latin typeface="Raleway"/>
                  <a:ea typeface="Raleway"/>
                  <a:cs typeface="Raleway"/>
                  <a:sym typeface="Raleway"/>
                </a:rPr>
                <a:t>Complete</a:t>
              </a:r>
              <a:r>
                <a:rPr lang="en-US" sz="3200" b="1">
                  <a:solidFill>
                    <a:srgbClr val="FFFFFF"/>
                  </a:solidFill>
                  <a:latin typeface="Raleway"/>
                  <a:ea typeface="Raleway"/>
                  <a:cs typeface="Raleway"/>
                  <a:sym typeface="Raleway"/>
                </a:rPr>
                <a:t> “Using SEL Kernels” </a:t>
              </a:r>
              <a:endParaRPr sz="700"/>
            </a:p>
          </p:txBody>
        </p:sp>
      </p:grpSp>
      <p:pic>
        <p:nvPicPr>
          <p:cNvPr id="1270" name="Google Shape;1270;p109"/>
          <p:cNvPicPr preferRelativeResize="0"/>
          <p:nvPr/>
        </p:nvPicPr>
        <p:blipFill rotWithShape="1">
          <a:blip r:embed="rId3">
            <a:alphaModFix/>
          </a:blip>
          <a:srcRect/>
          <a:stretch/>
        </p:blipFill>
        <p:spPr>
          <a:xfrm>
            <a:off x="8557927" y="4506407"/>
            <a:ext cx="338695" cy="338695"/>
          </a:xfrm>
          <a:prstGeom prst="rect">
            <a:avLst/>
          </a:prstGeom>
          <a:noFill/>
          <a:ln>
            <a:noFill/>
          </a:ln>
        </p:spPr>
      </p:pic>
      <p:pic>
        <p:nvPicPr>
          <p:cNvPr id="1271" name="Google Shape;1271;p109"/>
          <p:cNvPicPr preferRelativeResize="0"/>
          <p:nvPr/>
        </p:nvPicPr>
        <p:blipFill>
          <a:blip r:embed="rId4">
            <a:alphaModFix/>
          </a:blip>
          <a:stretch>
            <a:fillRect/>
          </a:stretch>
        </p:blipFill>
        <p:spPr>
          <a:xfrm>
            <a:off x="4757076" y="160625"/>
            <a:ext cx="3477150" cy="44998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grpSp>
        <p:nvGrpSpPr>
          <p:cNvPr id="1276" name="Google Shape;1276;p110"/>
          <p:cNvGrpSpPr/>
          <p:nvPr/>
        </p:nvGrpSpPr>
        <p:grpSpPr>
          <a:xfrm>
            <a:off x="1114697" y="186266"/>
            <a:ext cx="7178512" cy="1970213"/>
            <a:chOff x="-897233" y="-874892"/>
            <a:chExt cx="19142700" cy="5253900"/>
          </a:xfrm>
        </p:grpSpPr>
        <p:sp>
          <p:nvSpPr>
            <p:cNvPr id="1277" name="Google Shape;1277;p110"/>
            <p:cNvSpPr txBox="1"/>
            <p:nvPr/>
          </p:nvSpPr>
          <p:spPr>
            <a:xfrm>
              <a:off x="-897233" y="-874892"/>
              <a:ext cx="19142700" cy="52539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SzPts val="600"/>
                <a:buNone/>
              </a:pPr>
              <a:r>
                <a:rPr lang="en-US" sz="4000">
                  <a:solidFill>
                    <a:srgbClr val="BA5212"/>
                  </a:solidFill>
                  <a:latin typeface="Raleway"/>
                  <a:ea typeface="Raleway"/>
                  <a:cs typeface="Raleway"/>
                  <a:sym typeface="Raleway"/>
                </a:rPr>
                <a:t>For Middle and High School</a:t>
              </a:r>
              <a:endParaRPr sz="4000">
                <a:solidFill>
                  <a:srgbClr val="BA5212"/>
                </a:solidFill>
                <a:latin typeface="Raleway"/>
                <a:ea typeface="Raleway"/>
                <a:cs typeface="Raleway"/>
                <a:sym typeface="Raleway"/>
              </a:endParaRPr>
            </a:p>
            <a:p>
              <a:pPr marL="0" marR="0" lvl="0" indent="0" algn="l" rtl="0">
                <a:lnSpc>
                  <a:spcPct val="110000"/>
                </a:lnSpc>
                <a:spcBef>
                  <a:spcPts val="0"/>
                </a:spcBef>
                <a:spcAft>
                  <a:spcPts val="0"/>
                </a:spcAft>
                <a:buSzPts val="600"/>
                <a:buNone/>
              </a:pPr>
              <a:endParaRPr sz="4000">
                <a:solidFill>
                  <a:srgbClr val="9C182C"/>
                </a:solidFill>
                <a:latin typeface="Raleway"/>
                <a:ea typeface="Raleway"/>
                <a:cs typeface="Raleway"/>
                <a:sym typeface="Raleway"/>
              </a:endParaRPr>
            </a:p>
            <a:p>
              <a:pPr marL="0" marR="0" lvl="0" indent="0" algn="l" rtl="0">
                <a:lnSpc>
                  <a:spcPct val="110000"/>
                </a:lnSpc>
                <a:spcBef>
                  <a:spcPts val="0"/>
                </a:spcBef>
                <a:spcAft>
                  <a:spcPts val="0"/>
                </a:spcAft>
                <a:buNone/>
              </a:pPr>
              <a:endParaRPr sz="4000">
                <a:solidFill>
                  <a:srgbClr val="9C182C"/>
                </a:solidFill>
                <a:latin typeface="Raleway"/>
                <a:ea typeface="Raleway"/>
                <a:cs typeface="Raleway"/>
                <a:sym typeface="Raleway"/>
              </a:endParaRPr>
            </a:p>
          </p:txBody>
        </p:sp>
        <p:sp>
          <p:nvSpPr>
            <p:cNvPr id="1278" name="Google Shape;1278;p110"/>
            <p:cNvSpPr txBox="1"/>
            <p:nvPr/>
          </p:nvSpPr>
          <p:spPr>
            <a:xfrm>
              <a:off x="-845023" y="811567"/>
              <a:ext cx="19038300" cy="697800"/>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Clr>
                  <a:srgbClr val="000000"/>
                </a:buClr>
                <a:buFont typeface="Arial"/>
                <a:buNone/>
              </a:pPr>
              <a:r>
                <a:rPr lang="en-US" sz="1700">
                  <a:solidFill>
                    <a:srgbClr val="050707"/>
                  </a:solidFill>
                  <a:latin typeface="Raleway"/>
                  <a:ea typeface="Raleway"/>
                  <a:cs typeface="Raleway"/>
                  <a:sym typeface="Raleway"/>
                </a:rPr>
                <a:t>Teaching SEL to Adolescence in a Developmentally-Appropriate Way</a:t>
              </a:r>
              <a:endParaRPr sz="700"/>
            </a:p>
          </p:txBody>
        </p:sp>
      </p:grpSp>
      <p:sp>
        <p:nvSpPr>
          <p:cNvPr id="1279" name="Google Shape;1279;p110"/>
          <p:cNvSpPr txBox="1"/>
          <p:nvPr/>
        </p:nvSpPr>
        <p:spPr>
          <a:xfrm>
            <a:off x="1398250" y="1399800"/>
            <a:ext cx="7335900" cy="28860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Clr>
                <a:schemeClr val="dk1"/>
              </a:buClr>
              <a:buSzPts val="600"/>
              <a:buFont typeface="Arial"/>
              <a:buNone/>
            </a:pPr>
            <a:r>
              <a:rPr lang="en-US" sz="1500">
                <a:solidFill>
                  <a:srgbClr val="050707"/>
                </a:solidFill>
                <a:latin typeface="Raleway"/>
                <a:ea typeface="Raleway"/>
                <a:cs typeface="Raleway"/>
                <a:sym typeface="Raleway"/>
              </a:rPr>
              <a:t>According to University of Texas professor David Yeager,</a:t>
            </a:r>
            <a:br>
              <a:rPr lang="en-US" sz="1500">
                <a:solidFill>
                  <a:srgbClr val="050707"/>
                </a:solidFill>
                <a:latin typeface="Raleway"/>
                <a:ea typeface="Raleway"/>
                <a:cs typeface="Raleway"/>
                <a:sym typeface="Raleway"/>
              </a:rPr>
            </a:br>
            <a:br>
              <a:rPr lang="en-US" sz="1500">
                <a:solidFill>
                  <a:srgbClr val="050707"/>
                </a:solidFill>
                <a:latin typeface="Raleway"/>
                <a:ea typeface="Raleway"/>
                <a:cs typeface="Raleway"/>
                <a:sym typeface="Raleway"/>
              </a:rPr>
            </a:br>
            <a:r>
              <a:rPr lang="en-US" sz="1500">
                <a:solidFill>
                  <a:srgbClr val="050707"/>
                </a:solidFill>
                <a:latin typeface="Raleway"/>
                <a:ea typeface="Raleway"/>
                <a:cs typeface="Raleway"/>
                <a:sym typeface="Raleway"/>
              </a:rPr>
              <a:t> “Typical SEL programs—which directly teach skills and invite participants to rehearse those skills over the course of many classroom lessons—have a poor track record with middle adolescents (roughly age 14 to 17), even though they work well with children. But some programs stand out for their effectiveness with adolescents. Rather than teaching them skills, effective programs for adolescents focus on mindsets and climate. Harnessing adolescents’ developmental motivations, such programs aim to make them feel respected by adults and peers and offer them the chance to gain status and admiration in the eyes of people whose opinions they value.”</a:t>
            </a:r>
            <a:endParaRPr sz="1800">
              <a:solidFill>
                <a:srgbClr val="050707"/>
              </a:solidFill>
              <a:latin typeface="Raleway"/>
              <a:ea typeface="Raleway"/>
              <a:cs typeface="Raleway"/>
              <a:sym typeface="Raleway"/>
            </a:endParaRPr>
          </a:p>
        </p:txBody>
      </p:sp>
      <p:sp>
        <p:nvSpPr>
          <p:cNvPr id="1280" name="Google Shape;1280;p110"/>
          <p:cNvSpPr/>
          <p:nvPr/>
        </p:nvSpPr>
        <p:spPr>
          <a:xfrm>
            <a:off x="-261396" y="-99108"/>
            <a:ext cx="1015500" cy="5346000"/>
          </a:xfrm>
          <a:prstGeom prst="rect">
            <a:avLst/>
          </a:prstGeom>
          <a:solidFill>
            <a:srgbClr val="BA521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281" name="Google Shape;1281;p110"/>
          <p:cNvPicPr preferRelativeResize="0"/>
          <p:nvPr/>
        </p:nvPicPr>
        <p:blipFill rotWithShape="1">
          <a:blip r:embed="rId3">
            <a:alphaModFix/>
          </a:blip>
          <a:srcRect/>
          <a:stretch/>
        </p:blipFill>
        <p:spPr>
          <a:xfrm>
            <a:off x="8629650" y="4629150"/>
            <a:ext cx="338695" cy="33869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A5212"/>
        </a:solidFill>
        <a:effectLst/>
      </p:bgPr>
    </p:bg>
    <p:spTree>
      <p:nvGrpSpPr>
        <p:cNvPr id="1" name="Shape 1285"/>
        <p:cNvGrpSpPr/>
        <p:nvPr/>
      </p:nvGrpSpPr>
      <p:grpSpPr>
        <a:xfrm>
          <a:off x="0" y="0"/>
          <a:ext cx="0" cy="0"/>
          <a:chOff x="0" y="0"/>
          <a:chExt cx="0" cy="0"/>
        </a:xfrm>
      </p:grpSpPr>
      <p:sp>
        <p:nvSpPr>
          <p:cNvPr id="1286" name="Google Shape;1286;p111"/>
          <p:cNvSpPr txBox="1"/>
          <p:nvPr/>
        </p:nvSpPr>
        <p:spPr>
          <a:xfrm>
            <a:off x="514350" y="504825"/>
            <a:ext cx="3669900" cy="261600"/>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None/>
            </a:pPr>
            <a:r>
              <a:rPr lang="en-US" sz="1700">
                <a:solidFill>
                  <a:srgbClr val="FFFFFF"/>
                </a:solidFill>
                <a:latin typeface="Raleway"/>
                <a:ea typeface="Raleway"/>
                <a:cs typeface="Raleway"/>
                <a:sym typeface="Raleway"/>
              </a:rPr>
              <a:t>TAKE IT DEEPER</a:t>
            </a:r>
            <a:endParaRPr sz="700"/>
          </a:p>
        </p:txBody>
      </p:sp>
      <p:grpSp>
        <p:nvGrpSpPr>
          <p:cNvPr id="1287" name="Google Shape;1287;p111"/>
          <p:cNvGrpSpPr/>
          <p:nvPr/>
        </p:nvGrpSpPr>
        <p:grpSpPr>
          <a:xfrm>
            <a:off x="368787" y="1347091"/>
            <a:ext cx="4208175" cy="3498009"/>
            <a:chOff x="-388167" y="-2596750"/>
            <a:chExt cx="11221800" cy="9328025"/>
          </a:xfrm>
        </p:grpSpPr>
        <p:sp>
          <p:nvSpPr>
            <p:cNvPr id="1288" name="Google Shape;1288;p111"/>
            <p:cNvSpPr txBox="1"/>
            <p:nvPr/>
          </p:nvSpPr>
          <p:spPr>
            <a:xfrm>
              <a:off x="-194067" y="4514875"/>
              <a:ext cx="10833600" cy="22164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1500">
                  <a:solidFill>
                    <a:srgbClr val="FFFFFF"/>
                  </a:solidFill>
                  <a:latin typeface="Raleway"/>
                  <a:ea typeface="Raleway"/>
                  <a:cs typeface="Raleway"/>
                  <a:sym typeface="Raleway"/>
                </a:rPr>
                <a:t>3.2 Explicit SEL Instruction</a:t>
              </a:r>
              <a:endParaRPr sz="1500">
                <a:solidFill>
                  <a:srgbClr val="FFFFFF"/>
                </a:solidFill>
                <a:latin typeface="Raleway"/>
                <a:ea typeface="Raleway"/>
                <a:cs typeface="Raleway"/>
                <a:sym typeface="Raleway"/>
              </a:endParaRPr>
            </a:p>
            <a:p>
              <a:pPr marL="0" marR="0" lvl="0" indent="0" algn="l" rtl="0">
                <a:lnSpc>
                  <a:spcPct val="130000"/>
                </a:lnSpc>
                <a:spcBef>
                  <a:spcPts val="0"/>
                </a:spcBef>
                <a:spcAft>
                  <a:spcPts val="0"/>
                </a:spcAft>
                <a:buSzPts val="600"/>
                <a:buNone/>
              </a:pPr>
              <a:endParaRPr sz="1500">
                <a:solidFill>
                  <a:srgbClr val="FFFFFF"/>
                </a:solidFill>
                <a:latin typeface="Raleway"/>
                <a:ea typeface="Raleway"/>
                <a:cs typeface="Raleway"/>
                <a:sym typeface="Raleway"/>
              </a:endParaRPr>
            </a:p>
            <a:p>
              <a:pPr marL="0" marR="0" lvl="0" indent="0" algn="l" rtl="0">
                <a:lnSpc>
                  <a:spcPct val="130000"/>
                </a:lnSpc>
                <a:spcBef>
                  <a:spcPts val="0"/>
                </a:spcBef>
                <a:spcAft>
                  <a:spcPts val="0"/>
                </a:spcAft>
                <a:buNone/>
              </a:pPr>
              <a:endParaRPr sz="1500">
                <a:solidFill>
                  <a:srgbClr val="FFFFFF"/>
                </a:solidFill>
                <a:latin typeface="Raleway"/>
                <a:ea typeface="Raleway"/>
                <a:cs typeface="Raleway"/>
                <a:sym typeface="Raleway"/>
              </a:endParaRPr>
            </a:p>
          </p:txBody>
        </p:sp>
        <p:sp>
          <p:nvSpPr>
            <p:cNvPr id="1289" name="Google Shape;1289;p111"/>
            <p:cNvSpPr/>
            <p:nvPr/>
          </p:nvSpPr>
          <p:spPr>
            <a:xfrm>
              <a:off x="0" y="4006303"/>
              <a:ext cx="1166700" cy="165300"/>
            </a:xfrm>
            <a:prstGeom prst="rect">
              <a:avLst/>
            </a:pr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290" name="Google Shape;1290;p111"/>
            <p:cNvSpPr txBox="1"/>
            <p:nvPr/>
          </p:nvSpPr>
          <p:spPr>
            <a:xfrm>
              <a:off x="-388167" y="-2596750"/>
              <a:ext cx="11221800" cy="5910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400">
                  <a:solidFill>
                    <a:schemeClr val="lt1"/>
                  </a:solidFill>
                  <a:latin typeface="Raleway"/>
                  <a:ea typeface="Raleway"/>
                  <a:cs typeface="Raleway"/>
                  <a:sym typeface="Raleway"/>
                </a:rPr>
                <a:t>Middle School and Secondary Educators:</a:t>
              </a:r>
              <a:br>
                <a:rPr lang="en-US" sz="3200">
                  <a:solidFill>
                    <a:srgbClr val="FFFFFF"/>
                  </a:solidFill>
                  <a:latin typeface="Raleway"/>
                  <a:ea typeface="Raleway"/>
                  <a:cs typeface="Raleway"/>
                  <a:sym typeface="Raleway"/>
                </a:rPr>
              </a:br>
              <a:r>
                <a:rPr lang="en-US" sz="3200">
                  <a:solidFill>
                    <a:srgbClr val="FFFFFF"/>
                  </a:solidFill>
                  <a:latin typeface="Raleway"/>
                  <a:ea typeface="Raleway"/>
                  <a:cs typeface="Raleway"/>
                  <a:sym typeface="Raleway"/>
                </a:rPr>
                <a:t>Complete</a:t>
              </a:r>
              <a:r>
                <a:rPr lang="en-US" sz="3200" b="1">
                  <a:solidFill>
                    <a:srgbClr val="FFFFFF"/>
                  </a:solidFill>
                  <a:latin typeface="Raleway"/>
                  <a:ea typeface="Raleway"/>
                  <a:cs typeface="Raleway"/>
                  <a:sym typeface="Raleway"/>
                </a:rPr>
                <a:t> “Adolescents and SEL Programs ” </a:t>
              </a:r>
              <a:endParaRPr sz="700"/>
            </a:p>
          </p:txBody>
        </p:sp>
      </p:grpSp>
      <p:pic>
        <p:nvPicPr>
          <p:cNvPr id="1291" name="Google Shape;1291;p111"/>
          <p:cNvPicPr preferRelativeResize="0"/>
          <p:nvPr/>
        </p:nvPicPr>
        <p:blipFill rotWithShape="1">
          <a:blip r:embed="rId3">
            <a:alphaModFix/>
          </a:blip>
          <a:srcRect/>
          <a:stretch/>
        </p:blipFill>
        <p:spPr>
          <a:xfrm>
            <a:off x="8557927" y="4506407"/>
            <a:ext cx="338695" cy="338695"/>
          </a:xfrm>
          <a:prstGeom prst="rect">
            <a:avLst/>
          </a:prstGeom>
          <a:noFill/>
          <a:ln>
            <a:noFill/>
          </a:ln>
        </p:spPr>
      </p:pic>
      <p:pic>
        <p:nvPicPr>
          <p:cNvPr id="1292" name="Google Shape;1292;p111"/>
          <p:cNvPicPr preferRelativeResize="0"/>
          <p:nvPr/>
        </p:nvPicPr>
        <p:blipFill>
          <a:blip r:embed="rId4">
            <a:alphaModFix/>
          </a:blip>
          <a:stretch>
            <a:fillRect/>
          </a:stretch>
        </p:blipFill>
        <p:spPr>
          <a:xfrm>
            <a:off x="4793875" y="287457"/>
            <a:ext cx="3432688" cy="444231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76"/>
          <p:cNvSpPr txBox="1"/>
          <p:nvPr/>
        </p:nvSpPr>
        <p:spPr>
          <a:xfrm>
            <a:off x="389038" y="1072750"/>
            <a:ext cx="4767300" cy="6156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000">
                <a:solidFill>
                  <a:srgbClr val="050707"/>
                </a:solidFill>
                <a:latin typeface="Raleway"/>
                <a:ea typeface="Raleway"/>
                <a:cs typeface="Raleway"/>
                <a:sym typeface="Raleway"/>
              </a:rPr>
              <a:t>Learning Objectives</a:t>
            </a:r>
            <a:endParaRPr sz="700"/>
          </a:p>
        </p:txBody>
      </p:sp>
      <p:sp>
        <p:nvSpPr>
          <p:cNvPr id="911" name="Google Shape;911;p76"/>
          <p:cNvSpPr txBox="1"/>
          <p:nvPr/>
        </p:nvSpPr>
        <p:spPr>
          <a:xfrm>
            <a:off x="435838" y="1739600"/>
            <a:ext cx="4720500" cy="889500"/>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Clr>
                <a:schemeClr val="dk1"/>
              </a:buClr>
              <a:buSzPts val="600"/>
              <a:buFont typeface="Arial"/>
              <a:buNone/>
            </a:pPr>
            <a:r>
              <a:rPr lang="en-US" sz="1700">
                <a:solidFill>
                  <a:srgbClr val="9C182C"/>
                </a:solidFill>
                <a:latin typeface="Raleway"/>
                <a:ea typeface="Raleway"/>
                <a:cs typeface="Raleway"/>
                <a:sym typeface="Raleway"/>
              </a:rPr>
              <a:t>3.1 Preparing to Support SEL in Classrooms</a:t>
            </a:r>
            <a:endParaRPr sz="1700">
              <a:solidFill>
                <a:srgbClr val="9C182C"/>
              </a:solidFill>
              <a:latin typeface="Raleway"/>
              <a:ea typeface="Raleway"/>
              <a:cs typeface="Raleway"/>
              <a:sym typeface="Raleway"/>
            </a:endParaRPr>
          </a:p>
          <a:p>
            <a:pPr marL="0" marR="0" lvl="0" indent="0" algn="l" rtl="0">
              <a:lnSpc>
                <a:spcPct val="119970"/>
              </a:lnSpc>
              <a:spcBef>
                <a:spcPts val="0"/>
              </a:spcBef>
              <a:spcAft>
                <a:spcPts val="0"/>
              </a:spcAft>
              <a:buClr>
                <a:schemeClr val="dk1"/>
              </a:buClr>
              <a:buSzPts val="600"/>
              <a:buFont typeface="Arial"/>
              <a:buNone/>
            </a:pPr>
            <a:endParaRPr sz="1700">
              <a:solidFill>
                <a:srgbClr val="9C182C"/>
              </a:solidFill>
              <a:latin typeface="Raleway"/>
              <a:ea typeface="Raleway"/>
              <a:cs typeface="Raleway"/>
              <a:sym typeface="Raleway"/>
            </a:endParaRPr>
          </a:p>
          <a:p>
            <a:pPr marL="0" marR="0" lvl="0" indent="0" algn="l" rtl="0">
              <a:lnSpc>
                <a:spcPct val="119970"/>
              </a:lnSpc>
              <a:spcBef>
                <a:spcPts val="0"/>
              </a:spcBef>
              <a:spcAft>
                <a:spcPts val="0"/>
              </a:spcAft>
              <a:buNone/>
            </a:pPr>
            <a:endParaRPr sz="1700">
              <a:solidFill>
                <a:srgbClr val="9C182C"/>
              </a:solidFill>
              <a:latin typeface="Raleway"/>
              <a:ea typeface="Raleway"/>
              <a:cs typeface="Raleway"/>
              <a:sym typeface="Raleway"/>
            </a:endParaRPr>
          </a:p>
        </p:txBody>
      </p:sp>
      <p:sp>
        <p:nvSpPr>
          <p:cNvPr id="912" name="Google Shape;912;p76"/>
          <p:cNvSpPr txBox="1"/>
          <p:nvPr/>
        </p:nvSpPr>
        <p:spPr>
          <a:xfrm>
            <a:off x="435838" y="2266950"/>
            <a:ext cx="5019300" cy="18840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US" sz="1200">
                <a:solidFill>
                  <a:srgbClr val="050707"/>
                </a:solidFill>
                <a:latin typeface="Raleway"/>
                <a:ea typeface="Raleway"/>
                <a:cs typeface="Raleway"/>
                <a:sym typeface="Raleway"/>
              </a:rPr>
              <a:t>Examine four important components for preparing teachers to support SEL in their classrooms:</a:t>
            </a:r>
            <a:endParaRPr sz="1200">
              <a:solidFill>
                <a:srgbClr val="050707"/>
              </a:solidFill>
              <a:latin typeface="Raleway"/>
              <a:ea typeface="Raleway"/>
              <a:cs typeface="Raleway"/>
              <a:sym typeface="Raleway"/>
            </a:endParaRPr>
          </a:p>
          <a:p>
            <a:pPr marL="0" lvl="0" indent="0" algn="l" rtl="0">
              <a:lnSpc>
                <a:spcPct val="115000"/>
              </a:lnSpc>
              <a:spcBef>
                <a:spcPts val="0"/>
              </a:spcBef>
              <a:spcAft>
                <a:spcPts val="0"/>
              </a:spcAft>
              <a:buNone/>
            </a:pPr>
            <a:endParaRPr sz="1200">
              <a:solidFill>
                <a:srgbClr val="050707"/>
              </a:solidFill>
              <a:latin typeface="Raleway"/>
              <a:ea typeface="Raleway"/>
              <a:cs typeface="Raleway"/>
              <a:sym typeface="Raleway"/>
            </a:endParaRPr>
          </a:p>
          <a:p>
            <a:pPr marL="228600" lvl="0" indent="-190500" algn="l" rtl="0">
              <a:lnSpc>
                <a:spcPct val="115000"/>
              </a:lnSpc>
              <a:spcBef>
                <a:spcPts val="0"/>
              </a:spcBef>
              <a:spcAft>
                <a:spcPts val="0"/>
              </a:spcAft>
              <a:buClr>
                <a:srgbClr val="050707"/>
              </a:buClr>
              <a:buSzPts val="1200"/>
              <a:buFont typeface="Raleway"/>
              <a:buChar char="●"/>
            </a:pPr>
            <a:r>
              <a:rPr lang="en-US" sz="1200">
                <a:solidFill>
                  <a:srgbClr val="050707"/>
                </a:solidFill>
                <a:latin typeface="Raleway"/>
                <a:ea typeface="Raleway"/>
                <a:cs typeface="Raleway"/>
                <a:sym typeface="Raleway"/>
              </a:rPr>
              <a:t>Exploring your own SEL skills as an educator</a:t>
            </a:r>
            <a:endParaRPr sz="1200">
              <a:solidFill>
                <a:srgbClr val="050707"/>
              </a:solidFill>
              <a:latin typeface="Raleway"/>
              <a:ea typeface="Raleway"/>
              <a:cs typeface="Raleway"/>
              <a:sym typeface="Raleway"/>
            </a:endParaRPr>
          </a:p>
          <a:p>
            <a:pPr marL="228600" lvl="0" indent="-190500" algn="l" rtl="0">
              <a:lnSpc>
                <a:spcPct val="115000"/>
              </a:lnSpc>
              <a:spcBef>
                <a:spcPts val="0"/>
              </a:spcBef>
              <a:spcAft>
                <a:spcPts val="0"/>
              </a:spcAft>
              <a:buClr>
                <a:srgbClr val="050707"/>
              </a:buClr>
              <a:buSzPts val="1200"/>
              <a:buFont typeface="Raleway"/>
              <a:buChar char="●"/>
            </a:pPr>
            <a:r>
              <a:rPr lang="en-US" sz="1200">
                <a:solidFill>
                  <a:srgbClr val="050707"/>
                </a:solidFill>
                <a:latin typeface="Raleway"/>
                <a:ea typeface="Raleway"/>
                <a:cs typeface="Raleway"/>
                <a:sym typeface="Raleway"/>
              </a:rPr>
              <a:t>Facing resistance to SEL</a:t>
            </a:r>
            <a:endParaRPr sz="1200">
              <a:solidFill>
                <a:srgbClr val="050707"/>
              </a:solidFill>
              <a:latin typeface="Raleway"/>
              <a:ea typeface="Raleway"/>
              <a:cs typeface="Raleway"/>
              <a:sym typeface="Raleway"/>
            </a:endParaRPr>
          </a:p>
          <a:p>
            <a:pPr marL="228600" lvl="0" indent="-190500" algn="l" rtl="0">
              <a:lnSpc>
                <a:spcPct val="115000"/>
              </a:lnSpc>
              <a:spcBef>
                <a:spcPts val="0"/>
              </a:spcBef>
              <a:spcAft>
                <a:spcPts val="0"/>
              </a:spcAft>
              <a:buClr>
                <a:srgbClr val="050707"/>
              </a:buClr>
              <a:buSzPts val="1200"/>
              <a:buFont typeface="Raleway"/>
              <a:buChar char="●"/>
            </a:pPr>
            <a:r>
              <a:rPr lang="en-US" sz="1200">
                <a:solidFill>
                  <a:srgbClr val="050707"/>
                </a:solidFill>
                <a:latin typeface="Raleway"/>
                <a:ea typeface="Raleway"/>
                <a:cs typeface="Raleway"/>
                <a:sym typeface="Raleway"/>
              </a:rPr>
              <a:t>Three misconceptions about social, emotional, and academic development</a:t>
            </a:r>
            <a:endParaRPr sz="1200">
              <a:solidFill>
                <a:srgbClr val="050707"/>
              </a:solidFill>
              <a:latin typeface="Raleway"/>
              <a:ea typeface="Raleway"/>
              <a:cs typeface="Raleway"/>
              <a:sym typeface="Raleway"/>
            </a:endParaRPr>
          </a:p>
          <a:p>
            <a:pPr marL="228600" lvl="0" indent="-190500" algn="l" rtl="0">
              <a:lnSpc>
                <a:spcPct val="115000"/>
              </a:lnSpc>
              <a:spcBef>
                <a:spcPts val="0"/>
              </a:spcBef>
              <a:spcAft>
                <a:spcPts val="0"/>
              </a:spcAft>
              <a:buClr>
                <a:srgbClr val="050707"/>
              </a:buClr>
              <a:buSzPts val="1200"/>
              <a:buFont typeface="Raleway"/>
              <a:buChar char="●"/>
            </a:pPr>
            <a:r>
              <a:rPr lang="en-US" sz="1200">
                <a:solidFill>
                  <a:srgbClr val="050707"/>
                </a:solidFill>
                <a:latin typeface="Raleway"/>
                <a:ea typeface="Raleway"/>
                <a:cs typeface="Raleway"/>
                <a:sym typeface="Raleway"/>
              </a:rPr>
              <a:t>Shifting educator mindsets</a:t>
            </a:r>
            <a:endParaRPr sz="1200">
              <a:solidFill>
                <a:srgbClr val="050707"/>
              </a:solidFill>
              <a:latin typeface="Raleway"/>
              <a:ea typeface="Raleway"/>
              <a:cs typeface="Raleway"/>
              <a:sym typeface="Raleway"/>
            </a:endParaRPr>
          </a:p>
          <a:p>
            <a:pPr marL="0" lvl="0" indent="0" algn="l" rtl="0">
              <a:lnSpc>
                <a:spcPct val="115000"/>
              </a:lnSpc>
              <a:spcBef>
                <a:spcPts val="0"/>
              </a:spcBef>
              <a:spcAft>
                <a:spcPts val="0"/>
              </a:spcAft>
              <a:buNone/>
            </a:pPr>
            <a:endParaRPr sz="1200">
              <a:solidFill>
                <a:srgbClr val="050707"/>
              </a:solidFill>
              <a:latin typeface="Raleway"/>
              <a:ea typeface="Raleway"/>
              <a:cs typeface="Raleway"/>
              <a:sym typeface="Raleway"/>
            </a:endParaRPr>
          </a:p>
        </p:txBody>
      </p:sp>
      <p:sp>
        <p:nvSpPr>
          <p:cNvPr id="913" name="Google Shape;913;p76"/>
          <p:cNvSpPr/>
          <p:nvPr/>
        </p:nvSpPr>
        <p:spPr>
          <a:xfrm>
            <a:off x="5651625" y="-389237"/>
            <a:ext cx="3492600" cy="59220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14" name="Google Shape;914;p76"/>
          <p:cNvSpPr/>
          <p:nvPr/>
        </p:nvSpPr>
        <p:spPr>
          <a:xfrm>
            <a:off x="514350" y="4538770"/>
            <a:ext cx="8115300" cy="168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915" name="Google Shape;915;p76"/>
          <p:cNvPicPr preferRelativeResize="0"/>
          <p:nvPr/>
        </p:nvPicPr>
        <p:blipFill rotWithShape="1">
          <a:blip r:embed="rId3">
            <a:alphaModFix/>
          </a:blip>
          <a:srcRect/>
          <a:stretch/>
        </p:blipFill>
        <p:spPr>
          <a:xfrm>
            <a:off x="8629650" y="4629150"/>
            <a:ext cx="338695" cy="338695"/>
          </a:xfrm>
          <a:prstGeom prst="rect">
            <a:avLst/>
          </a:prstGeom>
          <a:noFill/>
          <a:ln>
            <a:noFill/>
          </a:ln>
        </p:spPr>
      </p:pic>
      <p:pic>
        <p:nvPicPr>
          <p:cNvPr id="916" name="Google Shape;916;p76"/>
          <p:cNvPicPr preferRelativeResize="0"/>
          <p:nvPr/>
        </p:nvPicPr>
        <p:blipFill>
          <a:blip r:embed="rId4">
            <a:alphaModFix/>
          </a:blip>
          <a:stretch>
            <a:fillRect/>
          </a:stretch>
        </p:blipFill>
        <p:spPr>
          <a:xfrm>
            <a:off x="5838131" y="-6"/>
            <a:ext cx="3211864" cy="3211864"/>
          </a:xfrm>
          <a:prstGeom prst="rect">
            <a:avLst/>
          </a:prstGeom>
          <a:noFill/>
          <a:ln>
            <a:noFill/>
          </a:ln>
        </p:spPr>
      </p:pic>
      <p:sp>
        <p:nvSpPr>
          <p:cNvPr id="917" name="Google Shape;917;p76"/>
          <p:cNvSpPr txBox="1"/>
          <p:nvPr/>
        </p:nvSpPr>
        <p:spPr>
          <a:xfrm>
            <a:off x="5744025" y="3134675"/>
            <a:ext cx="3400200" cy="1388100"/>
          </a:xfrm>
          <a:prstGeom prst="rect">
            <a:avLst/>
          </a:prstGeom>
          <a:noFill/>
          <a:ln>
            <a:noFill/>
          </a:ln>
        </p:spPr>
        <p:txBody>
          <a:bodyPr spcFirstLastPara="1" wrap="square" lIns="91450" tIns="91450" rIns="91450" bIns="91450" anchor="t" anchorCtr="0">
            <a:spAutoFit/>
          </a:bodyPr>
          <a:lstStyle/>
          <a:p>
            <a:pPr marL="0" marR="0" lvl="0" indent="0" algn="ctr" rtl="0">
              <a:lnSpc>
                <a:spcPct val="119970"/>
              </a:lnSpc>
              <a:spcBef>
                <a:spcPts val="0"/>
              </a:spcBef>
              <a:spcAft>
                <a:spcPts val="0"/>
              </a:spcAft>
              <a:buNone/>
            </a:pPr>
            <a:r>
              <a:rPr lang="en-US" sz="1700" b="1" dirty="0">
                <a:solidFill>
                  <a:srgbClr val="FFFFFF"/>
                </a:solidFill>
                <a:latin typeface="Raleway"/>
                <a:ea typeface="Raleway"/>
                <a:cs typeface="Raleway"/>
                <a:sym typeface="Raleway"/>
              </a:rPr>
              <a:t>Link Objectives to Developmental Indicators in</a:t>
            </a:r>
            <a:br>
              <a:rPr lang="en-US" sz="1700" b="1" dirty="0">
                <a:solidFill>
                  <a:srgbClr val="FFFFFF"/>
                </a:solidFill>
                <a:latin typeface="Raleway"/>
                <a:ea typeface="Raleway"/>
                <a:cs typeface="Raleway"/>
                <a:sym typeface="Raleway"/>
              </a:rPr>
            </a:br>
            <a:r>
              <a:rPr lang="en-US" sz="1700" b="1" u="sng" dirty="0">
                <a:solidFill>
                  <a:srgbClr val="FFFFFF"/>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California Transformative SEL Competencies</a:t>
            </a:r>
            <a:r>
              <a:rPr lang="en-US" sz="1700" b="1" dirty="0">
                <a:solidFill>
                  <a:srgbClr val="FFFFFF"/>
                </a:solidFill>
                <a:latin typeface="Raleway"/>
                <a:ea typeface="Raleway"/>
                <a:cs typeface="Raleway"/>
                <a:sym typeface="Raleway"/>
              </a:rPr>
              <a:t> </a:t>
            </a:r>
            <a:endParaRPr sz="1700" b="1" dirty="0">
              <a:solidFill>
                <a:srgbClr val="FFFFFF"/>
              </a:solidFill>
              <a:latin typeface="Raleway"/>
              <a:ea typeface="Raleway"/>
              <a:cs typeface="Raleway"/>
              <a:sym typeface="Raleway"/>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112"/>
          <p:cNvSpPr/>
          <p:nvPr/>
        </p:nvSpPr>
        <p:spPr>
          <a:xfrm>
            <a:off x="0" y="4629150"/>
            <a:ext cx="5769000" cy="234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298" name="Google Shape;1298;p112"/>
          <p:cNvSpPr/>
          <p:nvPr/>
        </p:nvSpPr>
        <p:spPr>
          <a:xfrm>
            <a:off x="5768926" y="0"/>
            <a:ext cx="3778200" cy="36600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299" name="Google Shape;1299;p112"/>
          <p:cNvPicPr preferRelativeResize="0"/>
          <p:nvPr/>
        </p:nvPicPr>
        <p:blipFill rotWithShape="1">
          <a:blip r:embed="rId3">
            <a:alphaModFix/>
          </a:blip>
          <a:srcRect/>
          <a:stretch/>
        </p:blipFill>
        <p:spPr>
          <a:xfrm>
            <a:off x="6067777" y="3954027"/>
            <a:ext cx="2799319" cy="843295"/>
          </a:xfrm>
          <a:prstGeom prst="rect">
            <a:avLst/>
          </a:prstGeom>
          <a:noFill/>
          <a:ln>
            <a:noFill/>
          </a:ln>
        </p:spPr>
      </p:pic>
      <p:sp>
        <p:nvSpPr>
          <p:cNvPr id="1301" name="Google Shape;1301;p112"/>
          <p:cNvSpPr txBox="1"/>
          <p:nvPr/>
        </p:nvSpPr>
        <p:spPr>
          <a:xfrm>
            <a:off x="452875" y="1392562"/>
            <a:ext cx="5029800" cy="19950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SzPts val="600"/>
              <a:buNone/>
            </a:pPr>
            <a:r>
              <a:rPr lang="en-US" sz="3600">
                <a:solidFill>
                  <a:srgbClr val="050707"/>
                </a:solidFill>
                <a:latin typeface="Raleway Black"/>
                <a:ea typeface="Raleway Black"/>
                <a:cs typeface="Raleway Black"/>
                <a:sym typeface="Raleway Black"/>
              </a:rPr>
              <a:t>3.3 Planning for Social-Emotional-</a:t>
            </a:r>
            <a:br>
              <a:rPr lang="en-US" sz="3600">
                <a:solidFill>
                  <a:srgbClr val="050707"/>
                </a:solidFill>
                <a:latin typeface="Raleway Black"/>
                <a:ea typeface="Raleway Black"/>
                <a:cs typeface="Raleway Black"/>
                <a:sym typeface="Raleway Black"/>
              </a:rPr>
            </a:br>
            <a:r>
              <a:rPr lang="en-US" sz="3600">
                <a:solidFill>
                  <a:srgbClr val="050707"/>
                </a:solidFill>
                <a:latin typeface="Raleway Black"/>
                <a:ea typeface="Raleway Black"/>
                <a:cs typeface="Raleway Black"/>
                <a:sym typeface="Raleway Black"/>
              </a:rPr>
              <a:t>Academic Development</a:t>
            </a:r>
            <a:endParaRPr sz="3600">
              <a:solidFill>
                <a:srgbClr val="050707"/>
              </a:solidFill>
              <a:latin typeface="Raleway Black"/>
              <a:ea typeface="Raleway Black"/>
              <a:cs typeface="Raleway Black"/>
              <a:sym typeface="Raleway Black"/>
            </a:endParaRPr>
          </a:p>
        </p:txBody>
      </p:sp>
      <p:sp>
        <p:nvSpPr>
          <p:cNvPr id="1302" name="Google Shape;1302;p112"/>
          <p:cNvSpPr txBox="1"/>
          <p:nvPr/>
        </p:nvSpPr>
        <p:spPr>
          <a:xfrm>
            <a:off x="514350" y="495300"/>
            <a:ext cx="4342500" cy="3879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1400">
                <a:solidFill>
                  <a:srgbClr val="050707"/>
                </a:solidFill>
                <a:latin typeface="Raleway"/>
                <a:ea typeface="Raleway"/>
                <a:cs typeface="Raleway"/>
                <a:sym typeface="Raleway"/>
              </a:rPr>
              <a:t>California Social and Emotional Learning </a:t>
            </a:r>
            <a:br>
              <a:rPr lang="en-US" sz="1400">
                <a:solidFill>
                  <a:srgbClr val="050707"/>
                </a:solidFill>
                <a:latin typeface="Raleway"/>
                <a:ea typeface="Raleway"/>
                <a:cs typeface="Raleway"/>
                <a:sym typeface="Raleway"/>
              </a:rPr>
            </a:br>
            <a:endParaRPr sz="700"/>
          </a:p>
        </p:txBody>
      </p:sp>
      <p:sp>
        <p:nvSpPr>
          <p:cNvPr id="1303" name="Google Shape;1303;p112"/>
          <p:cNvSpPr txBox="1"/>
          <p:nvPr/>
        </p:nvSpPr>
        <p:spPr>
          <a:xfrm>
            <a:off x="420625" y="3954025"/>
            <a:ext cx="5316000" cy="495600"/>
          </a:xfrm>
          <a:prstGeom prst="rect">
            <a:avLst/>
          </a:prstGeom>
          <a:noFill/>
          <a:ln>
            <a:noFill/>
          </a:ln>
        </p:spPr>
        <p:txBody>
          <a:bodyPr spcFirstLastPara="1" wrap="square" lIns="0" tIns="0" rIns="0" bIns="0" anchor="t" anchorCtr="0">
            <a:spAutoFit/>
          </a:bodyPr>
          <a:lstStyle/>
          <a:p>
            <a:pPr marL="0" lvl="0" indent="0" algn="l" rtl="0">
              <a:lnSpc>
                <a:spcPct val="130000"/>
              </a:lnSpc>
              <a:spcBef>
                <a:spcPts val="0"/>
              </a:spcBef>
              <a:spcAft>
                <a:spcPts val="0"/>
              </a:spcAft>
              <a:buClr>
                <a:schemeClr val="dk1"/>
              </a:buClr>
              <a:buFont typeface="Arial"/>
              <a:buNone/>
            </a:pPr>
            <a:r>
              <a:rPr lang="en-US" sz="1400">
                <a:solidFill>
                  <a:srgbClr val="050707"/>
                </a:solidFill>
                <a:latin typeface="Raleway"/>
                <a:ea typeface="Raleway"/>
                <a:cs typeface="Raleway"/>
                <a:sym typeface="Raleway"/>
              </a:rPr>
              <a:t>TOPIC 3: Teaching for Social, Emotional, and Academic Development</a:t>
            </a:r>
            <a:endParaRPr sz="1400">
              <a:solidFill>
                <a:srgbClr val="050707"/>
              </a:solidFill>
              <a:latin typeface="Raleway"/>
              <a:ea typeface="Raleway"/>
              <a:cs typeface="Raleway"/>
              <a:sym typeface="Raleway"/>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113"/>
          <p:cNvSpPr txBox="1"/>
          <p:nvPr/>
        </p:nvSpPr>
        <p:spPr>
          <a:xfrm>
            <a:off x="320413" y="729850"/>
            <a:ext cx="4781700" cy="615600"/>
          </a:xfrm>
          <a:prstGeom prst="rect">
            <a:avLst/>
          </a:prstGeom>
          <a:noFill/>
          <a:ln>
            <a:noFill/>
          </a:ln>
        </p:spPr>
        <p:txBody>
          <a:bodyPr spcFirstLastPara="1" wrap="square" lIns="0" tIns="0" rIns="0" bIns="0" anchor="t" anchorCtr="0">
            <a:spAutoFit/>
          </a:bodyPr>
          <a:lstStyle/>
          <a:p>
            <a:pPr marL="0" lvl="0" indent="0" algn="l" rtl="0">
              <a:lnSpc>
                <a:spcPct val="110000"/>
              </a:lnSpc>
              <a:spcBef>
                <a:spcPts val="0"/>
              </a:spcBef>
              <a:spcAft>
                <a:spcPts val="0"/>
              </a:spcAft>
              <a:buClr>
                <a:schemeClr val="dk1"/>
              </a:buClr>
              <a:buFont typeface="Arial"/>
              <a:buNone/>
            </a:pPr>
            <a:r>
              <a:rPr lang="en-US" sz="4000">
                <a:solidFill>
                  <a:srgbClr val="050707"/>
                </a:solidFill>
                <a:latin typeface="Raleway"/>
                <a:ea typeface="Raleway"/>
                <a:cs typeface="Raleway"/>
                <a:sym typeface="Raleway"/>
              </a:rPr>
              <a:t>Learning Objectives</a:t>
            </a:r>
            <a:endParaRPr sz="700"/>
          </a:p>
        </p:txBody>
      </p:sp>
      <p:sp>
        <p:nvSpPr>
          <p:cNvPr id="1309" name="Google Shape;1309;p113"/>
          <p:cNvSpPr txBox="1"/>
          <p:nvPr/>
        </p:nvSpPr>
        <p:spPr>
          <a:xfrm>
            <a:off x="267875" y="1574900"/>
            <a:ext cx="4781700" cy="889500"/>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Clr>
                <a:schemeClr val="dk1"/>
              </a:buClr>
              <a:buSzPts val="600"/>
              <a:buFont typeface="Arial"/>
              <a:buNone/>
            </a:pPr>
            <a:r>
              <a:rPr lang="en-US" sz="1700">
                <a:solidFill>
                  <a:srgbClr val="146161"/>
                </a:solidFill>
                <a:latin typeface="Raleway"/>
                <a:ea typeface="Raleway"/>
                <a:cs typeface="Raleway"/>
                <a:sym typeface="Raleway"/>
              </a:rPr>
              <a:t>3.3 Planning for Social-Emotional-</a:t>
            </a:r>
            <a:endParaRPr sz="1700">
              <a:solidFill>
                <a:srgbClr val="146161"/>
              </a:solidFill>
              <a:latin typeface="Raleway"/>
              <a:ea typeface="Raleway"/>
              <a:cs typeface="Raleway"/>
              <a:sym typeface="Raleway"/>
            </a:endParaRPr>
          </a:p>
          <a:p>
            <a:pPr marL="0" marR="0" lvl="0" indent="0" algn="l" rtl="0">
              <a:lnSpc>
                <a:spcPct val="119970"/>
              </a:lnSpc>
              <a:spcBef>
                <a:spcPts val="0"/>
              </a:spcBef>
              <a:spcAft>
                <a:spcPts val="0"/>
              </a:spcAft>
              <a:buClr>
                <a:schemeClr val="dk1"/>
              </a:buClr>
              <a:buSzPts val="600"/>
              <a:buFont typeface="Arial"/>
              <a:buNone/>
            </a:pPr>
            <a:r>
              <a:rPr lang="en-US" sz="1700">
                <a:solidFill>
                  <a:srgbClr val="146161"/>
                </a:solidFill>
                <a:latin typeface="Raleway"/>
                <a:ea typeface="Raleway"/>
                <a:cs typeface="Raleway"/>
                <a:sym typeface="Raleway"/>
              </a:rPr>
              <a:t>Academic Development</a:t>
            </a:r>
            <a:endParaRPr sz="1700">
              <a:solidFill>
                <a:srgbClr val="146161"/>
              </a:solidFill>
              <a:latin typeface="Raleway"/>
              <a:ea typeface="Raleway"/>
              <a:cs typeface="Raleway"/>
              <a:sym typeface="Raleway"/>
            </a:endParaRPr>
          </a:p>
          <a:p>
            <a:pPr marL="0" marR="0" lvl="0" indent="0" algn="l" rtl="0">
              <a:lnSpc>
                <a:spcPct val="119970"/>
              </a:lnSpc>
              <a:spcBef>
                <a:spcPts val="0"/>
              </a:spcBef>
              <a:spcAft>
                <a:spcPts val="0"/>
              </a:spcAft>
              <a:buClr>
                <a:schemeClr val="dk1"/>
              </a:buClr>
              <a:buSzPts val="600"/>
              <a:buFont typeface="Arial"/>
              <a:buNone/>
            </a:pPr>
            <a:endParaRPr sz="1700">
              <a:solidFill>
                <a:srgbClr val="146161"/>
              </a:solidFill>
              <a:latin typeface="Raleway"/>
              <a:ea typeface="Raleway"/>
              <a:cs typeface="Raleway"/>
              <a:sym typeface="Raleway"/>
            </a:endParaRPr>
          </a:p>
        </p:txBody>
      </p:sp>
      <p:sp>
        <p:nvSpPr>
          <p:cNvPr id="1310" name="Google Shape;1310;p113"/>
          <p:cNvSpPr txBox="1"/>
          <p:nvPr/>
        </p:nvSpPr>
        <p:spPr>
          <a:xfrm>
            <a:off x="267875" y="2464400"/>
            <a:ext cx="4587600" cy="1702500"/>
          </a:xfrm>
          <a:prstGeom prst="rect">
            <a:avLst/>
          </a:prstGeom>
          <a:noFill/>
          <a:ln>
            <a:noFill/>
          </a:ln>
        </p:spPr>
        <p:txBody>
          <a:bodyPr spcFirstLastPara="1" wrap="square" lIns="0" tIns="0" rIns="0" bIns="0" anchor="t" anchorCtr="0">
            <a:spAutoFit/>
          </a:bodyPr>
          <a:lstStyle/>
          <a:p>
            <a:pPr marL="228600" marR="0" lvl="0" indent="-203200" algn="l" rtl="0">
              <a:lnSpc>
                <a:spcPct val="115000"/>
              </a:lnSpc>
              <a:spcBef>
                <a:spcPts val="0"/>
              </a:spcBef>
              <a:spcAft>
                <a:spcPts val="0"/>
              </a:spcAft>
              <a:buClr>
                <a:srgbClr val="050707"/>
              </a:buClr>
              <a:buSzPts val="1400"/>
              <a:buFont typeface="Raleway"/>
              <a:buChar char="●"/>
            </a:pPr>
            <a:r>
              <a:rPr lang="en-US" sz="1400">
                <a:solidFill>
                  <a:srgbClr val="050707"/>
                </a:solidFill>
                <a:latin typeface="Raleway"/>
                <a:ea typeface="Raleway"/>
                <a:cs typeface="Raleway"/>
                <a:sym typeface="Raleway"/>
              </a:rPr>
              <a:t>Examine approaches for social, emotional, and academic integration that address both content standards and curricula</a:t>
            </a:r>
            <a:endParaRPr sz="1400">
              <a:solidFill>
                <a:srgbClr val="050707"/>
              </a:solidFill>
              <a:latin typeface="Raleway"/>
              <a:ea typeface="Raleway"/>
              <a:cs typeface="Raleway"/>
              <a:sym typeface="Raleway"/>
            </a:endParaRPr>
          </a:p>
          <a:p>
            <a:pPr marL="228600" marR="0" lvl="0" indent="-203200" algn="l" rtl="0">
              <a:lnSpc>
                <a:spcPct val="115000"/>
              </a:lnSpc>
              <a:spcBef>
                <a:spcPts val="0"/>
              </a:spcBef>
              <a:spcAft>
                <a:spcPts val="0"/>
              </a:spcAft>
              <a:buClr>
                <a:srgbClr val="050707"/>
              </a:buClr>
              <a:buSzPts val="1400"/>
              <a:buFont typeface="Raleway"/>
              <a:buChar char="●"/>
            </a:pPr>
            <a:r>
              <a:rPr lang="en-US" sz="1400">
                <a:solidFill>
                  <a:srgbClr val="050707"/>
                </a:solidFill>
                <a:latin typeface="Raleway"/>
                <a:ea typeface="Raleway"/>
                <a:cs typeface="Raleway"/>
                <a:sym typeface="Raleway"/>
              </a:rPr>
              <a:t>Plan an integrated social-emotional-academic development (SEAD) lesson</a:t>
            </a:r>
            <a:endParaRPr sz="1400">
              <a:solidFill>
                <a:srgbClr val="050707"/>
              </a:solidFill>
              <a:latin typeface="Raleway"/>
              <a:ea typeface="Raleway"/>
              <a:cs typeface="Raleway"/>
              <a:sym typeface="Raleway"/>
            </a:endParaRPr>
          </a:p>
          <a:p>
            <a:pPr marL="228600" lvl="0" indent="-203200" algn="l" rtl="0">
              <a:lnSpc>
                <a:spcPct val="115000"/>
              </a:lnSpc>
              <a:spcBef>
                <a:spcPts val="0"/>
              </a:spcBef>
              <a:spcAft>
                <a:spcPts val="0"/>
              </a:spcAft>
              <a:buClr>
                <a:srgbClr val="050707"/>
              </a:buClr>
              <a:buSzPts val="1400"/>
              <a:buFont typeface="Raleway"/>
              <a:buChar char="●"/>
            </a:pPr>
            <a:r>
              <a:rPr lang="en-US" sz="1400">
                <a:solidFill>
                  <a:srgbClr val="050707"/>
                </a:solidFill>
                <a:latin typeface="Raleway"/>
                <a:ea typeface="Raleway"/>
                <a:cs typeface="Raleway"/>
                <a:sym typeface="Raleway"/>
              </a:rPr>
              <a:t>Explore 3 Signature Practices that foster a supportive learning and collegial environment and promote SEL</a:t>
            </a:r>
            <a:endParaRPr sz="1400">
              <a:solidFill>
                <a:srgbClr val="050707"/>
              </a:solidFill>
              <a:latin typeface="Raleway"/>
              <a:ea typeface="Raleway"/>
              <a:cs typeface="Raleway"/>
              <a:sym typeface="Raleway"/>
            </a:endParaRPr>
          </a:p>
        </p:txBody>
      </p:sp>
      <p:sp>
        <p:nvSpPr>
          <p:cNvPr id="1311" name="Google Shape;1311;p113"/>
          <p:cNvSpPr/>
          <p:nvPr/>
        </p:nvSpPr>
        <p:spPr>
          <a:xfrm>
            <a:off x="5156341" y="-389240"/>
            <a:ext cx="3987600" cy="59220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12" name="Google Shape;1312;p113"/>
          <p:cNvSpPr/>
          <p:nvPr/>
        </p:nvSpPr>
        <p:spPr>
          <a:xfrm>
            <a:off x="514350" y="4538770"/>
            <a:ext cx="8115300" cy="168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313" name="Google Shape;1313;p113"/>
          <p:cNvPicPr preferRelativeResize="0"/>
          <p:nvPr/>
        </p:nvPicPr>
        <p:blipFill rotWithShape="1">
          <a:blip r:embed="rId3">
            <a:alphaModFix/>
          </a:blip>
          <a:srcRect/>
          <a:stretch/>
        </p:blipFill>
        <p:spPr>
          <a:xfrm>
            <a:off x="8629650" y="4629150"/>
            <a:ext cx="338695" cy="338695"/>
          </a:xfrm>
          <a:prstGeom prst="rect">
            <a:avLst/>
          </a:prstGeom>
          <a:noFill/>
          <a:ln>
            <a:noFill/>
          </a:ln>
        </p:spPr>
      </p:pic>
      <p:pic>
        <p:nvPicPr>
          <p:cNvPr id="1314" name="Google Shape;1314;p113"/>
          <p:cNvPicPr preferRelativeResize="0"/>
          <p:nvPr/>
        </p:nvPicPr>
        <p:blipFill>
          <a:blip r:embed="rId4">
            <a:alphaModFix/>
          </a:blip>
          <a:stretch>
            <a:fillRect/>
          </a:stretch>
        </p:blipFill>
        <p:spPr>
          <a:xfrm>
            <a:off x="5449456" y="106369"/>
            <a:ext cx="3211864" cy="3211864"/>
          </a:xfrm>
          <a:prstGeom prst="rect">
            <a:avLst/>
          </a:prstGeom>
          <a:noFill/>
          <a:ln>
            <a:noFill/>
          </a:ln>
        </p:spPr>
      </p:pic>
      <p:sp>
        <p:nvSpPr>
          <p:cNvPr id="1315" name="Google Shape;1315;p113"/>
          <p:cNvSpPr txBox="1"/>
          <p:nvPr/>
        </p:nvSpPr>
        <p:spPr>
          <a:xfrm>
            <a:off x="5355350" y="3241050"/>
            <a:ext cx="3400200" cy="1388100"/>
          </a:xfrm>
          <a:prstGeom prst="rect">
            <a:avLst/>
          </a:prstGeom>
          <a:noFill/>
          <a:ln>
            <a:noFill/>
          </a:ln>
        </p:spPr>
        <p:txBody>
          <a:bodyPr spcFirstLastPara="1" wrap="square" lIns="91450" tIns="91450" rIns="91450" bIns="91450" anchor="t" anchorCtr="0">
            <a:spAutoFit/>
          </a:bodyPr>
          <a:lstStyle/>
          <a:p>
            <a:pPr marL="0" marR="0" lvl="0" indent="0" algn="ctr" rtl="0">
              <a:lnSpc>
                <a:spcPct val="119970"/>
              </a:lnSpc>
              <a:spcBef>
                <a:spcPts val="0"/>
              </a:spcBef>
              <a:spcAft>
                <a:spcPts val="0"/>
              </a:spcAft>
              <a:buNone/>
            </a:pPr>
            <a:r>
              <a:rPr lang="en-US" sz="1700" b="1">
                <a:solidFill>
                  <a:srgbClr val="FFFFFF"/>
                </a:solidFill>
                <a:latin typeface="Raleway"/>
                <a:ea typeface="Raleway"/>
                <a:cs typeface="Raleway"/>
                <a:sym typeface="Raleway"/>
              </a:rPr>
              <a:t>Link Objectives to Developmental Indicators in</a:t>
            </a:r>
            <a:br>
              <a:rPr lang="en-US" sz="1700" b="1">
                <a:solidFill>
                  <a:srgbClr val="FFFFFF"/>
                </a:solidFill>
                <a:latin typeface="Raleway"/>
                <a:ea typeface="Raleway"/>
                <a:cs typeface="Raleway"/>
                <a:sym typeface="Raleway"/>
              </a:rPr>
            </a:br>
            <a:r>
              <a:rPr lang="en-US" sz="1700" b="1" u="sng">
                <a:solidFill>
                  <a:srgbClr val="FFFFFF"/>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California Transformative SEL Competencies</a:t>
            </a:r>
            <a:r>
              <a:rPr lang="en-US" sz="1700" b="1">
                <a:solidFill>
                  <a:srgbClr val="FFFFFF"/>
                </a:solidFill>
                <a:latin typeface="Raleway"/>
                <a:ea typeface="Raleway"/>
                <a:cs typeface="Raleway"/>
                <a:sym typeface="Raleway"/>
              </a:rPr>
              <a:t> </a:t>
            </a:r>
            <a:endParaRPr sz="1700" b="1">
              <a:solidFill>
                <a:srgbClr val="FFFFFF"/>
              </a:solidFill>
              <a:latin typeface="Raleway"/>
              <a:ea typeface="Raleway"/>
              <a:cs typeface="Raleway"/>
              <a:sym typeface="Raleway"/>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p114"/>
          <p:cNvSpPr/>
          <p:nvPr/>
        </p:nvSpPr>
        <p:spPr>
          <a:xfrm>
            <a:off x="73500" y="-228775"/>
            <a:ext cx="2617800" cy="59220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22" name="Google Shape;1322;p114"/>
          <p:cNvSpPr txBox="1">
            <a:spLocks noGrp="1"/>
          </p:cNvSpPr>
          <p:nvPr>
            <p:ph type="body" idx="1"/>
          </p:nvPr>
        </p:nvSpPr>
        <p:spPr>
          <a:xfrm>
            <a:off x="3771900" y="2647950"/>
            <a:ext cx="5183100" cy="3429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7F7F7F"/>
              </a:buClr>
              <a:buSzPts val="2000"/>
              <a:buNone/>
            </a:pPr>
            <a:r>
              <a:rPr lang="en-US"/>
              <a:t>to integrate SEL throughout the school day?</a:t>
            </a:r>
            <a:endParaRPr/>
          </a:p>
        </p:txBody>
      </p:sp>
      <p:sp>
        <p:nvSpPr>
          <p:cNvPr id="1323" name="Google Shape;1323;p114"/>
          <p:cNvSpPr txBox="1">
            <a:spLocks noGrp="1"/>
          </p:cNvSpPr>
          <p:nvPr>
            <p:ph type="title"/>
          </p:nvPr>
        </p:nvSpPr>
        <p:spPr>
          <a:xfrm>
            <a:off x="3695700" y="1901340"/>
            <a:ext cx="5183100" cy="6705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accent1"/>
              </a:buClr>
              <a:buSzPct val="100000"/>
              <a:buFont typeface="Raleway"/>
              <a:buNone/>
            </a:pPr>
            <a:r>
              <a:rPr lang="en-US" b="1">
                <a:solidFill>
                  <a:srgbClr val="146161"/>
                </a:solidFill>
              </a:rPr>
              <a:t>What are other ways…</a:t>
            </a:r>
            <a:endParaRPr b="1">
              <a:solidFill>
                <a:srgbClr val="146161"/>
              </a:solidFill>
            </a:endParaRPr>
          </a:p>
        </p:txBody>
      </p:sp>
      <p:pic>
        <p:nvPicPr>
          <p:cNvPr id="1324" name="Google Shape;1324;p114"/>
          <p:cNvPicPr preferRelativeResize="0"/>
          <p:nvPr/>
        </p:nvPicPr>
        <p:blipFill rotWithShape="1">
          <a:blip r:embed="rId3">
            <a:alphaModFix/>
          </a:blip>
          <a:srcRect/>
          <a:stretch/>
        </p:blipFill>
        <p:spPr>
          <a:xfrm>
            <a:off x="419100" y="400050"/>
            <a:ext cx="2971800" cy="39624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115"/>
          <p:cNvSpPr txBox="1">
            <a:spLocks noGrp="1"/>
          </p:cNvSpPr>
          <p:nvPr>
            <p:ph type="body" idx="3"/>
          </p:nvPr>
        </p:nvSpPr>
        <p:spPr>
          <a:xfrm>
            <a:off x="304800" y="438150"/>
            <a:ext cx="3676800" cy="3985200"/>
          </a:xfrm>
          <a:prstGeom prst="rect">
            <a:avLst/>
          </a:prstGeom>
          <a:solidFill>
            <a:srgbClr val="146161"/>
          </a:solidFill>
          <a:ln>
            <a:noFill/>
          </a:ln>
        </p:spPr>
        <p:txBody>
          <a:bodyPr spcFirstLastPara="1" wrap="square" lIns="0" tIns="0" rIns="0" bIns="0" anchor="t" anchorCtr="0">
            <a:normAutofit/>
          </a:bodyPr>
          <a:lstStyle/>
          <a:p>
            <a:pPr marL="0" lvl="0" indent="0" algn="ctr" rtl="0">
              <a:lnSpc>
                <a:spcPct val="90000"/>
              </a:lnSpc>
              <a:spcBef>
                <a:spcPts val="0"/>
              </a:spcBef>
              <a:spcAft>
                <a:spcPts val="0"/>
              </a:spcAft>
              <a:buClr>
                <a:schemeClr val="dk1"/>
              </a:buClr>
              <a:buSzPts val="1200"/>
              <a:buNone/>
            </a:pPr>
            <a:endParaRPr sz="1500" b="1">
              <a:solidFill>
                <a:schemeClr val="lt1"/>
              </a:solidFill>
              <a:latin typeface="Raleway"/>
              <a:ea typeface="Raleway"/>
              <a:cs typeface="Raleway"/>
              <a:sym typeface="Raleway"/>
            </a:endParaRPr>
          </a:p>
          <a:p>
            <a:pPr marL="0" lvl="0" indent="0" algn="ctr" rtl="0">
              <a:lnSpc>
                <a:spcPct val="90000"/>
              </a:lnSpc>
              <a:spcBef>
                <a:spcPts val="0"/>
              </a:spcBef>
              <a:spcAft>
                <a:spcPts val="0"/>
              </a:spcAft>
              <a:buClr>
                <a:schemeClr val="dk1"/>
              </a:buClr>
              <a:buSzPts val="1200"/>
              <a:buNone/>
            </a:pPr>
            <a:r>
              <a:rPr lang="en-US" sz="1500" b="1" u="sng">
                <a:solidFill>
                  <a:schemeClr val="lt1"/>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Integrating Social, Emotional, and </a:t>
            </a:r>
            <a:endParaRPr sz="1500" b="1">
              <a:solidFill>
                <a:schemeClr val="lt1"/>
              </a:solidFill>
              <a:latin typeface="Raleway"/>
              <a:ea typeface="Raleway"/>
              <a:cs typeface="Raleway"/>
              <a:sym typeface="Raleway"/>
            </a:endParaRPr>
          </a:p>
          <a:p>
            <a:pPr marL="0" lvl="0" indent="0" algn="ctr" rtl="0">
              <a:lnSpc>
                <a:spcPct val="90000"/>
              </a:lnSpc>
              <a:spcBef>
                <a:spcPts val="500"/>
              </a:spcBef>
              <a:spcAft>
                <a:spcPts val="0"/>
              </a:spcAft>
              <a:buClr>
                <a:schemeClr val="dk1"/>
              </a:buClr>
              <a:buSzPts val="1200"/>
              <a:buNone/>
            </a:pPr>
            <a:r>
              <a:rPr lang="en-US" sz="1500" b="1" u="sng">
                <a:solidFill>
                  <a:schemeClr val="lt1"/>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Academic Learning</a:t>
            </a:r>
            <a:endParaRPr sz="1500" b="1">
              <a:solidFill>
                <a:schemeClr val="lt1"/>
              </a:solidFill>
              <a:latin typeface="Raleway"/>
              <a:ea typeface="Raleway"/>
              <a:cs typeface="Raleway"/>
              <a:sym typeface="Raleway"/>
            </a:endParaRPr>
          </a:p>
        </p:txBody>
      </p:sp>
      <p:sp>
        <p:nvSpPr>
          <p:cNvPr id="1331" name="Google Shape;1331;p115"/>
          <p:cNvSpPr txBox="1">
            <a:spLocks noGrp="1"/>
          </p:cNvSpPr>
          <p:nvPr>
            <p:ph type="body" idx="1"/>
          </p:nvPr>
        </p:nvSpPr>
        <p:spPr>
          <a:xfrm>
            <a:off x="4686300" y="1990102"/>
            <a:ext cx="3676800" cy="1632900"/>
          </a:xfrm>
          <a:prstGeom prst="rect">
            <a:avLst/>
          </a:prstGeom>
          <a:noFill/>
          <a:ln>
            <a:noFill/>
          </a:ln>
        </p:spPr>
        <p:txBody>
          <a:bodyPr spcFirstLastPara="1" wrap="square" lIns="0" tIns="0" rIns="0" bIns="0" anchor="t" anchorCtr="0">
            <a:noAutofit/>
          </a:bodyPr>
          <a:lstStyle/>
          <a:p>
            <a:pPr marL="177800" lvl="0" indent="-171450" algn="l" rtl="0">
              <a:lnSpc>
                <a:spcPct val="100000"/>
              </a:lnSpc>
              <a:spcBef>
                <a:spcPts val="0"/>
              </a:spcBef>
              <a:spcAft>
                <a:spcPts val="0"/>
              </a:spcAft>
              <a:buClr>
                <a:schemeClr val="dk1"/>
              </a:buClr>
              <a:buSzPts val="1500"/>
              <a:buFont typeface="Raleway Medium"/>
              <a:buChar char="•"/>
            </a:pPr>
            <a:r>
              <a:rPr lang="en-US" sz="1500">
                <a:latin typeface="Raleway Medium"/>
                <a:ea typeface="Raleway Medium"/>
                <a:cs typeface="Raleway Medium"/>
                <a:sym typeface="Raleway Medium"/>
              </a:rPr>
              <a:t>Promote academic mindsets</a:t>
            </a:r>
            <a:endParaRPr sz="1500">
              <a:latin typeface="Raleway Medium"/>
              <a:ea typeface="Raleway Medium"/>
              <a:cs typeface="Raleway Medium"/>
              <a:sym typeface="Raleway Medium"/>
            </a:endParaRPr>
          </a:p>
          <a:p>
            <a:pPr marL="177800" lvl="0" indent="-171450" algn="l" rtl="0">
              <a:lnSpc>
                <a:spcPct val="100000"/>
              </a:lnSpc>
              <a:spcBef>
                <a:spcPts val="500"/>
              </a:spcBef>
              <a:spcAft>
                <a:spcPts val="0"/>
              </a:spcAft>
              <a:buClr>
                <a:schemeClr val="dk1"/>
              </a:buClr>
              <a:buSzPts val="1500"/>
              <a:buFont typeface="Raleway Medium"/>
              <a:buChar char="•"/>
            </a:pPr>
            <a:r>
              <a:rPr lang="en-US" sz="1500">
                <a:latin typeface="Raleway Medium"/>
                <a:ea typeface="Raleway Medium"/>
                <a:cs typeface="Raleway Medium"/>
                <a:sym typeface="Raleway Medium"/>
              </a:rPr>
              <a:t>Tie objectives to what is relevant to your learners</a:t>
            </a:r>
            <a:endParaRPr sz="1500">
              <a:latin typeface="Raleway Medium"/>
              <a:ea typeface="Raleway Medium"/>
              <a:cs typeface="Raleway Medium"/>
              <a:sym typeface="Raleway Medium"/>
            </a:endParaRPr>
          </a:p>
          <a:p>
            <a:pPr marL="177800" lvl="0" indent="-171450" algn="l" rtl="0">
              <a:lnSpc>
                <a:spcPct val="100000"/>
              </a:lnSpc>
              <a:spcBef>
                <a:spcPts val="500"/>
              </a:spcBef>
              <a:spcAft>
                <a:spcPts val="0"/>
              </a:spcAft>
              <a:buClr>
                <a:schemeClr val="dk1"/>
              </a:buClr>
              <a:buSzPts val="1500"/>
              <a:buFont typeface="Raleway Medium"/>
              <a:buChar char="•"/>
            </a:pPr>
            <a:r>
              <a:rPr lang="en-US" sz="1500">
                <a:latin typeface="Raleway Medium"/>
                <a:ea typeface="Raleway Medium"/>
                <a:cs typeface="Raleway Medium"/>
                <a:sym typeface="Raleway Medium"/>
              </a:rPr>
              <a:t>Build relationships with and among students</a:t>
            </a:r>
            <a:endParaRPr sz="1500">
              <a:latin typeface="Raleway Medium"/>
              <a:ea typeface="Raleway Medium"/>
              <a:cs typeface="Raleway Medium"/>
              <a:sym typeface="Raleway Medium"/>
            </a:endParaRPr>
          </a:p>
        </p:txBody>
      </p:sp>
      <p:sp>
        <p:nvSpPr>
          <p:cNvPr id="1332" name="Google Shape;1332;p115"/>
          <p:cNvSpPr txBox="1">
            <a:spLocks noGrp="1"/>
          </p:cNvSpPr>
          <p:nvPr>
            <p:ph type="body" idx="2"/>
          </p:nvPr>
        </p:nvSpPr>
        <p:spPr>
          <a:xfrm flipH="1">
            <a:off x="4686450" y="1466850"/>
            <a:ext cx="2419200" cy="2769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3"/>
              </a:buClr>
              <a:buSzPts val="1600"/>
              <a:buNone/>
            </a:pPr>
            <a:r>
              <a:rPr lang="en-US" sz="2000" b="1">
                <a:solidFill>
                  <a:schemeClr val="accent3"/>
                </a:solidFill>
                <a:latin typeface="Raleway"/>
                <a:ea typeface="Raleway"/>
                <a:cs typeface="Raleway"/>
                <a:sym typeface="Raleway"/>
              </a:rPr>
              <a:t>What are ways you:</a:t>
            </a:r>
            <a:endParaRPr sz="2000" b="1">
              <a:latin typeface="Raleway"/>
              <a:ea typeface="Raleway"/>
              <a:cs typeface="Raleway"/>
              <a:sym typeface="Raleway"/>
            </a:endParaRPr>
          </a:p>
        </p:txBody>
      </p:sp>
      <p:pic>
        <p:nvPicPr>
          <p:cNvPr id="1333" name="Google Shape;1333;p115"/>
          <p:cNvPicPr preferRelativeResize="0"/>
          <p:nvPr/>
        </p:nvPicPr>
        <p:blipFill rotWithShape="1">
          <a:blip r:embed="rId4">
            <a:alphaModFix/>
          </a:blip>
          <a:srcRect/>
          <a:stretch/>
        </p:blipFill>
        <p:spPr>
          <a:xfrm>
            <a:off x="299224" y="1238250"/>
            <a:ext cx="3676651" cy="202871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Google Shape;1338;p116"/>
          <p:cNvSpPr txBox="1">
            <a:spLocks noGrp="1"/>
          </p:cNvSpPr>
          <p:nvPr>
            <p:ph type="title"/>
          </p:nvPr>
        </p:nvSpPr>
        <p:spPr>
          <a:xfrm>
            <a:off x="411713" y="1705801"/>
            <a:ext cx="4134000" cy="17319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accent1"/>
              </a:buClr>
              <a:buSzPts val="3600"/>
              <a:buFont typeface="Raleway"/>
              <a:buNone/>
            </a:pPr>
            <a:r>
              <a:rPr lang="en-US" sz="3600">
                <a:solidFill>
                  <a:srgbClr val="146161"/>
                </a:solidFill>
                <a:latin typeface="Raleway Medium"/>
                <a:ea typeface="Raleway Medium"/>
                <a:cs typeface="Raleway Medium"/>
                <a:sym typeface="Raleway Medium"/>
              </a:rPr>
              <a:t>Two </a:t>
            </a:r>
            <a:br>
              <a:rPr lang="en-US" sz="3600">
                <a:solidFill>
                  <a:srgbClr val="146161"/>
                </a:solidFill>
                <a:latin typeface="Raleway Medium"/>
                <a:ea typeface="Raleway Medium"/>
                <a:cs typeface="Raleway Medium"/>
                <a:sym typeface="Raleway Medium"/>
              </a:rPr>
            </a:br>
            <a:r>
              <a:rPr lang="en-US" sz="3600">
                <a:solidFill>
                  <a:srgbClr val="146161"/>
                </a:solidFill>
                <a:latin typeface="Raleway Medium"/>
                <a:ea typeface="Raleway Medium"/>
                <a:cs typeface="Raleway Medium"/>
                <a:sym typeface="Raleway Medium"/>
              </a:rPr>
              <a:t>Approaches</a:t>
            </a:r>
            <a:endParaRPr>
              <a:solidFill>
                <a:srgbClr val="146161"/>
              </a:solidFill>
              <a:latin typeface="Raleway Medium"/>
              <a:ea typeface="Raleway Medium"/>
              <a:cs typeface="Raleway Medium"/>
              <a:sym typeface="Raleway Medium"/>
            </a:endParaRPr>
          </a:p>
        </p:txBody>
      </p:sp>
      <p:pic>
        <p:nvPicPr>
          <p:cNvPr id="1339" name="Google Shape;1339;p116"/>
          <p:cNvPicPr preferRelativeResize="0"/>
          <p:nvPr/>
        </p:nvPicPr>
        <p:blipFill rotWithShape="1">
          <a:blip r:embed="rId3">
            <a:alphaModFix/>
          </a:blip>
          <a:srcRect/>
          <a:stretch/>
        </p:blipFill>
        <p:spPr>
          <a:xfrm>
            <a:off x="4903538" y="1158607"/>
            <a:ext cx="4240466" cy="282628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117"/>
          <p:cNvSpPr/>
          <p:nvPr/>
        </p:nvSpPr>
        <p:spPr>
          <a:xfrm>
            <a:off x="0" y="0"/>
            <a:ext cx="3265800" cy="51435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46" name="Google Shape;1346;p117"/>
          <p:cNvSpPr txBox="1">
            <a:spLocks noGrp="1"/>
          </p:cNvSpPr>
          <p:nvPr>
            <p:ph type="body" idx="1"/>
          </p:nvPr>
        </p:nvSpPr>
        <p:spPr>
          <a:xfrm>
            <a:off x="4705350" y="1951050"/>
            <a:ext cx="4019700" cy="2569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7F7F7F"/>
              </a:buClr>
              <a:buSzPts val="1600"/>
              <a:buNone/>
            </a:pPr>
            <a:r>
              <a:rPr lang="en-US" sz="1700">
                <a:solidFill>
                  <a:srgbClr val="7F7F7F"/>
                </a:solidFill>
                <a:latin typeface="Raleway"/>
                <a:ea typeface="Raleway"/>
                <a:cs typeface="Raleway"/>
                <a:sym typeface="Raleway"/>
              </a:rPr>
              <a:t>Turn to a partner:</a:t>
            </a:r>
            <a:endParaRPr sz="1300">
              <a:latin typeface="Raleway"/>
              <a:ea typeface="Raleway"/>
              <a:cs typeface="Raleway"/>
              <a:sym typeface="Raleway"/>
            </a:endParaRPr>
          </a:p>
          <a:p>
            <a:pPr marL="0" lvl="0" indent="0" algn="l" rtl="0">
              <a:lnSpc>
                <a:spcPct val="90000"/>
              </a:lnSpc>
              <a:spcBef>
                <a:spcPts val="500"/>
              </a:spcBef>
              <a:spcAft>
                <a:spcPts val="0"/>
              </a:spcAft>
              <a:buClr>
                <a:schemeClr val="dk1"/>
              </a:buClr>
              <a:buSzPts val="1200"/>
              <a:buNone/>
            </a:pPr>
            <a:endParaRPr sz="1300">
              <a:solidFill>
                <a:srgbClr val="7F7F7F"/>
              </a:solidFill>
              <a:latin typeface="Raleway"/>
              <a:ea typeface="Raleway"/>
              <a:cs typeface="Raleway"/>
              <a:sym typeface="Raleway"/>
            </a:endParaRPr>
          </a:p>
          <a:p>
            <a:pPr marL="177800" lvl="0" indent="-190500" algn="l" rtl="0">
              <a:lnSpc>
                <a:spcPct val="90000"/>
              </a:lnSpc>
              <a:spcBef>
                <a:spcPts val="500"/>
              </a:spcBef>
              <a:spcAft>
                <a:spcPts val="0"/>
              </a:spcAft>
              <a:buClr>
                <a:schemeClr val="dk1"/>
              </a:buClr>
              <a:buSzPts val="1600"/>
              <a:buFont typeface="Raleway"/>
              <a:buChar char="•"/>
            </a:pPr>
            <a:r>
              <a:rPr lang="en-US" sz="1600">
                <a:latin typeface="Raleway"/>
                <a:ea typeface="Raleway"/>
                <a:cs typeface="Raleway"/>
                <a:sym typeface="Raleway"/>
              </a:rPr>
              <a:t>What is an ”aha” or new learning?</a:t>
            </a:r>
            <a:endParaRPr sz="1600">
              <a:latin typeface="Raleway"/>
              <a:ea typeface="Raleway"/>
              <a:cs typeface="Raleway"/>
              <a:sym typeface="Raleway"/>
            </a:endParaRPr>
          </a:p>
          <a:p>
            <a:pPr marL="177800" lvl="0" indent="-101600" algn="l" rtl="0">
              <a:lnSpc>
                <a:spcPct val="90000"/>
              </a:lnSpc>
              <a:spcBef>
                <a:spcPts val="500"/>
              </a:spcBef>
              <a:spcAft>
                <a:spcPts val="0"/>
              </a:spcAft>
              <a:buClr>
                <a:schemeClr val="dk1"/>
              </a:buClr>
              <a:buSzPts val="1200"/>
              <a:buFont typeface="Arial"/>
              <a:buNone/>
            </a:pPr>
            <a:endParaRPr sz="1600">
              <a:latin typeface="Raleway"/>
              <a:ea typeface="Raleway"/>
              <a:cs typeface="Raleway"/>
              <a:sym typeface="Raleway"/>
            </a:endParaRPr>
          </a:p>
          <a:p>
            <a:pPr marL="177800" lvl="0" indent="-190500" algn="l" rtl="0">
              <a:lnSpc>
                <a:spcPct val="90000"/>
              </a:lnSpc>
              <a:spcBef>
                <a:spcPts val="500"/>
              </a:spcBef>
              <a:spcAft>
                <a:spcPts val="0"/>
              </a:spcAft>
              <a:buClr>
                <a:schemeClr val="dk1"/>
              </a:buClr>
              <a:buSzPts val="1600"/>
              <a:buFont typeface="Raleway"/>
              <a:buChar char="•"/>
            </a:pPr>
            <a:r>
              <a:rPr lang="en-US" sz="1600">
                <a:latin typeface="Raleway"/>
                <a:ea typeface="Raleway"/>
                <a:cs typeface="Raleway"/>
                <a:sym typeface="Raleway"/>
              </a:rPr>
              <a:t>In what ways are you already connecting content standards with SEL?</a:t>
            </a:r>
            <a:endParaRPr sz="1600">
              <a:latin typeface="Raleway"/>
              <a:ea typeface="Raleway"/>
              <a:cs typeface="Raleway"/>
              <a:sym typeface="Raleway"/>
            </a:endParaRPr>
          </a:p>
          <a:p>
            <a:pPr marL="177800" lvl="0" indent="-101600" algn="l" rtl="0">
              <a:lnSpc>
                <a:spcPct val="90000"/>
              </a:lnSpc>
              <a:spcBef>
                <a:spcPts val="500"/>
              </a:spcBef>
              <a:spcAft>
                <a:spcPts val="0"/>
              </a:spcAft>
              <a:buClr>
                <a:schemeClr val="dk1"/>
              </a:buClr>
              <a:buSzPts val="1200"/>
              <a:buFont typeface="Arial"/>
              <a:buNone/>
            </a:pPr>
            <a:endParaRPr sz="1600">
              <a:latin typeface="Raleway"/>
              <a:ea typeface="Raleway"/>
              <a:cs typeface="Raleway"/>
              <a:sym typeface="Raleway"/>
            </a:endParaRPr>
          </a:p>
          <a:p>
            <a:pPr marL="177800" lvl="0" indent="-190500" algn="l" rtl="0">
              <a:lnSpc>
                <a:spcPct val="90000"/>
              </a:lnSpc>
              <a:spcBef>
                <a:spcPts val="500"/>
              </a:spcBef>
              <a:spcAft>
                <a:spcPts val="0"/>
              </a:spcAft>
              <a:buClr>
                <a:schemeClr val="dk1"/>
              </a:buClr>
              <a:buSzPts val="1600"/>
              <a:buFont typeface="Raleway"/>
              <a:buChar char="•"/>
            </a:pPr>
            <a:r>
              <a:rPr lang="en-US" sz="1600">
                <a:latin typeface="Raleway"/>
                <a:ea typeface="Raleway"/>
                <a:cs typeface="Raleway"/>
                <a:sym typeface="Raleway"/>
              </a:rPr>
              <a:t>After reading this article, what are you inspired to do?</a:t>
            </a:r>
            <a:endParaRPr sz="1600">
              <a:latin typeface="Raleway"/>
              <a:ea typeface="Raleway"/>
              <a:cs typeface="Raleway"/>
              <a:sym typeface="Raleway"/>
            </a:endParaRPr>
          </a:p>
        </p:txBody>
      </p:sp>
      <p:sp>
        <p:nvSpPr>
          <p:cNvPr id="1347" name="Google Shape;1347;p117"/>
          <p:cNvSpPr txBox="1">
            <a:spLocks noGrp="1"/>
          </p:cNvSpPr>
          <p:nvPr>
            <p:ph type="title"/>
          </p:nvPr>
        </p:nvSpPr>
        <p:spPr>
          <a:xfrm>
            <a:off x="4705350" y="1392193"/>
            <a:ext cx="4019700" cy="3774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3"/>
              </a:buClr>
              <a:buSzPts val="3000"/>
              <a:buFont typeface="Raleway"/>
              <a:buNone/>
            </a:pPr>
            <a:r>
              <a:rPr lang="en-US">
                <a:solidFill>
                  <a:srgbClr val="146161"/>
                </a:solidFill>
                <a:latin typeface="Raleway Medium"/>
                <a:ea typeface="Raleway Medium"/>
                <a:cs typeface="Raleway Medium"/>
                <a:sym typeface="Raleway Medium"/>
              </a:rPr>
              <a:t>Say Something</a:t>
            </a:r>
            <a:endParaRPr>
              <a:solidFill>
                <a:srgbClr val="146161"/>
              </a:solidFill>
              <a:latin typeface="Raleway Medium"/>
              <a:ea typeface="Raleway Medium"/>
              <a:cs typeface="Raleway Medium"/>
              <a:sym typeface="Raleway Medium"/>
            </a:endParaRPr>
          </a:p>
        </p:txBody>
      </p:sp>
      <p:sp>
        <p:nvSpPr>
          <p:cNvPr id="1348" name="Google Shape;1348;p117"/>
          <p:cNvSpPr txBox="1"/>
          <p:nvPr/>
        </p:nvSpPr>
        <p:spPr>
          <a:xfrm>
            <a:off x="7239000" y="4933950"/>
            <a:ext cx="1719000" cy="123000"/>
          </a:xfrm>
          <a:prstGeom prst="rect">
            <a:avLst/>
          </a:prstGeom>
          <a:noFill/>
          <a:ln>
            <a:noFill/>
          </a:ln>
        </p:spPr>
        <p:txBody>
          <a:bodyPr spcFirstLastPara="1" wrap="square" lIns="45725" tIns="22850" rIns="45725" bIns="22850" anchor="t" anchorCtr="0">
            <a:spAutoFit/>
          </a:bodyPr>
          <a:lstStyle/>
          <a:p>
            <a:pPr marL="0" marR="0" lvl="0" indent="0" algn="r" rtl="0">
              <a:lnSpc>
                <a:spcPct val="100000"/>
              </a:lnSpc>
              <a:spcBef>
                <a:spcPts val="0"/>
              </a:spcBef>
              <a:spcAft>
                <a:spcPts val="0"/>
              </a:spcAft>
              <a:buClr>
                <a:srgbClr val="000000"/>
              </a:buClr>
              <a:buSzPts val="500"/>
              <a:buFont typeface="Arial"/>
              <a:buNone/>
            </a:pPr>
            <a:r>
              <a:rPr lang="en-US" sz="500" b="0" i="0" u="sng" strike="noStrike" cap="none">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This Photo</a:t>
            </a:r>
            <a:r>
              <a:rPr lang="en-US" sz="500" b="0" i="0" u="none" strike="noStrike" cap="none">
                <a:solidFill>
                  <a:schemeClr val="lt1"/>
                </a:solidFill>
                <a:latin typeface="Calibri"/>
                <a:ea typeface="Calibri"/>
                <a:cs typeface="Calibri"/>
                <a:sym typeface="Calibri"/>
              </a:rPr>
              <a:t> by Unknown Author is licensed under </a:t>
            </a:r>
            <a:r>
              <a:rPr lang="en-US" sz="500" b="0"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BY-NC</a:t>
            </a:r>
            <a:endParaRPr sz="500" b="0" i="0" u="none" strike="noStrike" cap="none">
              <a:solidFill>
                <a:schemeClr val="lt1"/>
              </a:solidFill>
              <a:latin typeface="Calibri"/>
              <a:ea typeface="Calibri"/>
              <a:cs typeface="Calibri"/>
              <a:sym typeface="Calibri"/>
            </a:endParaRPr>
          </a:p>
        </p:txBody>
      </p:sp>
      <p:pic>
        <p:nvPicPr>
          <p:cNvPr id="1349" name="Google Shape;1349;p117"/>
          <p:cNvPicPr preferRelativeResize="0"/>
          <p:nvPr/>
        </p:nvPicPr>
        <p:blipFill rotWithShape="1">
          <a:blip r:embed="rId5">
            <a:alphaModFix/>
          </a:blip>
          <a:srcRect/>
          <a:stretch/>
        </p:blipFill>
        <p:spPr>
          <a:xfrm>
            <a:off x="152401" y="1174228"/>
            <a:ext cx="4286250" cy="3346450"/>
          </a:xfrm>
          <a:prstGeom prst="rect">
            <a:avLst/>
          </a:prstGeom>
          <a:noFill/>
          <a:ln w="114300" cap="flat" cmpd="sng">
            <a:solidFill>
              <a:srgbClr val="146161"/>
            </a:solidFill>
            <a:prstDash val="solid"/>
            <a:round/>
            <a:headEnd type="none" w="sm" len="sm"/>
            <a:tailEnd type="none" w="sm" len="sm"/>
          </a:ln>
        </p:spPr>
      </p:pic>
      <p:sp>
        <p:nvSpPr>
          <p:cNvPr id="1350" name="Google Shape;1350;p117"/>
          <p:cNvSpPr txBox="1"/>
          <p:nvPr/>
        </p:nvSpPr>
        <p:spPr>
          <a:xfrm>
            <a:off x="152398" y="201550"/>
            <a:ext cx="2691000" cy="840300"/>
          </a:xfrm>
          <a:prstGeom prst="rect">
            <a:avLst/>
          </a:prstGeom>
          <a:noFill/>
          <a:ln>
            <a:noFill/>
          </a:ln>
        </p:spPr>
        <p:txBody>
          <a:bodyPr spcFirstLastPara="1" wrap="square" lIns="45725" tIns="45725" rIns="45725" bIns="45725" anchor="t" anchorCtr="0">
            <a:spAutoFit/>
          </a:bodyPr>
          <a:lstStyle/>
          <a:p>
            <a:pPr marL="0" marR="0" lvl="0" indent="0" algn="l" rtl="0">
              <a:lnSpc>
                <a:spcPct val="90000"/>
              </a:lnSpc>
              <a:spcBef>
                <a:spcPts val="0"/>
              </a:spcBef>
              <a:spcAft>
                <a:spcPts val="0"/>
              </a:spcAft>
              <a:buClr>
                <a:schemeClr val="accent3"/>
              </a:buClr>
              <a:buSzPts val="2700"/>
              <a:buFont typeface="Raleway"/>
              <a:buNone/>
            </a:pPr>
            <a:r>
              <a:rPr lang="en-US" sz="2700" b="0" i="0" u="none" strike="noStrike" cap="none">
                <a:solidFill>
                  <a:schemeClr val="lt1"/>
                </a:solidFill>
                <a:latin typeface="Raleway"/>
                <a:ea typeface="Raleway"/>
                <a:cs typeface="Raleway"/>
                <a:sym typeface="Raleway"/>
              </a:rPr>
              <a:t>Begin With the Standards</a:t>
            </a:r>
            <a:endParaRPr sz="700" b="0" i="0" u="none" strike="noStrike" cap="none">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118"/>
          <p:cNvSpPr txBox="1">
            <a:spLocks noGrp="1"/>
          </p:cNvSpPr>
          <p:nvPr>
            <p:ph type="body" idx="1"/>
          </p:nvPr>
        </p:nvSpPr>
        <p:spPr>
          <a:xfrm>
            <a:off x="2922138" y="1216463"/>
            <a:ext cx="5937000" cy="3376200"/>
          </a:xfrm>
          <a:prstGeom prst="rect">
            <a:avLst/>
          </a:prstGeom>
          <a:noFill/>
          <a:ln>
            <a:noFill/>
          </a:ln>
        </p:spPr>
        <p:txBody>
          <a:bodyPr spcFirstLastPara="1" wrap="square" lIns="0" tIns="0" rIns="0" bIns="0" anchor="t" anchorCtr="0">
            <a:normAutofit/>
          </a:bodyPr>
          <a:lstStyle/>
          <a:p>
            <a:pPr marL="0" lvl="0" indent="0" algn="l" rtl="0">
              <a:lnSpc>
                <a:spcPct val="115000"/>
              </a:lnSpc>
              <a:spcBef>
                <a:spcPts val="500"/>
              </a:spcBef>
              <a:spcAft>
                <a:spcPts val="0"/>
              </a:spcAft>
              <a:buNone/>
            </a:pPr>
            <a:r>
              <a:rPr lang="en-US" sz="1600" b="1">
                <a:latin typeface="Raleway"/>
                <a:ea typeface="Raleway"/>
                <a:cs typeface="Raleway"/>
                <a:sym typeface="Raleway"/>
              </a:rPr>
              <a:t>Form 3 groups:</a:t>
            </a:r>
            <a:endParaRPr sz="1600" b="1">
              <a:latin typeface="Raleway"/>
              <a:ea typeface="Raleway"/>
              <a:cs typeface="Raleway"/>
              <a:sym typeface="Raleway"/>
            </a:endParaRPr>
          </a:p>
          <a:p>
            <a:pPr marL="228600" lvl="0" indent="-215900" algn="l" rtl="0">
              <a:lnSpc>
                <a:spcPct val="115000"/>
              </a:lnSpc>
              <a:spcBef>
                <a:spcPts val="500"/>
              </a:spcBef>
              <a:spcAft>
                <a:spcPts val="0"/>
              </a:spcAft>
              <a:buSzPts val="1600"/>
              <a:buFont typeface="Raleway"/>
              <a:buAutoNum type="arabicPeriod"/>
            </a:pPr>
            <a:r>
              <a:rPr lang="en-US" sz="1600">
                <a:latin typeface="Raleway"/>
                <a:ea typeface="Raleway"/>
                <a:cs typeface="Raleway"/>
                <a:sym typeface="Raleway"/>
              </a:rPr>
              <a:t>Everyone reads the two opening sections</a:t>
            </a:r>
            <a:endParaRPr sz="1600">
              <a:latin typeface="Raleway"/>
              <a:ea typeface="Raleway"/>
              <a:cs typeface="Raleway"/>
              <a:sym typeface="Raleway"/>
            </a:endParaRPr>
          </a:p>
          <a:p>
            <a:pPr marL="228600" lvl="0" indent="-215900" algn="l" rtl="0">
              <a:lnSpc>
                <a:spcPct val="115000"/>
              </a:lnSpc>
              <a:spcBef>
                <a:spcPts val="0"/>
              </a:spcBef>
              <a:spcAft>
                <a:spcPts val="0"/>
              </a:spcAft>
              <a:buSzPts val="1600"/>
              <a:buFont typeface="Raleway"/>
              <a:buAutoNum type="arabicPeriod"/>
            </a:pPr>
            <a:r>
              <a:rPr lang="en-US" sz="1600">
                <a:latin typeface="Raleway"/>
                <a:ea typeface="Raleway"/>
                <a:cs typeface="Raleway"/>
                <a:sym typeface="Raleway"/>
              </a:rPr>
              <a:t>Three lesson plans, transformed</a:t>
            </a:r>
            <a:endParaRPr sz="1600">
              <a:latin typeface="Raleway"/>
              <a:ea typeface="Raleway"/>
              <a:cs typeface="Raleway"/>
              <a:sym typeface="Raleway"/>
            </a:endParaRPr>
          </a:p>
          <a:p>
            <a:pPr marL="228600" lvl="0" indent="0" algn="l" rtl="0">
              <a:lnSpc>
                <a:spcPct val="115000"/>
              </a:lnSpc>
              <a:spcBef>
                <a:spcPts val="500"/>
              </a:spcBef>
              <a:spcAft>
                <a:spcPts val="0"/>
              </a:spcAft>
              <a:buNone/>
            </a:pPr>
            <a:r>
              <a:rPr lang="en-US" sz="1600">
                <a:latin typeface="Raleway"/>
                <a:ea typeface="Raleway"/>
                <a:cs typeface="Raleway"/>
                <a:sym typeface="Raleway"/>
              </a:rPr>
              <a:t>Please read:</a:t>
            </a:r>
            <a:endParaRPr sz="1600">
              <a:latin typeface="Raleway"/>
              <a:ea typeface="Raleway"/>
              <a:cs typeface="Raleway"/>
              <a:sym typeface="Raleway"/>
            </a:endParaRPr>
          </a:p>
          <a:p>
            <a:pPr marL="457200" lvl="1" indent="-209550" algn="l" rtl="0">
              <a:lnSpc>
                <a:spcPct val="115000"/>
              </a:lnSpc>
              <a:spcBef>
                <a:spcPts val="500"/>
              </a:spcBef>
              <a:spcAft>
                <a:spcPts val="0"/>
              </a:spcAft>
              <a:buSzPts val="1500"/>
              <a:buFont typeface="Raleway"/>
              <a:buChar char="○"/>
            </a:pPr>
            <a:r>
              <a:rPr lang="en-US" sz="1600">
                <a:latin typeface="Raleway"/>
                <a:ea typeface="Raleway"/>
                <a:cs typeface="Raleway"/>
                <a:sym typeface="Raleway"/>
              </a:rPr>
              <a:t>Group 1: Elementary School</a:t>
            </a:r>
            <a:endParaRPr sz="1600">
              <a:latin typeface="Raleway"/>
              <a:ea typeface="Raleway"/>
              <a:cs typeface="Raleway"/>
              <a:sym typeface="Raleway"/>
            </a:endParaRPr>
          </a:p>
          <a:p>
            <a:pPr marL="457200" lvl="1" indent="-209550" algn="l" rtl="0">
              <a:lnSpc>
                <a:spcPct val="115000"/>
              </a:lnSpc>
              <a:spcBef>
                <a:spcPts val="500"/>
              </a:spcBef>
              <a:spcAft>
                <a:spcPts val="0"/>
              </a:spcAft>
              <a:buSzPts val="1500"/>
              <a:buFont typeface="Raleway"/>
              <a:buChar char="○"/>
            </a:pPr>
            <a:r>
              <a:rPr lang="en-US" sz="1600">
                <a:latin typeface="Raleway"/>
                <a:ea typeface="Raleway"/>
                <a:cs typeface="Raleway"/>
                <a:sym typeface="Raleway"/>
              </a:rPr>
              <a:t>Group 2: Middle School</a:t>
            </a:r>
            <a:endParaRPr sz="1600">
              <a:latin typeface="Raleway"/>
              <a:ea typeface="Raleway"/>
              <a:cs typeface="Raleway"/>
              <a:sym typeface="Raleway"/>
            </a:endParaRPr>
          </a:p>
          <a:p>
            <a:pPr marL="457200" lvl="1" indent="-209550" algn="l" rtl="0">
              <a:lnSpc>
                <a:spcPct val="115000"/>
              </a:lnSpc>
              <a:spcBef>
                <a:spcPts val="500"/>
              </a:spcBef>
              <a:spcAft>
                <a:spcPts val="0"/>
              </a:spcAft>
              <a:buSzPts val="1500"/>
              <a:buFont typeface="Raleway"/>
              <a:buChar char="○"/>
            </a:pPr>
            <a:r>
              <a:rPr lang="en-US" sz="1600">
                <a:latin typeface="Raleway"/>
                <a:ea typeface="Raleway"/>
                <a:cs typeface="Raleway"/>
                <a:sym typeface="Raleway"/>
              </a:rPr>
              <a:t>Group 3: High School</a:t>
            </a:r>
            <a:endParaRPr sz="1600">
              <a:latin typeface="Raleway"/>
              <a:ea typeface="Raleway"/>
              <a:cs typeface="Raleway"/>
              <a:sym typeface="Raleway"/>
            </a:endParaRPr>
          </a:p>
          <a:p>
            <a:pPr marL="228600" lvl="0" indent="-215900" algn="l" rtl="0">
              <a:lnSpc>
                <a:spcPct val="115000"/>
              </a:lnSpc>
              <a:spcBef>
                <a:spcPts val="0"/>
              </a:spcBef>
              <a:spcAft>
                <a:spcPts val="0"/>
              </a:spcAft>
              <a:buSzPts val="1600"/>
              <a:buFont typeface="Raleway"/>
              <a:buAutoNum type="arabicPeriod"/>
            </a:pPr>
            <a:r>
              <a:rPr lang="en-US" sz="1600">
                <a:latin typeface="Raleway"/>
                <a:ea typeface="Raleway"/>
                <a:cs typeface="Raleway"/>
                <a:sym typeface="Raleway"/>
              </a:rPr>
              <a:t>As a group, discuss the key points. What is relevant to your context? What are some take-aways?</a:t>
            </a:r>
            <a:endParaRPr sz="1600">
              <a:latin typeface="Raleway"/>
              <a:ea typeface="Raleway"/>
              <a:cs typeface="Raleway"/>
              <a:sym typeface="Raleway"/>
            </a:endParaRPr>
          </a:p>
          <a:p>
            <a:pPr marL="228600" lvl="0" indent="-215900" algn="l" rtl="0">
              <a:lnSpc>
                <a:spcPct val="115000"/>
              </a:lnSpc>
              <a:spcBef>
                <a:spcPts val="0"/>
              </a:spcBef>
              <a:spcAft>
                <a:spcPts val="0"/>
              </a:spcAft>
              <a:buSzPts val="1600"/>
              <a:buFont typeface="Raleway"/>
              <a:buAutoNum type="arabicPeriod"/>
            </a:pPr>
            <a:r>
              <a:rPr lang="en-US" sz="1600">
                <a:latin typeface="Raleway"/>
                <a:ea typeface="Raleway"/>
                <a:cs typeface="Raleway"/>
                <a:sym typeface="Raleway"/>
              </a:rPr>
              <a:t>Share out with the whole group.</a:t>
            </a:r>
            <a:endParaRPr sz="1600">
              <a:latin typeface="Raleway"/>
              <a:ea typeface="Raleway"/>
              <a:cs typeface="Raleway"/>
              <a:sym typeface="Raleway"/>
            </a:endParaRPr>
          </a:p>
        </p:txBody>
      </p:sp>
      <p:sp>
        <p:nvSpPr>
          <p:cNvPr id="1357" name="Google Shape;1357;p118"/>
          <p:cNvSpPr txBox="1">
            <a:spLocks noGrp="1"/>
          </p:cNvSpPr>
          <p:nvPr>
            <p:ph type="title"/>
          </p:nvPr>
        </p:nvSpPr>
        <p:spPr>
          <a:xfrm>
            <a:off x="2854538" y="747963"/>
            <a:ext cx="4019700" cy="3774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2"/>
              </a:buClr>
              <a:buSzPct val="100000"/>
              <a:buFont typeface="Raleway"/>
              <a:buNone/>
            </a:pPr>
            <a:r>
              <a:rPr lang="en-US">
                <a:solidFill>
                  <a:srgbClr val="146161"/>
                </a:solidFill>
              </a:rPr>
              <a:t>Use the School Curricula</a:t>
            </a:r>
            <a:endParaRPr>
              <a:solidFill>
                <a:srgbClr val="146161"/>
              </a:solidFill>
            </a:endParaRPr>
          </a:p>
        </p:txBody>
      </p:sp>
      <p:sp>
        <p:nvSpPr>
          <p:cNvPr id="1358" name="Google Shape;1358;p118"/>
          <p:cNvSpPr txBox="1"/>
          <p:nvPr/>
        </p:nvSpPr>
        <p:spPr>
          <a:xfrm>
            <a:off x="7239000" y="4933950"/>
            <a:ext cx="1719000" cy="123000"/>
          </a:xfrm>
          <a:prstGeom prst="rect">
            <a:avLst/>
          </a:prstGeom>
          <a:noFill/>
          <a:ln>
            <a:noFill/>
          </a:ln>
        </p:spPr>
        <p:txBody>
          <a:bodyPr spcFirstLastPara="1" wrap="square" lIns="45725" tIns="22850" rIns="45725" bIns="22850" anchor="t" anchorCtr="0">
            <a:spAutoFit/>
          </a:bodyPr>
          <a:lstStyle/>
          <a:p>
            <a:pPr marL="0" marR="0" lvl="0" indent="0" algn="r" rtl="0">
              <a:lnSpc>
                <a:spcPct val="100000"/>
              </a:lnSpc>
              <a:spcBef>
                <a:spcPts val="0"/>
              </a:spcBef>
              <a:spcAft>
                <a:spcPts val="0"/>
              </a:spcAft>
              <a:buClr>
                <a:srgbClr val="000000"/>
              </a:buClr>
              <a:buSzPts val="500"/>
              <a:buFont typeface="Arial"/>
              <a:buNone/>
            </a:pPr>
            <a:r>
              <a:rPr lang="en-US" sz="500" b="0" i="0" u="sng" strike="noStrike" cap="none">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This Photo</a:t>
            </a:r>
            <a:r>
              <a:rPr lang="en-US" sz="500" b="0" i="0" u="none" strike="noStrike" cap="none">
                <a:solidFill>
                  <a:schemeClr val="lt1"/>
                </a:solidFill>
                <a:latin typeface="Calibri"/>
                <a:ea typeface="Calibri"/>
                <a:cs typeface="Calibri"/>
                <a:sym typeface="Calibri"/>
              </a:rPr>
              <a:t> by Unknown Author is licensed under </a:t>
            </a:r>
            <a:r>
              <a:rPr lang="en-US" sz="500" b="0"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BY-NC</a:t>
            </a:r>
            <a:endParaRPr sz="500" b="0" i="0" u="none" strike="noStrike" cap="none">
              <a:solidFill>
                <a:schemeClr val="lt1"/>
              </a:solidFill>
              <a:latin typeface="Calibri"/>
              <a:ea typeface="Calibri"/>
              <a:cs typeface="Calibri"/>
              <a:sym typeface="Calibri"/>
            </a:endParaRPr>
          </a:p>
        </p:txBody>
      </p:sp>
      <p:sp>
        <p:nvSpPr>
          <p:cNvPr id="1359" name="Google Shape;1359;p118"/>
          <p:cNvSpPr/>
          <p:nvPr/>
        </p:nvSpPr>
        <p:spPr>
          <a:xfrm>
            <a:off x="0" y="0"/>
            <a:ext cx="2010000" cy="51435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360" name="Google Shape;1360;p118"/>
          <p:cNvPicPr preferRelativeResize="0"/>
          <p:nvPr/>
        </p:nvPicPr>
        <p:blipFill rotWithShape="1">
          <a:blip r:embed="rId5">
            <a:alphaModFix/>
          </a:blip>
          <a:srcRect/>
          <a:stretch/>
        </p:blipFill>
        <p:spPr>
          <a:xfrm>
            <a:off x="770975" y="747963"/>
            <a:ext cx="1701800" cy="4095750"/>
          </a:xfrm>
          <a:prstGeom prst="rect">
            <a:avLst/>
          </a:prstGeom>
          <a:noFill/>
          <a:ln w="114300" cap="flat" cmpd="sng">
            <a:solidFill>
              <a:srgbClr val="146161"/>
            </a:solidFill>
            <a:prstDash val="solid"/>
            <a:round/>
            <a:headEnd type="none" w="sm" len="sm"/>
            <a:tailEnd type="none" w="sm" len="sm"/>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grpSp>
        <p:nvGrpSpPr>
          <p:cNvPr id="1365" name="Google Shape;1365;p119"/>
          <p:cNvGrpSpPr/>
          <p:nvPr/>
        </p:nvGrpSpPr>
        <p:grpSpPr>
          <a:xfrm>
            <a:off x="4615950" y="293088"/>
            <a:ext cx="4250588" cy="3488253"/>
            <a:chOff x="0" y="0"/>
            <a:chExt cx="13716000" cy="10058400"/>
          </a:xfrm>
        </p:grpSpPr>
        <p:sp>
          <p:nvSpPr>
            <p:cNvPr id="1366" name="Google Shape;1366;p119"/>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367" name="Google Shape;1367;p119"/>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368" name="Google Shape;1368;p119"/>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369" name="Google Shape;1369;p119"/>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sp>
        <p:nvSpPr>
          <p:cNvPr id="1370" name="Google Shape;1370;p119"/>
          <p:cNvSpPr/>
          <p:nvPr/>
        </p:nvSpPr>
        <p:spPr>
          <a:xfrm>
            <a:off x="58625" y="3808525"/>
            <a:ext cx="8821800" cy="45600"/>
          </a:xfrm>
          <a:prstGeom prst="rect">
            <a:avLst/>
          </a:prstGeom>
          <a:solidFill>
            <a:srgbClr val="146161"/>
          </a:solidFill>
          <a:ln w="76200" cap="flat" cmpd="sng">
            <a:solidFill>
              <a:srgbClr val="14616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71" name="Google Shape;1371;p119"/>
          <p:cNvSpPr txBox="1"/>
          <p:nvPr/>
        </p:nvSpPr>
        <p:spPr>
          <a:xfrm>
            <a:off x="1003800" y="540788"/>
            <a:ext cx="3516900" cy="2992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dk1"/>
              </a:buClr>
              <a:buSzPts val="600"/>
              <a:buFont typeface="Arial"/>
              <a:buNone/>
            </a:pPr>
            <a:r>
              <a:rPr lang="en-US" sz="3600">
                <a:solidFill>
                  <a:srgbClr val="050707"/>
                </a:solidFill>
                <a:latin typeface="Raleway Black"/>
                <a:ea typeface="Raleway Black"/>
                <a:cs typeface="Raleway Black"/>
                <a:sym typeface="Raleway Black"/>
              </a:rPr>
              <a:t>Planning an Integrated Social, Emotional,</a:t>
            </a:r>
            <a:endParaRPr sz="3600">
              <a:solidFill>
                <a:srgbClr val="050707"/>
              </a:solidFill>
              <a:latin typeface="Raleway Black"/>
              <a:ea typeface="Raleway Black"/>
              <a:cs typeface="Raleway Black"/>
              <a:sym typeface="Raleway Black"/>
            </a:endParaRPr>
          </a:p>
          <a:p>
            <a:pPr marL="0" marR="0" lvl="0" indent="0" algn="l" rtl="0">
              <a:lnSpc>
                <a:spcPct val="90000"/>
              </a:lnSpc>
              <a:spcBef>
                <a:spcPts val="0"/>
              </a:spcBef>
              <a:spcAft>
                <a:spcPts val="0"/>
              </a:spcAft>
              <a:buSzPts val="600"/>
              <a:buNone/>
            </a:pPr>
            <a:r>
              <a:rPr lang="en-US" sz="3600">
                <a:solidFill>
                  <a:srgbClr val="050707"/>
                </a:solidFill>
                <a:latin typeface="Raleway Black"/>
                <a:ea typeface="Raleway Black"/>
                <a:cs typeface="Raleway Black"/>
                <a:sym typeface="Raleway Black"/>
              </a:rPr>
              <a:t>Academic Lesson</a:t>
            </a:r>
            <a:endParaRPr sz="3600">
              <a:solidFill>
                <a:srgbClr val="050707"/>
              </a:solidFill>
              <a:latin typeface="Raleway Black"/>
              <a:ea typeface="Raleway Black"/>
              <a:cs typeface="Raleway Black"/>
              <a:sym typeface="Raleway Black"/>
            </a:endParaRPr>
          </a:p>
        </p:txBody>
      </p:sp>
      <p:sp>
        <p:nvSpPr>
          <p:cNvPr id="1372" name="Google Shape;1372;p119"/>
          <p:cNvSpPr/>
          <p:nvPr/>
        </p:nvSpPr>
        <p:spPr>
          <a:xfrm>
            <a:off x="0" y="0"/>
            <a:ext cx="908700" cy="51435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373" name="Google Shape;1373;p119"/>
          <p:cNvPicPr preferRelativeResize="0"/>
          <p:nvPr/>
        </p:nvPicPr>
        <p:blipFill rotWithShape="1">
          <a:blip r:embed="rId3">
            <a:alphaModFix/>
          </a:blip>
          <a:srcRect/>
          <a:stretch/>
        </p:blipFill>
        <p:spPr>
          <a:xfrm>
            <a:off x="8541575" y="4614500"/>
            <a:ext cx="338695" cy="338695"/>
          </a:xfrm>
          <a:prstGeom prst="rect">
            <a:avLst/>
          </a:prstGeom>
          <a:noFill/>
          <a:ln>
            <a:noFill/>
          </a:ln>
        </p:spPr>
      </p:pic>
      <p:pic>
        <p:nvPicPr>
          <p:cNvPr id="1374" name="Google Shape;1374;p119"/>
          <p:cNvPicPr preferRelativeResize="0">
            <a:picLocks noGrp="1"/>
          </p:cNvPicPr>
          <p:nvPr>
            <p:ph type="pic" idx="2"/>
          </p:nvPr>
        </p:nvPicPr>
        <p:blipFill rotWithShape="1">
          <a:blip r:embed="rId4">
            <a:alphaModFix amt="23000"/>
          </a:blip>
          <a:srcRect l="7402" t="5238" r="41861" b="32393"/>
          <a:stretch/>
        </p:blipFill>
        <p:spPr>
          <a:xfrm>
            <a:off x="4629687" y="293088"/>
            <a:ext cx="4250588" cy="34877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p120"/>
          <p:cNvSpPr txBox="1">
            <a:spLocks noGrp="1"/>
          </p:cNvSpPr>
          <p:nvPr>
            <p:ph type="body" idx="1"/>
          </p:nvPr>
        </p:nvSpPr>
        <p:spPr>
          <a:xfrm>
            <a:off x="2989038" y="2789150"/>
            <a:ext cx="4849200" cy="16602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endParaRPr sz="2400" i="1">
              <a:latin typeface="Raleway"/>
              <a:ea typeface="Raleway"/>
              <a:cs typeface="Raleway"/>
              <a:sym typeface="Raleway"/>
            </a:endParaRPr>
          </a:p>
          <a:p>
            <a:pPr marL="0" lvl="0" indent="0" algn="l" rtl="0">
              <a:lnSpc>
                <a:spcPct val="115000"/>
              </a:lnSpc>
              <a:spcBef>
                <a:spcPts val="0"/>
              </a:spcBef>
              <a:spcAft>
                <a:spcPts val="0"/>
              </a:spcAft>
              <a:buNone/>
            </a:pPr>
            <a:endParaRPr sz="1600">
              <a:latin typeface="Raleway"/>
              <a:ea typeface="Raleway"/>
              <a:cs typeface="Raleway"/>
              <a:sym typeface="Raleway"/>
            </a:endParaRPr>
          </a:p>
        </p:txBody>
      </p:sp>
      <p:sp>
        <p:nvSpPr>
          <p:cNvPr id="1381" name="Google Shape;1381;p120"/>
          <p:cNvSpPr/>
          <p:nvPr/>
        </p:nvSpPr>
        <p:spPr>
          <a:xfrm>
            <a:off x="73500" y="-228775"/>
            <a:ext cx="2617800" cy="59220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382" name="Google Shape;1382;p120"/>
          <p:cNvPicPr preferRelativeResize="0"/>
          <p:nvPr/>
        </p:nvPicPr>
        <p:blipFill rotWithShape="1">
          <a:blip r:embed="rId3">
            <a:alphaModFix/>
          </a:blip>
          <a:srcRect/>
          <a:stretch/>
        </p:blipFill>
        <p:spPr>
          <a:xfrm>
            <a:off x="353638" y="1572994"/>
            <a:ext cx="3864725" cy="2318463"/>
          </a:xfrm>
          <a:prstGeom prst="rect">
            <a:avLst/>
          </a:prstGeom>
          <a:noFill/>
          <a:ln w="76200" cap="flat" cmpd="sng">
            <a:solidFill>
              <a:srgbClr val="146161"/>
            </a:solidFill>
            <a:prstDash val="solid"/>
            <a:round/>
            <a:headEnd type="none" w="sm" len="sm"/>
            <a:tailEnd type="none" w="sm" len="sm"/>
          </a:ln>
        </p:spPr>
      </p:pic>
      <p:sp>
        <p:nvSpPr>
          <p:cNvPr id="1383" name="Google Shape;1383;p120"/>
          <p:cNvSpPr txBox="1">
            <a:spLocks noGrp="1"/>
          </p:cNvSpPr>
          <p:nvPr>
            <p:ph type="body" idx="1"/>
          </p:nvPr>
        </p:nvSpPr>
        <p:spPr>
          <a:xfrm>
            <a:off x="4531663" y="2274250"/>
            <a:ext cx="4327500" cy="1758900"/>
          </a:xfrm>
          <a:prstGeom prst="rect">
            <a:avLst/>
          </a:prstGeom>
          <a:noFill/>
          <a:ln>
            <a:noFill/>
          </a:ln>
        </p:spPr>
        <p:txBody>
          <a:bodyPr spcFirstLastPara="1" wrap="square" lIns="0" tIns="0" rIns="0" bIns="0" anchor="t" anchorCtr="0">
            <a:normAutofit/>
          </a:bodyPr>
          <a:lstStyle/>
          <a:p>
            <a:pPr marL="228600" lvl="0" indent="-215900" algn="l" rtl="0">
              <a:lnSpc>
                <a:spcPct val="115000"/>
              </a:lnSpc>
              <a:spcBef>
                <a:spcPts val="500"/>
              </a:spcBef>
              <a:spcAft>
                <a:spcPts val="0"/>
              </a:spcAft>
              <a:buSzPts val="1600"/>
              <a:buFont typeface="Raleway"/>
              <a:buAutoNum type="arabicPeriod"/>
            </a:pPr>
            <a:r>
              <a:rPr lang="en-US" sz="1600">
                <a:latin typeface="Raleway"/>
                <a:ea typeface="Raleway"/>
                <a:cs typeface="Raleway"/>
                <a:sym typeface="Raleway"/>
              </a:rPr>
              <a:t>When the music starts, move around and greet your colleagues non-verbally.</a:t>
            </a:r>
            <a:endParaRPr sz="1600">
              <a:latin typeface="Raleway"/>
              <a:ea typeface="Raleway"/>
              <a:cs typeface="Raleway"/>
              <a:sym typeface="Raleway"/>
            </a:endParaRPr>
          </a:p>
          <a:p>
            <a:pPr marL="228600" lvl="0" indent="-215900" algn="l" rtl="0">
              <a:lnSpc>
                <a:spcPct val="115000"/>
              </a:lnSpc>
              <a:spcBef>
                <a:spcPts val="0"/>
              </a:spcBef>
              <a:spcAft>
                <a:spcPts val="0"/>
              </a:spcAft>
              <a:buSzPts val="1600"/>
              <a:buFont typeface="Raleway"/>
              <a:buAutoNum type="arabicPeriod"/>
            </a:pPr>
            <a:r>
              <a:rPr lang="en-US" sz="1600">
                <a:latin typeface="Raleway"/>
                <a:ea typeface="Raleway"/>
                <a:cs typeface="Raleway"/>
                <a:sym typeface="Raleway"/>
              </a:rPr>
              <a:t>When the music stops, find a partner.</a:t>
            </a:r>
            <a:endParaRPr sz="1600">
              <a:latin typeface="Raleway"/>
              <a:ea typeface="Raleway"/>
              <a:cs typeface="Raleway"/>
              <a:sym typeface="Raleway"/>
            </a:endParaRPr>
          </a:p>
          <a:p>
            <a:pPr marL="228600" lvl="0" indent="-215900" algn="l" rtl="0">
              <a:lnSpc>
                <a:spcPct val="115000"/>
              </a:lnSpc>
              <a:spcBef>
                <a:spcPts val="0"/>
              </a:spcBef>
              <a:spcAft>
                <a:spcPts val="0"/>
              </a:spcAft>
              <a:buSzPts val="1600"/>
              <a:buFont typeface="Raleway"/>
              <a:buAutoNum type="arabicPeriod"/>
            </a:pPr>
            <a:r>
              <a:rPr lang="en-US" sz="1600">
                <a:latin typeface="Raleway"/>
                <a:ea typeface="Raleway"/>
                <a:cs typeface="Raleway"/>
                <a:sym typeface="Raleway"/>
              </a:rPr>
              <a:t>Four (4) rounds </a:t>
            </a:r>
            <a:endParaRPr sz="1600" b="1">
              <a:latin typeface="Raleway"/>
              <a:ea typeface="Raleway"/>
              <a:cs typeface="Raleway"/>
              <a:sym typeface="Raleway"/>
            </a:endParaRPr>
          </a:p>
        </p:txBody>
      </p:sp>
      <p:sp>
        <p:nvSpPr>
          <p:cNvPr id="1384" name="Google Shape;1384;p120"/>
          <p:cNvSpPr txBox="1">
            <a:spLocks noGrp="1"/>
          </p:cNvSpPr>
          <p:nvPr>
            <p:ph type="title"/>
          </p:nvPr>
        </p:nvSpPr>
        <p:spPr>
          <a:xfrm>
            <a:off x="4531663" y="1660300"/>
            <a:ext cx="4089300" cy="377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2"/>
              </a:buClr>
              <a:buSzPts val="2700"/>
              <a:buFont typeface="Raleway"/>
              <a:buNone/>
            </a:pPr>
            <a:r>
              <a:rPr lang="en-US" sz="2400" b="1">
                <a:solidFill>
                  <a:srgbClr val="146161"/>
                </a:solidFill>
                <a:latin typeface="Raleway"/>
                <a:ea typeface="Raleway"/>
                <a:cs typeface="Raleway"/>
                <a:sym typeface="Raleway"/>
              </a:rPr>
              <a:t>Mix and Mingle</a:t>
            </a:r>
            <a:endParaRPr sz="2400" b="1">
              <a:solidFill>
                <a:srgbClr val="146161"/>
              </a:solidFill>
              <a:latin typeface="Raleway"/>
              <a:ea typeface="Raleway"/>
              <a:cs typeface="Raleway"/>
              <a:sym typeface="Raleway"/>
            </a:endParaRPr>
          </a:p>
          <a:p>
            <a:pPr marL="0" lvl="0" indent="0" algn="l" rtl="0">
              <a:lnSpc>
                <a:spcPct val="90000"/>
              </a:lnSpc>
              <a:spcBef>
                <a:spcPts val="0"/>
              </a:spcBef>
              <a:spcAft>
                <a:spcPts val="0"/>
              </a:spcAft>
              <a:buClr>
                <a:schemeClr val="dk2"/>
              </a:buClr>
              <a:buSzPts val="2700"/>
              <a:buFont typeface="Raleway"/>
              <a:buNone/>
            </a:pPr>
            <a:endParaRPr sz="2000">
              <a:solidFill>
                <a:srgbClr val="14616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121"/>
          <p:cNvSpPr txBox="1">
            <a:spLocks noGrp="1"/>
          </p:cNvSpPr>
          <p:nvPr>
            <p:ph type="body" idx="1"/>
          </p:nvPr>
        </p:nvSpPr>
        <p:spPr>
          <a:xfrm>
            <a:off x="2989038" y="2789150"/>
            <a:ext cx="4849200" cy="16602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US" sz="2400">
                <a:latin typeface="Raleway"/>
                <a:ea typeface="Raleway"/>
                <a:cs typeface="Raleway"/>
                <a:sym typeface="Raleway"/>
              </a:rPr>
              <a:t>Partners discuss: </a:t>
            </a:r>
            <a:endParaRPr sz="2400">
              <a:latin typeface="Raleway"/>
              <a:ea typeface="Raleway"/>
              <a:cs typeface="Raleway"/>
              <a:sym typeface="Raleway"/>
            </a:endParaRPr>
          </a:p>
          <a:p>
            <a:pPr marL="0" lvl="0" indent="0" algn="l" rtl="0">
              <a:lnSpc>
                <a:spcPct val="115000"/>
              </a:lnSpc>
              <a:spcBef>
                <a:spcPts val="0"/>
              </a:spcBef>
              <a:spcAft>
                <a:spcPts val="0"/>
              </a:spcAft>
              <a:buNone/>
            </a:pPr>
            <a:r>
              <a:rPr lang="en-US" sz="2400" i="1">
                <a:latin typeface="Raleway"/>
                <a:ea typeface="Raleway"/>
                <a:cs typeface="Raleway"/>
                <a:sym typeface="Raleway"/>
              </a:rPr>
              <a:t>What are corresponding SEL self-awareness  and self-management skills?</a:t>
            </a:r>
            <a:endParaRPr sz="2400" i="1">
              <a:latin typeface="Raleway"/>
              <a:ea typeface="Raleway"/>
              <a:cs typeface="Raleway"/>
              <a:sym typeface="Raleway"/>
            </a:endParaRPr>
          </a:p>
          <a:p>
            <a:pPr marL="0" lvl="0" indent="0" algn="l" rtl="0">
              <a:lnSpc>
                <a:spcPct val="115000"/>
              </a:lnSpc>
              <a:spcBef>
                <a:spcPts val="0"/>
              </a:spcBef>
              <a:spcAft>
                <a:spcPts val="0"/>
              </a:spcAft>
              <a:buNone/>
            </a:pPr>
            <a:endParaRPr sz="1600">
              <a:latin typeface="Raleway"/>
              <a:ea typeface="Raleway"/>
              <a:cs typeface="Raleway"/>
              <a:sym typeface="Raleway"/>
            </a:endParaRPr>
          </a:p>
        </p:txBody>
      </p:sp>
      <p:sp>
        <p:nvSpPr>
          <p:cNvPr id="1391" name="Google Shape;1391;p121"/>
          <p:cNvSpPr/>
          <p:nvPr/>
        </p:nvSpPr>
        <p:spPr>
          <a:xfrm>
            <a:off x="73500" y="-228775"/>
            <a:ext cx="2617800" cy="59220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92" name="Google Shape;1392;p121"/>
          <p:cNvSpPr txBox="1"/>
          <p:nvPr/>
        </p:nvSpPr>
        <p:spPr>
          <a:xfrm>
            <a:off x="73500" y="1266038"/>
            <a:ext cx="2522100" cy="1878000"/>
          </a:xfrm>
          <a:prstGeom prst="rect">
            <a:avLst/>
          </a:prstGeom>
          <a:solidFill>
            <a:schemeClr val="lt1"/>
          </a:solidFill>
          <a:ln>
            <a:noFill/>
          </a:ln>
        </p:spPr>
        <p:txBody>
          <a:bodyPr spcFirstLastPara="1" wrap="square" lIns="45725" tIns="45725" rIns="45725" bIns="45725" anchor="t" anchorCtr="0">
            <a:spAutoFit/>
          </a:bodyPr>
          <a:lstStyle/>
          <a:p>
            <a:pPr marL="0" lvl="0" indent="0" algn="l" rtl="0">
              <a:spcBef>
                <a:spcPts val="0"/>
              </a:spcBef>
              <a:spcAft>
                <a:spcPts val="0"/>
              </a:spcAft>
              <a:buClr>
                <a:schemeClr val="dk1"/>
              </a:buClr>
              <a:buSzPts val="600"/>
              <a:buFont typeface="Arial"/>
              <a:buNone/>
            </a:pPr>
            <a:r>
              <a:rPr lang="en-US" sz="2900">
                <a:latin typeface="Raleway Medium"/>
                <a:ea typeface="Raleway Medium"/>
                <a:cs typeface="Raleway Medium"/>
                <a:sym typeface="Raleway Medium"/>
              </a:rPr>
              <a:t>Round #1: </a:t>
            </a:r>
            <a:endParaRPr sz="2900">
              <a:latin typeface="Raleway Medium"/>
              <a:ea typeface="Raleway Medium"/>
              <a:cs typeface="Raleway Medium"/>
              <a:sym typeface="Raleway Medium"/>
            </a:endParaRPr>
          </a:p>
          <a:p>
            <a:pPr marL="0" lvl="0" indent="0" algn="l" rtl="0">
              <a:spcBef>
                <a:spcPts val="0"/>
              </a:spcBef>
              <a:spcAft>
                <a:spcPts val="0"/>
              </a:spcAft>
              <a:buNone/>
            </a:pPr>
            <a:r>
              <a:rPr lang="en-US" sz="2900">
                <a:latin typeface="Raleway Medium"/>
                <a:ea typeface="Raleway Medium"/>
                <a:cs typeface="Raleway Medium"/>
                <a:sym typeface="Raleway Medium"/>
              </a:rPr>
              <a:t>Common Core Math Standard</a:t>
            </a:r>
            <a:endParaRPr sz="2900">
              <a:latin typeface="Raleway Medium"/>
              <a:ea typeface="Raleway Medium"/>
              <a:cs typeface="Raleway Medium"/>
              <a:sym typeface="Raleway Medium"/>
            </a:endParaRPr>
          </a:p>
        </p:txBody>
      </p:sp>
      <p:sp>
        <p:nvSpPr>
          <p:cNvPr id="1393" name="Google Shape;1393;p121"/>
          <p:cNvSpPr/>
          <p:nvPr/>
        </p:nvSpPr>
        <p:spPr>
          <a:xfrm>
            <a:off x="2866463" y="1145800"/>
            <a:ext cx="4971900" cy="1336500"/>
          </a:xfrm>
          <a:prstGeom prst="rect">
            <a:avLst/>
          </a:prstGeom>
          <a:solidFill>
            <a:srgbClr val="146161"/>
          </a:solidFill>
          <a:ln w="9525" cap="flat" cmpd="sng">
            <a:solidFill>
              <a:schemeClr val="dk2"/>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394" name="Google Shape;1394;p121"/>
          <p:cNvSpPr txBox="1">
            <a:spLocks noGrp="1"/>
          </p:cNvSpPr>
          <p:nvPr>
            <p:ph type="body" idx="1"/>
          </p:nvPr>
        </p:nvSpPr>
        <p:spPr>
          <a:xfrm>
            <a:off x="2866463" y="1304390"/>
            <a:ext cx="4971900" cy="1208400"/>
          </a:xfrm>
          <a:prstGeom prst="rect">
            <a:avLst/>
          </a:prstGeom>
          <a:solidFill>
            <a:srgbClr val="146161"/>
          </a:solidFill>
          <a:ln>
            <a:noFill/>
          </a:ln>
        </p:spPr>
        <p:txBody>
          <a:bodyPr spcFirstLastPara="1" wrap="square" lIns="0" tIns="0" rIns="0" bIns="0" anchor="t" anchorCtr="0">
            <a:noAutofit/>
          </a:bodyPr>
          <a:lstStyle/>
          <a:p>
            <a:pPr marL="0" lvl="0" indent="0" algn="ctr" rtl="0">
              <a:lnSpc>
                <a:spcPct val="115000"/>
              </a:lnSpc>
              <a:spcBef>
                <a:spcPts val="0"/>
              </a:spcBef>
              <a:spcAft>
                <a:spcPts val="0"/>
              </a:spcAft>
              <a:buSzPts val="2000"/>
              <a:buNone/>
            </a:pPr>
            <a:r>
              <a:rPr lang="en-US" sz="2100" b="1" i="1">
                <a:solidFill>
                  <a:schemeClr val="lt1"/>
                </a:solidFill>
                <a:latin typeface="Raleway"/>
                <a:ea typeface="Raleway"/>
                <a:cs typeface="Raleway"/>
                <a:sym typeface="Raleway"/>
              </a:rPr>
              <a:t>Students make sense of problems </a:t>
            </a:r>
            <a:endParaRPr sz="2100" b="1" i="1">
              <a:solidFill>
                <a:schemeClr val="lt1"/>
              </a:solidFill>
              <a:latin typeface="Raleway"/>
              <a:ea typeface="Raleway"/>
              <a:cs typeface="Raleway"/>
              <a:sym typeface="Raleway"/>
            </a:endParaRPr>
          </a:p>
          <a:p>
            <a:pPr marL="0" lvl="0" indent="0" algn="ctr" rtl="0">
              <a:lnSpc>
                <a:spcPct val="115000"/>
              </a:lnSpc>
              <a:spcBef>
                <a:spcPts val="900"/>
              </a:spcBef>
              <a:spcAft>
                <a:spcPts val="0"/>
              </a:spcAft>
              <a:buSzPts val="2000"/>
              <a:buNone/>
            </a:pPr>
            <a:r>
              <a:rPr lang="en-US" sz="2100" b="1" i="1">
                <a:solidFill>
                  <a:schemeClr val="lt1"/>
                </a:solidFill>
                <a:latin typeface="Raleway"/>
                <a:ea typeface="Raleway"/>
                <a:cs typeface="Raleway"/>
                <a:sym typeface="Raleway"/>
              </a:rPr>
              <a:t>and persevere in solving them.</a:t>
            </a:r>
            <a:endParaRPr sz="2100" b="1" i="1">
              <a:solidFill>
                <a:schemeClr val="lt1"/>
              </a:solidFill>
              <a:latin typeface="Raleway"/>
              <a:ea typeface="Raleway"/>
              <a:cs typeface="Raleway"/>
              <a:sym typeface="Raleway"/>
            </a:endParaRPr>
          </a:p>
          <a:p>
            <a:pPr marL="685800" lvl="0" indent="0" algn="l" rtl="0">
              <a:lnSpc>
                <a:spcPct val="115000"/>
              </a:lnSpc>
              <a:spcBef>
                <a:spcPts val="900"/>
              </a:spcBef>
              <a:spcAft>
                <a:spcPts val="0"/>
              </a:spcAft>
              <a:buSzPts val="2000"/>
              <a:buNone/>
            </a:pPr>
            <a:endParaRPr sz="1800" i="1">
              <a:solidFill>
                <a:schemeClr val="dk1"/>
              </a:solidFill>
              <a:latin typeface="Raleway"/>
              <a:ea typeface="Raleway"/>
              <a:cs typeface="Raleway"/>
              <a:sym typeface="Raleway"/>
            </a:endParaRPr>
          </a:p>
          <a:p>
            <a:pPr marL="0" lvl="0" indent="0" algn="l" rtl="0">
              <a:lnSpc>
                <a:spcPct val="90000"/>
              </a:lnSpc>
              <a:spcBef>
                <a:spcPts val="900"/>
              </a:spcBef>
              <a:spcAft>
                <a:spcPts val="0"/>
              </a:spcAft>
              <a:buClr>
                <a:srgbClr val="7F7F7F"/>
              </a:buClr>
              <a:buSzPts val="20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77"/>
          <p:cNvSpPr txBox="1">
            <a:spLocks noGrp="1"/>
          </p:cNvSpPr>
          <p:nvPr>
            <p:ph type="title"/>
          </p:nvPr>
        </p:nvSpPr>
        <p:spPr>
          <a:xfrm>
            <a:off x="1062925" y="1379325"/>
            <a:ext cx="7130100" cy="6705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accent1"/>
              </a:buClr>
              <a:buSzPts val="3600"/>
              <a:buFont typeface="Raleway"/>
              <a:buNone/>
            </a:pPr>
            <a:r>
              <a:rPr lang="en-US" sz="2500">
                <a:solidFill>
                  <a:schemeClr val="accent1"/>
                </a:solidFill>
              </a:rPr>
              <a:t>“When educators are given the time and space to learn and practice essential social and emotional skills, they can develop their resilience, align their instructional choices to their purpose, and become more effective educators for their students.”</a:t>
            </a:r>
            <a:endParaRPr sz="2500">
              <a:solidFill>
                <a:schemeClr val="accent1"/>
              </a:solidFill>
            </a:endParaRPr>
          </a:p>
          <a:p>
            <a:pPr marL="0" lvl="0" indent="0" algn="ctr" rtl="0">
              <a:lnSpc>
                <a:spcPct val="90000"/>
              </a:lnSpc>
              <a:spcBef>
                <a:spcPts val="0"/>
              </a:spcBef>
              <a:spcAft>
                <a:spcPts val="0"/>
              </a:spcAft>
              <a:buClr>
                <a:schemeClr val="accent1"/>
              </a:buClr>
              <a:buSzPts val="3600"/>
              <a:buFont typeface="Raleway"/>
              <a:buNone/>
            </a:pPr>
            <a:endParaRPr sz="25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122"/>
          <p:cNvSpPr txBox="1">
            <a:spLocks noGrp="1"/>
          </p:cNvSpPr>
          <p:nvPr>
            <p:ph type="body" idx="1"/>
          </p:nvPr>
        </p:nvSpPr>
        <p:spPr>
          <a:xfrm>
            <a:off x="2989038" y="2789150"/>
            <a:ext cx="4849200" cy="16602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US" sz="2400">
                <a:latin typeface="Raleway"/>
                <a:ea typeface="Raleway"/>
                <a:cs typeface="Raleway"/>
                <a:sym typeface="Raleway"/>
              </a:rPr>
              <a:t>Partners discuss: </a:t>
            </a:r>
            <a:endParaRPr sz="2400">
              <a:latin typeface="Raleway"/>
              <a:ea typeface="Raleway"/>
              <a:cs typeface="Raleway"/>
              <a:sym typeface="Raleway"/>
            </a:endParaRPr>
          </a:p>
          <a:p>
            <a:pPr marL="0" lvl="0" indent="0" algn="l" rtl="0">
              <a:lnSpc>
                <a:spcPct val="115000"/>
              </a:lnSpc>
              <a:spcBef>
                <a:spcPts val="0"/>
              </a:spcBef>
              <a:spcAft>
                <a:spcPts val="0"/>
              </a:spcAft>
              <a:buNone/>
            </a:pPr>
            <a:r>
              <a:rPr lang="en-US" sz="2400" i="1">
                <a:latin typeface="Raleway"/>
                <a:ea typeface="Raleway"/>
                <a:cs typeface="Raleway"/>
                <a:sym typeface="Raleway"/>
              </a:rPr>
              <a:t>What are corresponding SEL “social awareness” and “relationship” skills?</a:t>
            </a:r>
            <a:endParaRPr sz="2400" i="1">
              <a:latin typeface="Raleway"/>
              <a:ea typeface="Raleway"/>
              <a:cs typeface="Raleway"/>
              <a:sym typeface="Raleway"/>
            </a:endParaRPr>
          </a:p>
          <a:p>
            <a:pPr marL="0" lvl="0" indent="0" algn="l" rtl="0">
              <a:lnSpc>
                <a:spcPct val="115000"/>
              </a:lnSpc>
              <a:spcBef>
                <a:spcPts val="0"/>
              </a:spcBef>
              <a:spcAft>
                <a:spcPts val="0"/>
              </a:spcAft>
              <a:buNone/>
            </a:pPr>
            <a:endParaRPr sz="1600">
              <a:latin typeface="Raleway"/>
              <a:ea typeface="Raleway"/>
              <a:cs typeface="Raleway"/>
              <a:sym typeface="Raleway"/>
            </a:endParaRPr>
          </a:p>
        </p:txBody>
      </p:sp>
      <p:sp>
        <p:nvSpPr>
          <p:cNvPr id="1401" name="Google Shape;1401;p122"/>
          <p:cNvSpPr/>
          <p:nvPr/>
        </p:nvSpPr>
        <p:spPr>
          <a:xfrm>
            <a:off x="73500" y="-228775"/>
            <a:ext cx="2617800" cy="59220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02" name="Google Shape;1402;p122"/>
          <p:cNvSpPr txBox="1"/>
          <p:nvPr/>
        </p:nvSpPr>
        <p:spPr>
          <a:xfrm>
            <a:off x="73500" y="1266038"/>
            <a:ext cx="2522100" cy="1878000"/>
          </a:xfrm>
          <a:prstGeom prst="rect">
            <a:avLst/>
          </a:prstGeom>
          <a:solidFill>
            <a:schemeClr val="lt1"/>
          </a:solid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US" sz="2900">
                <a:latin typeface="Raleway Medium"/>
                <a:ea typeface="Raleway Medium"/>
                <a:cs typeface="Raleway Medium"/>
                <a:sym typeface="Raleway Medium"/>
              </a:rPr>
              <a:t>Round #2: </a:t>
            </a:r>
            <a:endParaRPr sz="2900">
              <a:latin typeface="Raleway Medium"/>
              <a:ea typeface="Raleway Medium"/>
              <a:cs typeface="Raleway Medium"/>
              <a:sym typeface="Raleway Medium"/>
            </a:endParaRPr>
          </a:p>
          <a:p>
            <a:pPr marL="0" lvl="0" indent="0" algn="l" rtl="0">
              <a:spcBef>
                <a:spcPts val="0"/>
              </a:spcBef>
              <a:spcAft>
                <a:spcPts val="0"/>
              </a:spcAft>
              <a:buNone/>
            </a:pPr>
            <a:r>
              <a:rPr lang="en-US" sz="2900">
                <a:latin typeface="Raleway Medium"/>
                <a:ea typeface="Raleway Medium"/>
                <a:cs typeface="Raleway Medium"/>
                <a:sym typeface="Raleway Medium"/>
              </a:rPr>
              <a:t>Common Core Math Standard</a:t>
            </a:r>
            <a:endParaRPr sz="2900">
              <a:latin typeface="Raleway Medium"/>
              <a:ea typeface="Raleway Medium"/>
              <a:cs typeface="Raleway Medium"/>
              <a:sym typeface="Raleway Medium"/>
            </a:endParaRPr>
          </a:p>
        </p:txBody>
      </p:sp>
      <p:sp>
        <p:nvSpPr>
          <p:cNvPr id="1403" name="Google Shape;1403;p122"/>
          <p:cNvSpPr/>
          <p:nvPr/>
        </p:nvSpPr>
        <p:spPr>
          <a:xfrm>
            <a:off x="2927763" y="594213"/>
            <a:ext cx="4971900" cy="2028900"/>
          </a:xfrm>
          <a:prstGeom prst="rect">
            <a:avLst/>
          </a:prstGeom>
          <a:solidFill>
            <a:srgbClr val="146161"/>
          </a:solidFill>
          <a:ln w="9525" cap="flat" cmpd="sng">
            <a:solidFill>
              <a:schemeClr val="dk2"/>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404" name="Google Shape;1404;p122"/>
          <p:cNvSpPr txBox="1">
            <a:spLocks noGrp="1"/>
          </p:cNvSpPr>
          <p:nvPr>
            <p:ph type="body" idx="1"/>
          </p:nvPr>
        </p:nvSpPr>
        <p:spPr>
          <a:xfrm>
            <a:off x="2927763" y="722162"/>
            <a:ext cx="4971900" cy="1660200"/>
          </a:xfrm>
          <a:prstGeom prst="rect">
            <a:avLst/>
          </a:prstGeom>
          <a:solidFill>
            <a:srgbClr val="146161"/>
          </a:solidFill>
          <a:ln>
            <a:noFill/>
          </a:ln>
        </p:spPr>
        <p:txBody>
          <a:bodyPr spcFirstLastPara="1" wrap="square" lIns="0" tIns="0" rIns="0" bIns="0" anchor="t" anchorCtr="0">
            <a:noAutofit/>
          </a:bodyPr>
          <a:lstStyle/>
          <a:p>
            <a:pPr marL="0" lvl="0" indent="0" algn="ctr" rtl="0">
              <a:lnSpc>
                <a:spcPct val="115000"/>
              </a:lnSpc>
              <a:spcBef>
                <a:spcPts val="900"/>
              </a:spcBef>
              <a:spcAft>
                <a:spcPts val="0"/>
              </a:spcAft>
              <a:buSzPts val="2000"/>
              <a:buNone/>
            </a:pPr>
            <a:r>
              <a:rPr lang="en-US" sz="2100" b="1" i="1">
                <a:solidFill>
                  <a:schemeClr val="lt1"/>
                </a:solidFill>
                <a:latin typeface="Raleway"/>
                <a:ea typeface="Raleway"/>
                <a:cs typeface="Raleway"/>
                <a:sym typeface="Raleway"/>
              </a:rPr>
              <a:t>When constructing viable arguments, students justify their conclusions, communicate them to others, and respond to the arguments of others.</a:t>
            </a:r>
            <a:endParaRPr sz="2100" b="1" i="1">
              <a:solidFill>
                <a:schemeClr val="lt1"/>
              </a:solidFill>
              <a:latin typeface="Raleway"/>
              <a:ea typeface="Raleway"/>
              <a:cs typeface="Raleway"/>
              <a:sym typeface="Raleway"/>
            </a:endParaRPr>
          </a:p>
          <a:p>
            <a:pPr marL="685800" lvl="0" indent="0" algn="l" rtl="0">
              <a:lnSpc>
                <a:spcPct val="115000"/>
              </a:lnSpc>
              <a:spcBef>
                <a:spcPts val="900"/>
              </a:spcBef>
              <a:spcAft>
                <a:spcPts val="0"/>
              </a:spcAft>
              <a:buSzPts val="2000"/>
              <a:buNone/>
            </a:pPr>
            <a:endParaRPr sz="1800" i="1">
              <a:solidFill>
                <a:schemeClr val="dk1"/>
              </a:solidFill>
              <a:latin typeface="Raleway"/>
              <a:ea typeface="Raleway"/>
              <a:cs typeface="Raleway"/>
              <a:sym typeface="Raleway"/>
            </a:endParaRPr>
          </a:p>
          <a:p>
            <a:pPr marL="0" lvl="0" indent="0" algn="l" rtl="0">
              <a:lnSpc>
                <a:spcPct val="90000"/>
              </a:lnSpc>
              <a:spcBef>
                <a:spcPts val="900"/>
              </a:spcBef>
              <a:spcAft>
                <a:spcPts val="0"/>
              </a:spcAft>
              <a:buClr>
                <a:srgbClr val="7F7F7F"/>
              </a:buClr>
              <a:buSzPts val="2000"/>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Google Shape;1410;p123"/>
          <p:cNvSpPr txBox="1">
            <a:spLocks noGrp="1"/>
          </p:cNvSpPr>
          <p:nvPr>
            <p:ph type="body" idx="1"/>
          </p:nvPr>
        </p:nvSpPr>
        <p:spPr>
          <a:xfrm>
            <a:off x="2989038" y="2789150"/>
            <a:ext cx="5382900" cy="16602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US" sz="2400">
                <a:latin typeface="Raleway"/>
                <a:ea typeface="Raleway"/>
                <a:cs typeface="Raleway"/>
                <a:sym typeface="Raleway"/>
              </a:rPr>
              <a:t>Partners discuss: </a:t>
            </a:r>
            <a:endParaRPr sz="2400">
              <a:latin typeface="Raleway"/>
              <a:ea typeface="Raleway"/>
              <a:cs typeface="Raleway"/>
              <a:sym typeface="Raleway"/>
            </a:endParaRPr>
          </a:p>
          <a:p>
            <a:pPr marL="0" lvl="0" indent="0" algn="l" rtl="0">
              <a:lnSpc>
                <a:spcPct val="115000"/>
              </a:lnSpc>
              <a:spcBef>
                <a:spcPts val="0"/>
              </a:spcBef>
              <a:spcAft>
                <a:spcPts val="0"/>
              </a:spcAft>
              <a:buClr>
                <a:schemeClr val="dk1"/>
              </a:buClr>
              <a:buSzPts val="600"/>
              <a:buFont typeface="Arial"/>
              <a:buNone/>
            </a:pPr>
            <a:r>
              <a:rPr lang="en-US" sz="2400" i="1">
                <a:latin typeface="Raleway"/>
                <a:ea typeface="Raleway"/>
                <a:cs typeface="Raleway"/>
                <a:sym typeface="Raleway"/>
              </a:rPr>
              <a:t>What are corresponding SEL “self awareness,” “social awareness,” and “responsible decision-making” skills?</a:t>
            </a:r>
            <a:endParaRPr sz="2400" i="1">
              <a:latin typeface="Raleway"/>
              <a:ea typeface="Raleway"/>
              <a:cs typeface="Raleway"/>
              <a:sym typeface="Raleway"/>
            </a:endParaRPr>
          </a:p>
          <a:p>
            <a:pPr marL="0" lvl="0" indent="0" algn="l" rtl="0">
              <a:lnSpc>
                <a:spcPct val="115000"/>
              </a:lnSpc>
              <a:spcBef>
                <a:spcPts val="0"/>
              </a:spcBef>
              <a:spcAft>
                <a:spcPts val="0"/>
              </a:spcAft>
              <a:buClr>
                <a:schemeClr val="dk1"/>
              </a:buClr>
              <a:buSzPts val="600"/>
              <a:buFont typeface="Arial"/>
              <a:buNone/>
            </a:pPr>
            <a:endParaRPr sz="2400" i="1">
              <a:latin typeface="Raleway"/>
              <a:ea typeface="Raleway"/>
              <a:cs typeface="Raleway"/>
              <a:sym typeface="Raleway"/>
            </a:endParaRPr>
          </a:p>
          <a:p>
            <a:pPr marL="0" lvl="0" indent="0" algn="l" rtl="0">
              <a:lnSpc>
                <a:spcPct val="115000"/>
              </a:lnSpc>
              <a:spcBef>
                <a:spcPts val="0"/>
              </a:spcBef>
              <a:spcAft>
                <a:spcPts val="0"/>
              </a:spcAft>
              <a:buNone/>
            </a:pPr>
            <a:endParaRPr sz="2400" i="1">
              <a:latin typeface="Raleway"/>
              <a:ea typeface="Raleway"/>
              <a:cs typeface="Raleway"/>
              <a:sym typeface="Raleway"/>
            </a:endParaRPr>
          </a:p>
          <a:p>
            <a:pPr marL="0" lvl="0" indent="0" algn="l" rtl="0">
              <a:lnSpc>
                <a:spcPct val="115000"/>
              </a:lnSpc>
              <a:spcBef>
                <a:spcPts val="0"/>
              </a:spcBef>
              <a:spcAft>
                <a:spcPts val="0"/>
              </a:spcAft>
              <a:buNone/>
            </a:pPr>
            <a:endParaRPr sz="1600">
              <a:latin typeface="Raleway"/>
              <a:ea typeface="Raleway"/>
              <a:cs typeface="Raleway"/>
              <a:sym typeface="Raleway"/>
            </a:endParaRPr>
          </a:p>
        </p:txBody>
      </p:sp>
      <p:sp>
        <p:nvSpPr>
          <p:cNvPr id="1411" name="Google Shape;1411;p123"/>
          <p:cNvSpPr/>
          <p:nvPr/>
        </p:nvSpPr>
        <p:spPr>
          <a:xfrm>
            <a:off x="73500" y="-228775"/>
            <a:ext cx="2617800" cy="59220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12" name="Google Shape;1412;p123"/>
          <p:cNvSpPr txBox="1"/>
          <p:nvPr/>
        </p:nvSpPr>
        <p:spPr>
          <a:xfrm>
            <a:off x="73500" y="1266038"/>
            <a:ext cx="2522100" cy="1878000"/>
          </a:xfrm>
          <a:prstGeom prst="rect">
            <a:avLst/>
          </a:prstGeom>
          <a:solidFill>
            <a:schemeClr val="lt1"/>
          </a:solid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US" sz="2900">
                <a:latin typeface="Raleway Medium"/>
                <a:ea typeface="Raleway Medium"/>
                <a:cs typeface="Raleway Medium"/>
                <a:sym typeface="Raleway Medium"/>
              </a:rPr>
              <a:t>Round #3: </a:t>
            </a:r>
            <a:endParaRPr sz="2900">
              <a:latin typeface="Raleway Medium"/>
              <a:ea typeface="Raleway Medium"/>
              <a:cs typeface="Raleway Medium"/>
              <a:sym typeface="Raleway Medium"/>
            </a:endParaRPr>
          </a:p>
          <a:p>
            <a:pPr marL="0" lvl="0" indent="0" algn="l" rtl="0">
              <a:spcBef>
                <a:spcPts val="0"/>
              </a:spcBef>
              <a:spcAft>
                <a:spcPts val="0"/>
              </a:spcAft>
              <a:buNone/>
            </a:pPr>
            <a:r>
              <a:rPr lang="en-US" sz="2900">
                <a:latin typeface="Raleway Medium"/>
                <a:ea typeface="Raleway Medium"/>
                <a:cs typeface="Raleway Medium"/>
                <a:sym typeface="Raleway Medium"/>
              </a:rPr>
              <a:t>Common Core ELA Standard</a:t>
            </a:r>
            <a:endParaRPr sz="2900">
              <a:latin typeface="Raleway Medium"/>
              <a:ea typeface="Raleway Medium"/>
              <a:cs typeface="Raleway Medium"/>
              <a:sym typeface="Raleway Medium"/>
            </a:endParaRPr>
          </a:p>
        </p:txBody>
      </p:sp>
      <p:sp>
        <p:nvSpPr>
          <p:cNvPr id="1413" name="Google Shape;1413;p123"/>
          <p:cNvSpPr/>
          <p:nvPr/>
        </p:nvSpPr>
        <p:spPr>
          <a:xfrm>
            <a:off x="2927763" y="594213"/>
            <a:ext cx="4971900" cy="2028900"/>
          </a:xfrm>
          <a:prstGeom prst="rect">
            <a:avLst/>
          </a:prstGeom>
          <a:solidFill>
            <a:srgbClr val="146161"/>
          </a:solidFill>
          <a:ln w="9525" cap="flat" cmpd="sng">
            <a:solidFill>
              <a:schemeClr val="dk2"/>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414" name="Google Shape;1414;p123"/>
          <p:cNvSpPr txBox="1">
            <a:spLocks noGrp="1"/>
          </p:cNvSpPr>
          <p:nvPr>
            <p:ph type="body" idx="1"/>
          </p:nvPr>
        </p:nvSpPr>
        <p:spPr>
          <a:xfrm>
            <a:off x="2927763" y="722162"/>
            <a:ext cx="4971900" cy="1660200"/>
          </a:xfrm>
          <a:prstGeom prst="rect">
            <a:avLst/>
          </a:prstGeom>
          <a:solidFill>
            <a:srgbClr val="146161"/>
          </a:solidFill>
          <a:ln>
            <a:noFill/>
          </a:ln>
        </p:spPr>
        <p:txBody>
          <a:bodyPr spcFirstLastPara="1" wrap="square" lIns="0" tIns="0" rIns="0" bIns="0" anchor="t" anchorCtr="0">
            <a:noAutofit/>
          </a:bodyPr>
          <a:lstStyle/>
          <a:p>
            <a:pPr marL="0" lvl="0" indent="0" algn="ctr" rtl="0">
              <a:lnSpc>
                <a:spcPct val="115000"/>
              </a:lnSpc>
              <a:spcBef>
                <a:spcPts val="900"/>
              </a:spcBef>
              <a:spcAft>
                <a:spcPts val="0"/>
              </a:spcAft>
              <a:buSzPts val="2000"/>
              <a:buNone/>
            </a:pPr>
            <a:r>
              <a:rPr lang="en-US" sz="2100" b="1" i="1">
                <a:solidFill>
                  <a:schemeClr val="lt1"/>
                </a:solidFill>
                <a:latin typeface="Raleway"/>
                <a:ea typeface="Raleway"/>
                <a:cs typeface="Raleway"/>
                <a:sym typeface="Raleway"/>
              </a:rPr>
              <a:t>RL.3.3 Describe characters in a story (e.g., their traits, motivations, or feelings) and explain how their actions contribute to the sequence of events.</a:t>
            </a:r>
            <a:endParaRPr sz="2100" b="1" i="1">
              <a:solidFill>
                <a:schemeClr val="lt1"/>
              </a:solidFill>
              <a:latin typeface="Raleway"/>
              <a:ea typeface="Raleway"/>
              <a:cs typeface="Raleway"/>
              <a:sym typeface="Raleway"/>
            </a:endParaRPr>
          </a:p>
          <a:p>
            <a:pPr marL="685800" lvl="0" indent="0" algn="l" rtl="0">
              <a:lnSpc>
                <a:spcPct val="115000"/>
              </a:lnSpc>
              <a:spcBef>
                <a:spcPts val="900"/>
              </a:spcBef>
              <a:spcAft>
                <a:spcPts val="0"/>
              </a:spcAft>
              <a:buSzPts val="2000"/>
              <a:buNone/>
            </a:pPr>
            <a:endParaRPr sz="1800" i="1">
              <a:solidFill>
                <a:schemeClr val="dk1"/>
              </a:solidFill>
              <a:latin typeface="Raleway"/>
              <a:ea typeface="Raleway"/>
              <a:cs typeface="Raleway"/>
              <a:sym typeface="Raleway"/>
            </a:endParaRPr>
          </a:p>
          <a:p>
            <a:pPr marL="0" lvl="0" indent="0" algn="l" rtl="0">
              <a:lnSpc>
                <a:spcPct val="90000"/>
              </a:lnSpc>
              <a:spcBef>
                <a:spcPts val="900"/>
              </a:spcBef>
              <a:spcAft>
                <a:spcPts val="0"/>
              </a:spcAft>
              <a:buClr>
                <a:srgbClr val="7F7F7F"/>
              </a:buClr>
              <a:buSzPts val="2000"/>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24"/>
          <p:cNvSpPr txBox="1">
            <a:spLocks noGrp="1"/>
          </p:cNvSpPr>
          <p:nvPr>
            <p:ph type="body" idx="1"/>
          </p:nvPr>
        </p:nvSpPr>
        <p:spPr>
          <a:xfrm>
            <a:off x="2989038" y="2789150"/>
            <a:ext cx="5382900" cy="16602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US" sz="2400">
                <a:latin typeface="Raleway"/>
                <a:ea typeface="Raleway"/>
                <a:cs typeface="Raleway"/>
                <a:sym typeface="Raleway"/>
              </a:rPr>
              <a:t>Partners discuss: </a:t>
            </a:r>
            <a:endParaRPr sz="2400">
              <a:latin typeface="Raleway"/>
              <a:ea typeface="Raleway"/>
              <a:cs typeface="Raleway"/>
              <a:sym typeface="Raleway"/>
            </a:endParaRPr>
          </a:p>
          <a:p>
            <a:pPr marL="0" lvl="0" indent="0" algn="l" rtl="0">
              <a:lnSpc>
                <a:spcPct val="115000"/>
              </a:lnSpc>
              <a:spcBef>
                <a:spcPts val="0"/>
              </a:spcBef>
              <a:spcAft>
                <a:spcPts val="0"/>
              </a:spcAft>
              <a:buNone/>
            </a:pPr>
            <a:r>
              <a:rPr lang="en-US" sz="2400" i="1">
                <a:latin typeface="Raleway"/>
                <a:ea typeface="Raleway"/>
                <a:cs typeface="Raleway"/>
                <a:sym typeface="Raleway"/>
              </a:rPr>
              <a:t>What are corresponding SEL “relationship” and “responsible decision-making” skills?</a:t>
            </a:r>
            <a:endParaRPr sz="2400" i="1">
              <a:latin typeface="Raleway"/>
              <a:ea typeface="Raleway"/>
              <a:cs typeface="Raleway"/>
              <a:sym typeface="Raleway"/>
            </a:endParaRPr>
          </a:p>
          <a:p>
            <a:pPr marL="0" lvl="0" indent="0" algn="l" rtl="0">
              <a:lnSpc>
                <a:spcPct val="115000"/>
              </a:lnSpc>
              <a:spcBef>
                <a:spcPts val="0"/>
              </a:spcBef>
              <a:spcAft>
                <a:spcPts val="0"/>
              </a:spcAft>
              <a:buNone/>
            </a:pPr>
            <a:endParaRPr sz="2400" i="1">
              <a:latin typeface="Raleway"/>
              <a:ea typeface="Raleway"/>
              <a:cs typeface="Raleway"/>
              <a:sym typeface="Raleway"/>
            </a:endParaRPr>
          </a:p>
          <a:p>
            <a:pPr marL="0" lvl="0" indent="0" algn="l" rtl="0">
              <a:lnSpc>
                <a:spcPct val="115000"/>
              </a:lnSpc>
              <a:spcBef>
                <a:spcPts val="0"/>
              </a:spcBef>
              <a:spcAft>
                <a:spcPts val="0"/>
              </a:spcAft>
              <a:buNone/>
            </a:pPr>
            <a:endParaRPr sz="2400" i="1">
              <a:latin typeface="Raleway"/>
              <a:ea typeface="Raleway"/>
              <a:cs typeface="Raleway"/>
              <a:sym typeface="Raleway"/>
            </a:endParaRPr>
          </a:p>
          <a:p>
            <a:pPr marL="0" lvl="0" indent="0" algn="l" rtl="0">
              <a:lnSpc>
                <a:spcPct val="115000"/>
              </a:lnSpc>
              <a:spcBef>
                <a:spcPts val="0"/>
              </a:spcBef>
              <a:spcAft>
                <a:spcPts val="0"/>
              </a:spcAft>
              <a:buNone/>
            </a:pPr>
            <a:endParaRPr sz="1600">
              <a:latin typeface="Raleway"/>
              <a:ea typeface="Raleway"/>
              <a:cs typeface="Raleway"/>
              <a:sym typeface="Raleway"/>
            </a:endParaRPr>
          </a:p>
        </p:txBody>
      </p:sp>
      <p:sp>
        <p:nvSpPr>
          <p:cNvPr id="1421" name="Google Shape;1421;p124"/>
          <p:cNvSpPr/>
          <p:nvPr/>
        </p:nvSpPr>
        <p:spPr>
          <a:xfrm>
            <a:off x="73500" y="-228775"/>
            <a:ext cx="2617800" cy="59220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22" name="Google Shape;1422;p124"/>
          <p:cNvSpPr txBox="1"/>
          <p:nvPr/>
        </p:nvSpPr>
        <p:spPr>
          <a:xfrm>
            <a:off x="73500" y="1266038"/>
            <a:ext cx="2522100" cy="1878000"/>
          </a:xfrm>
          <a:prstGeom prst="rect">
            <a:avLst/>
          </a:prstGeom>
          <a:solidFill>
            <a:schemeClr val="lt1"/>
          </a:solid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US" sz="2900">
                <a:latin typeface="Raleway Medium"/>
                <a:ea typeface="Raleway Medium"/>
                <a:cs typeface="Raleway Medium"/>
                <a:sym typeface="Raleway Medium"/>
              </a:rPr>
              <a:t>Round #4: </a:t>
            </a:r>
            <a:endParaRPr sz="2900">
              <a:latin typeface="Raleway Medium"/>
              <a:ea typeface="Raleway Medium"/>
              <a:cs typeface="Raleway Medium"/>
              <a:sym typeface="Raleway Medium"/>
            </a:endParaRPr>
          </a:p>
          <a:p>
            <a:pPr marL="0" lvl="0" indent="0" algn="l" rtl="0">
              <a:spcBef>
                <a:spcPts val="0"/>
              </a:spcBef>
              <a:spcAft>
                <a:spcPts val="0"/>
              </a:spcAft>
              <a:buNone/>
            </a:pPr>
            <a:r>
              <a:rPr lang="en-US" sz="2900">
                <a:latin typeface="Raleway Medium"/>
                <a:ea typeface="Raleway Medium"/>
                <a:cs typeface="Raleway Medium"/>
                <a:sym typeface="Raleway Medium"/>
              </a:rPr>
              <a:t>Common Core ELA Standard</a:t>
            </a:r>
            <a:endParaRPr sz="2900">
              <a:latin typeface="Raleway Medium"/>
              <a:ea typeface="Raleway Medium"/>
              <a:cs typeface="Raleway Medium"/>
              <a:sym typeface="Raleway Medium"/>
            </a:endParaRPr>
          </a:p>
        </p:txBody>
      </p:sp>
      <p:sp>
        <p:nvSpPr>
          <p:cNvPr id="1423" name="Google Shape;1423;p124"/>
          <p:cNvSpPr/>
          <p:nvPr/>
        </p:nvSpPr>
        <p:spPr>
          <a:xfrm>
            <a:off x="2927763" y="594213"/>
            <a:ext cx="4971900" cy="2028900"/>
          </a:xfrm>
          <a:prstGeom prst="rect">
            <a:avLst/>
          </a:prstGeom>
          <a:solidFill>
            <a:srgbClr val="146161"/>
          </a:solidFill>
          <a:ln w="9525" cap="flat" cmpd="sng">
            <a:solidFill>
              <a:schemeClr val="dk2"/>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424" name="Google Shape;1424;p124"/>
          <p:cNvSpPr txBox="1">
            <a:spLocks noGrp="1"/>
          </p:cNvSpPr>
          <p:nvPr>
            <p:ph type="body" idx="1"/>
          </p:nvPr>
        </p:nvSpPr>
        <p:spPr>
          <a:xfrm>
            <a:off x="2927763" y="722162"/>
            <a:ext cx="4971900" cy="1660200"/>
          </a:xfrm>
          <a:prstGeom prst="rect">
            <a:avLst/>
          </a:prstGeom>
          <a:solidFill>
            <a:srgbClr val="146161"/>
          </a:solidFill>
          <a:ln>
            <a:noFill/>
          </a:ln>
        </p:spPr>
        <p:txBody>
          <a:bodyPr spcFirstLastPara="1" wrap="square" lIns="0" tIns="0" rIns="0" bIns="0" anchor="t" anchorCtr="0">
            <a:noAutofit/>
          </a:bodyPr>
          <a:lstStyle/>
          <a:p>
            <a:pPr marL="0" lvl="0" indent="0" algn="ctr" rtl="0">
              <a:lnSpc>
                <a:spcPct val="115000"/>
              </a:lnSpc>
              <a:spcBef>
                <a:spcPts val="900"/>
              </a:spcBef>
              <a:spcAft>
                <a:spcPts val="0"/>
              </a:spcAft>
              <a:buSzPts val="2000"/>
              <a:buNone/>
            </a:pPr>
            <a:r>
              <a:rPr lang="en-US" sz="2100" b="1" i="1">
                <a:solidFill>
                  <a:schemeClr val="lt1"/>
                </a:solidFill>
                <a:latin typeface="Raleway"/>
                <a:ea typeface="Raleway"/>
                <a:cs typeface="Raleway"/>
                <a:sym typeface="Raleway"/>
              </a:rPr>
              <a:t>W.7.6 Use technology, including the Internet, to produce and publish writing and link to and cite sources as well as to interact and collaborate with others, including linking to and citing sources.</a:t>
            </a:r>
            <a:endParaRPr sz="2100" b="1" i="1">
              <a:solidFill>
                <a:schemeClr val="lt1"/>
              </a:solidFill>
              <a:latin typeface="Raleway"/>
              <a:ea typeface="Raleway"/>
              <a:cs typeface="Raleway"/>
              <a:sym typeface="Raleway"/>
            </a:endParaRPr>
          </a:p>
          <a:p>
            <a:pPr marL="685800" lvl="0" indent="0" algn="l" rtl="0">
              <a:lnSpc>
                <a:spcPct val="115000"/>
              </a:lnSpc>
              <a:spcBef>
                <a:spcPts val="900"/>
              </a:spcBef>
              <a:spcAft>
                <a:spcPts val="0"/>
              </a:spcAft>
              <a:buSzPts val="2000"/>
              <a:buNone/>
            </a:pPr>
            <a:endParaRPr sz="1800" i="1">
              <a:solidFill>
                <a:schemeClr val="dk1"/>
              </a:solidFill>
              <a:latin typeface="Raleway"/>
              <a:ea typeface="Raleway"/>
              <a:cs typeface="Raleway"/>
              <a:sym typeface="Raleway"/>
            </a:endParaRPr>
          </a:p>
          <a:p>
            <a:pPr marL="0" lvl="0" indent="0" algn="l" rtl="0">
              <a:lnSpc>
                <a:spcPct val="90000"/>
              </a:lnSpc>
              <a:spcBef>
                <a:spcPts val="900"/>
              </a:spcBef>
              <a:spcAft>
                <a:spcPts val="0"/>
              </a:spcAft>
              <a:buClr>
                <a:srgbClr val="7F7F7F"/>
              </a:buClr>
              <a:buSzPts val="2000"/>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125"/>
          <p:cNvSpPr txBox="1"/>
          <p:nvPr/>
        </p:nvSpPr>
        <p:spPr>
          <a:xfrm>
            <a:off x="1062996" y="876628"/>
            <a:ext cx="7178700" cy="6156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SzPts val="600"/>
              <a:buNone/>
            </a:pPr>
            <a:r>
              <a:rPr lang="en-US" sz="4000">
                <a:solidFill>
                  <a:srgbClr val="146161"/>
                </a:solidFill>
                <a:latin typeface="Raleway"/>
                <a:ea typeface="Raleway"/>
                <a:cs typeface="Raleway"/>
                <a:sym typeface="Raleway"/>
              </a:rPr>
              <a:t>Group Reflection</a:t>
            </a:r>
            <a:endParaRPr sz="4000">
              <a:solidFill>
                <a:srgbClr val="9C182C"/>
              </a:solidFill>
              <a:latin typeface="Raleway"/>
              <a:ea typeface="Raleway"/>
              <a:cs typeface="Raleway"/>
              <a:sym typeface="Raleway"/>
            </a:endParaRPr>
          </a:p>
        </p:txBody>
      </p:sp>
      <p:sp>
        <p:nvSpPr>
          <p:cNvPr id="1430" name="Google Shape;1430;p125"/>
          <p:cNvSpPr/>
          <p:nvPr/>
        </p:nvSpPr>
        <p:spPr>
          <a:xfrm>
            <a:off x="1114697" y="2664764"/>
            <a:ext cx="139500" cy="1482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31" name="Google Shape;1431;p125"/>
          <p:cNvSpPr txBox="1"/>
          <p:nvPr/>
        </p:nvSpPr>
        <p:spPr>
          <a:xfrm>
            <a:off x="1339950" y="2098525"/>
            <a:ext cx="6311700" cy="20895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600"/>
              <a:buFont typeface="Arial"/>
              <a:buNone/>
            </a:pPr>
            <a:r>
              <a:rPr lang="en-US" sz="1500">
                <a:solidFill>
                  <a:srgbClr val="050707"/>
                </a:solidFill>
                <a:latin typeface="Raleway"/>
                <a:ea typeface="Raleway"/>
                <a:cs typeface="Raleway"/>
                <a:sym typeface="Raleway"/>
              </a:rPr>
              <a:t>What are some new learnings and insights?</a:t>
            </a:r>
            <a:br>
              <a:rPr lang="en-US" sz="1500">
                <a:solidFill>
                  <a:srgbClr val="050707"/>
                </a:solidFill>
                <a:latin typeface="Raleway"/>
                <a:ea typeface="Raleway"/>
                <a:cs typeface="Raleway"/>
                <a:sym typeface="Raleway"/>
              </a:rPr>
            </a:br>
            <a:endParaRPr sz="1500">
              <a:solidFill>
                <a:srgbClr val="050707"/>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600"/>
              <a:buFont typeface="Arial"/>
              <a:buNone/>
            </a:pPr>
            <a:r>
              <a:rPr lang="en-US" sz="1500">
                <a:solidFill>
                  <a:srgbClr val="050707"/>
                </a:solidFill>
                <a:latin typeface="Raleway"/>
                <a:ea typeface="Raleway"/>
                <a:cs typeface="Raleway"/>
                <a:sym typeface="Raleway"/>
              </a:rPr>
              <a:t>What do you want to keep in mind as you plan integrated SEAD lessons?</a:t>
            </a:r>
            <a:br>
              <a:rPr lang="en-US" sz="1500">
                <a:solidFill>
                  <a:srgbClr val="050707"/>
                </a:solidFill>
                <a:latin typeface="Raleway"/>
                <a:ea typeface="Raleway"/>
                <a:cs typeface="Raleway"/>
                <a:sym typeface="Raleway"/>
              </a:rPr>
            </a:br>
            <a:endParaRPr sz="1500">
              <a:solidFill>
                <a:srgbClr val="050707"/>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600"/>
              <a:buFont typeface="Arial"/>
              <a:buNone/>
            </a:pPr>
            <a:r>
              <a:rPr lang="en-US" sz="1500">
                <a:solidFill>
                  <a:srgbClr val="050707"/>
                </a:solidFill>
                <a:latin typeface="Raleway"/>
                <a:ea typeface="Raleway"/>
                <a:cs typeface="Raleway"/>
                <a:sym typeface="Raleway"/>
              </a:rPr>
              <a:t>What is something you appreciated about this activity?</a:t>
            </a:r>
            <a:endParaRPr sz="1500">
              <a:solidFill>
                <a:srgbClr val="050707"/>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600"/>
              <a:buFont typeface="Arial"/>
              <a:buNone/>
            </a:pPr>
            <a:br>
              <a:rPr lang="en-US" sz="1500">
                <a:solidFill>
                  <a:srgbClr val="050707"/>
                </a:solidFill>
                <a:latin typeface="Raleway"/>
                <a:ea typeface="Raleway"/>
                <a:cs typeface="Raleway"/>
                <a:sym typeface="Raleway"/>
              </a:rPr>
            </a:br>
            <a:r>
              <a:rPr lang="en-US" sz="1500">
                <a:solidFill>
                  <a:srgbClr val="050707"/>
                </a:solidFill>
                <a:latin typeface="Raleway"/>
                <a:ea typeface="Raleway"/>
                <a:cs typeface="Raleway"/>
                <a:sym typeface="Raleway"/>
              </a:rPr>
              <a:t>What SEL skills did you use or notice others using?</a:t>
            </a:r>
            <a:endParaRPr sz="1500">
              <a:solidFill>
                <a:srgbClr val="050707"/>
              </a:solidFill>
              <a:latin typeface="Raleway"/>
              <a:ea typeface="Raleway"/>
              <a:cs typeface="Raleway"/>
              <a:sym typeface="Raleway"/>
            </a:endParaRPr>
          </a:p>
        </p:txBody>
      </p:sp>
      <p:sp>
        <p:nvSpPr>
          <p:cNvPr id="1432" name="Google Shape;1432;p125"/>
          <p:cNvSpPr/>
          <p:nvPr/>
        </p:nvSpPr>
        <p:spPr>
          <a:xfrm>
            <a:off x="-261396" y="-99108"/>
            <a:ext cx="1015500" cy="53460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33" name="Google Shape;1433;p125"/>
          <p:cNvSpPr/>
          <p:nvPr/>
        </p:nvSpPr>
        <p:spPr>
          <a:xfrm>
            <a:off x="1114700" y="2114638"/>
            <a:ext cx="139500" cy="1482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434" name="Google Shape;1434;p125"/>
          <p:cNvPicPr preferRelativeResize="0"/>
          <p:nvPr/>
        </p:nvPicPr>
        <p:blipFill rotWithShape="1">
          <a:blip r:embed="rId3">
            <a:alphaModFix/>
          </a:blip>
          <a:srcRect/>
          <a:stretch/>
        </p:blipFill>
        <p:spPr>
          <a:xfrm>
            <a:off x="8629650" y="4629150"/>
            <a:ext cx="338695" cy="338695"/>
          </a:xfrm>
          <a:prstGeom prst="rect">
            <a:avLst/>
          </a:prstGeom>
          <a:noFill/>
          <a:ln>
            <a:noFill/>
          </a:ln>
        </p:spPr>
      </p:pic>
      <p:sp>
        <p:nvSpPr>
          <p:cNvPr id="1435" name="Google Shape;1435;p125"/>
          <p:cNvSpPr/>
          <p:nvPr/>
        </p:nvSpPr>
        <p:spPr>
          <a:xfrm>
            <a:off x="1114700" y="3421663"/>
            <a:ext cx="139500" cy="1482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36" name="Google Shape;1436;p125"/>
          <p:cNvSpPr/>
          <p:nvPr/>
        </p:nvSpPr>
        <p:spPr>
          <a:xfrm>
            <a:off x="1114700" y="3985350"/>
            <a:ext cx="139500" cy="1482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37" name="Google Shape;1437;p125"/>
          <p:cNvSpPr txBox="1"/>
          <p:nvPr/>
        </p:nvSpPr>
        <p:spPr>
          <a:xfrm>
            <a:off x="1063000" y="1556288"/>
            <a:ext cx="4864200" cy="261600"/>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None/>
            </a:pPr>
            <a:r>
              <a:rPr lang="en-US" sz="1700">
                <a:solidFill>
                  <a:srgbClr val="050707"/>
                </a:solidFill>
                <a:latin typeface="Raleway"/>
                <a:ea typeface="Raleway"/>
                <a:cs typeface="Raleway"/>
                <a:sym typeface="Raleway"/>
              </a:rPr>
              <a:t>After exploring SEL and content standards:</a:t>
            </a:r>
            <a:endParaRPr sz="7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126"/>
          <p:cNvSpPr txBox="1"/>
          <p:nvPr/>
        </p:nvSpPr>
        <p:spPr>
          <a:xfrm>
            <a:off x="1114696" y="351641"/>
            <a:ext cx="7178700" cy="6156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SzPts val="600"/>
              <a:buNone/>
            </a:pPr>
            <a:r>
              <a:rPr lang="en-US" sz="4000">
                <a:solidFill>
                  <a:srgbClr val="146161"/>
                </a:solidFill>
                <a:latin typeface="Raleway"/>
                <a:ea typeface="Raleway"/>
                <a:cs typeface="Raleway"/>
                <a:sym typeface="Raleway"/>
              </a:rPr>
              <a:t>Review Resources</a:t>
            </a:r>
            <a:endParaRPr sz="4000">
              <a:solidFill>
                <a:srgbClr val="9C182C"/>
              </a:solidFill>
              <a:latin typeface="Raleway"/>
              <a:ea typeface="Raleway"/>
              <a:cs typeface="Raleway"/>
              <a:sym typeface="Raleway"/>
            </a:endParaRPr>
          </a:p>
        </p:txBody>
      </p:sp>
      <p:sp>
        <p:nvSpPr>
          <p:cNvPr id="1443" name="Google Shape;1443;p126"/>
          <p:cNvSpPr txBox="1"/>
          <p:nvPr/>
        </p:nvSpPr>
        <p:spPr>
          <a:xfrm>
            <a:off x="1134275" y="1142950"/>
            <a:ext cx="7139400" cy="889500"/>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SzPts val="600"/>
              <a:buNone/>
            </a:pPr>
            <a:r>
              <a:rPr lang="en-US" sz="1700">
                <a:solidFill>
                  <a:srgbClr val="050707"/>
                </a:solidFill>
                <a:latin typeface="Raleway"/>
                <a:ea typeface="Raleway"/>
                <a:cs typeface="Raleway"/>
                <a:sym typeface="Raleway"/>
              </a:rPr>
              <a:t>Before planning an integrated social, emotional and academic lesson, take some time to review these resources from CASEL. Note the academic focus and related SEL focus..</a:t>
            </a:r>
            <a:endParaRPr sz="1700">
              <a:solidFill>
                <a:srgbClr val="050707"/>
              </a:solidFill>
              <a:latin typeface="Raleway"/>
              <a:ea typeface="Raleway"/>
              <a:cs typeface="Raleway"/>
              <a:sym typeface="Raleway"/>
            </a:endParaRPr>
          </a:p>
        </p:txBody>
      </p:sp>
      <p:sp>
        <p:nvSpPr>
          <p:cNvPr id="1444" name="Google Shape;1444;p126"/>
          <p:cNvSpPr txBox="1"/>
          <p:nvPr/>
        </p:nvSpPr>
        <p:spPr>
          <a:xfrm>
            <a:off x="1089450" y="2208013"/>
            <a:ext cx="6965100" cy="2493600"/>
          </a:xfrm>
          <a:prstGeom prst="rect">
            <a:avLst/>
          </a:prstGeom>
          <a:noFill/>
          <a:ln>
            <a:noFill/>
          </a:ln>
        </p:spPr>
        <p:txBody>
          <a:bodyPr spcFirstLastPara="1" wrap="square" lIns="0" tIns="0" rIns="0" bIns="0" anchor="t" anchorCtr="0">
            <a:spAutoFit/>
          </a:bodyPr>
          <a:lstStyle/>
          <a:p>
            <a:pPr marL="228600" lvl="0" indent="0" algn="l" rtl="0">
              <a:lnSpc>
                <a:spcPct val="100000"/>
              </a:lnSpc>
              <a:spcBef>
                <a:spcPts val="0"/>
              </a:spcBef>
              <a:spcAft>
                <a:spcPts val="0"/>
              </a:spcAft>
              <a:buNone/>
            </a:pPr>
            <a:r>
              <a:rPr lang="en-US" sz="1800" u="sng">
                <a:solidFill>
                  <a:srgbClr val="1155CC"/>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SEL in Elementary ELA Instruction</a:t>
            </a:r>
            <a:endParaRPr sz="1800">
              <a:solidFill>
                <a:schemeClr val="dk1"/>
              </a:solidFill>
              <a:latin typeface="Raleway"/>
              <a:ea typeface="Raleway"/>
              <a:cs typeface="Raleway"/>
              <a:sym typeface="Raleway"/>
            </a:endParaRPr>
          </a:p>
          <a:p>
            <a:pPr marL="457200" lvl="0" indent="0" algn="l" rtl="0">
              <a:lnSpc>
                <a:spcPct val="100000"/>
              </a:lnSpc>
              <a:spcBef>
                <a:spcPts val="0"/>
              </a:spcBef>
              <a:spcAft>
                <a:spcPts val="0"/>
              </a:spcAft>
              <a:buNone/>
            </a:pPr>
            <a:endParaRPr sz="1800">
              <a:solidFill>
                <a:schemeClr val="dk1"/>
              </a:solidFill>
              <a:latin typeface="Raleway"/>
              <a:ea typeface="Raleway"/>
              <a:cs typeface="Raleway"/>
              <a:sym typeface="Raleway"/>
            </a:endParaRPr>
          </a:p>
          <a:p>
            <a:pPr marL="228600" lvl="0" indent="0" algn="l" rtl="0">
              <a:lnSpc>
                <a:spcPct val="100000"/>
              </a:lnSpc>
              <a:spcBef>
                <a:spcPts val="0"/>
              </a:spcBef>
              <a:spcAft>
                <a:spcPts val="0"/>
              </a:spcAft>
              <a:buNone/>
            </a:pPr>
            <a:r>
              <a:rPr lang="en-US" sz="1800" u="sng">
                <a:solidFill>
                  <a:srgbClr val="1155CC"/>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SEL in Elementary Math Instruction</a:t>
            </a:r>
            <a:endParaRPr sz="1800">
              <a:solidFill>
                <a:schemeClr val="dk1"/>
              </a:solidFill>
              <a:latin typeface="Raleway"/>
              <a:ea typeface="Raleway"/>
              <a:cs typeface="Raleway"/>
              <a:sym typeface="Raleway"/>
            </a:endParaRPr>
          </a:p>
          <a:p>
            <a:pPr marL="457200" lvl="0" indent="0" algn="l" rtl="0">
              <a:lnSpc>
                <a:spcPct val="100000"/>
              </a:lnSpc>
              <a:spcBef>
                <a:spcPts val="0"/>
              </a:spcBef>
              <a:spcAft>
                <a:spcPts val="0"/>
              </a:spcAft>
              <a:buNone/>
            </a:pPr>
            <a:endParaRPr sz="1800">
              <a:solidFill>
                <a:schemeClr val="dk1"/>
              </a:solidFill>
              <a:latin typeface="Raleway"/>
              <a:ea typeface="Raleway"/>
              <a:cs typeface="Raleway"/>
              <a:sym typeface="Raleway"/>
            </a:endParaRPr>
          </a:p>
          <a:p>
            <a:pPr marL="228600" lvl="0" indent="0" algn="l" rtl="0">
              <a:lnSpc>
                <a:spcPct val="100000"/>
              </a:lnSpc>
              <a:spcBef>
                <a:spcPts val="0"/>
              </a:spcBef>
              <a:spcAft>
                <a:spcPts val="0"/>
              </a:spcAft>
              <a:buNone/>
            </a:pPr>
            <a:r>
              <a:rPr lang="en-US" sz="1800" u="sng">
                <a:solidFill>
                  <a:srgbClr val="1155CC"/>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SEL in High School ELA Instruction</a:t>
            </a:r>
            <a:endParaRPr sz="1800">
              <a:solidFill>
                <a:schemeClr val="dk1"/>
              </a:solidFill>
              <a:latin typeface="Raleway"/>
              <a:ea typeface="Raleway"/>
              <a:cs typeface="Raleway"/>
              <a:sym typeface="Raleway"/>
            </a:endParaRPr>
          </a:p>
          <a:p>
            <a:pPr marL="457200" lvl="0" indent="0" algn="l" rtl="0">
              <a:lnSpc>
                <a:spcPct val="100000"/>
              </a:lnSpc>
              <a:spcBef>
                <a:spcPts val="0"/>
              </a:spcBef>
              <a:spcAft>
                <a:spcPts val="0"/>
              </a:spcAft>
              <a:buNone/>
            </a:pPr>
            <a:endParaRPr sz="1800">
              <a:solidFill>
                <a:schemeClr val="dk1"/>
              </a:solidFill>
              <a:latin typeface="Raleway"/>
              <a:ea typeface="Raleway"/>
              <a:cs typeface="Raleway"/>
              <a:sym typeface="Raleway"/>
            </a:endParaRPr>
          </a:p>
          <a:p>
            <a:pPr marL="228600" lvl="0" indent="0" algn="l" rtl="0">
              <a:lnSpc>
                <a:spcPct val="100000"/>
              </a:lnSpc>
              <a:spcBef>
                <a:spcPts val="0"/>
              </a:spcBef>
              <a:spcAft>
                <a:spcPts val="0"/>
              </a:spcAft>
              <a:buNone/>
            </a:pPr>
            <a:r>
              <a:rPr lang="en-US" sz="1800" u="sng">
                <a:solidFill>
                  <a:srgbClr val="1155CC"/>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SEL in Middle School Social Studies Instruction</a:t>
            </a:r>
            <a:endParaRPr sz="1800">
              <a:solidFill>
                <a:schemeClr val="dk1"/>
              </a:solidFill>
              <a:latin typeface="Raleway"/>
              <a:ea typeface="Raleway"/>
              <a:cs typeface="Raleway"/>
              <a:sym typeface="Raleway"/>
            </a:endParaRPr>
          </a:p>
          <a:p>
            <a:pPr marL="457200" lvl="0" indent="0" algn="l" rtl="0">
              <a:lnSpc>
                <a:spcPct val="100000"/>
              </a:lnSpc>
              <a:spcBef>
                <a:spcPts val="0"/>
              </a:spcBef>
              <a:spcAft>
                <a:spcPts val="0"/>
              </a:spcAft>
              <a:buNone/>
            </a:pPr>
            <a:endParaRPr sz="1800">
              <a:solidFill>
                <a:schemeClr val="dk1"/>
              </a:solidFill>
              <a:latin typeface="Raleway"/>
              <a:ea typeface="Raleway"/>
              <a:cs typeface="Raleway"/>
              <a:sym typeface="Raleway"/>
            </a:endParaRPr>
          </a:p>
          <a:p>
            <a:pPr marL="228600" lvl="0" indent="0" algn="l" rtl="0">
              <a:lnSpc>
                <a:spcPct val="100000"/>
              </a:lnSpc>
              <a:spcBef>
                <a:spcPts val="0"/>
              </a:spcBef>
              <a:spcAft>
                <a:spcPts val="0"/>
              </a:spcAft>
              <a:buNone/>
            </a:pPr>
            <a:r>
              <a:rPr lang="en-US" sz="1800" u="sng">
                <a:solidFill>
                  <a:srgbClr val="1155CC"/>
                </a:solidFill>
                <a:latin typeface="Raleway"/>
                <a:ea typeface="Raleway"/>
                <a:cs typeface="Raleway"/>
                <a:sym typeface="Raleway"/>
                <a:hlinkClick r:id="rId7">
                  <a:extLst>
                    <a:ext uri="{A12FA001-AC4F-418D-AE19-62706E023703}">
                      <ahyp:hlinkClr xmlns:ahyp="http://schemas.microsoft.com/office/drawing/2018/hyperlinkcolor" val="tx"/>
                    </a:ext>
                  </a:extLst>
                </a:hlinkClick>
              </a:rPr>
              <a:t>Sample lessons</a:t>
            </a:r>
            <a:r>
              <a:rPr lang="en-US" sz="1800">
                <a:solidFill>
                  <a:schemeClr val="dk1"/>
                </a:solidFill>
                <a:latin typeface="Raleway"/>
                <a:ea typeface="Raleway"/>
                <a:cs typeface="Raleway"/>
                <a:sym typeface="Raleway"/>
              </a:rPr>
              <a:t>  </a:t>
            </a:r>
            <a:endParaRPr sz="1800">
              <a:solidFill>
                <a:srgbClr val="050707"/>
              </a:solidFill>
              <a:latin typeface="Raleway"/>
              <a:ea typeface="Raleway"/>
              <a:cs typeface="Raleway"/>
              <a:sym typeface="Raleway"/>
            </a:endParaRPr>
          </a:p>
        </p:txBody>
      </p:sp>
      <p:sp>
        <p:nvSpPr>
          <p:cNvPr id="1445" name="Google Shape;1445;p126"/>
          <p:cNvSpPr/>
          <p:nvPr/>
        </p:nvSpPr>
        <p:spPr>
          <a:xfrm>
            <a:off x="-261396" y="-99108"/>
            <a:ext cx="1015500" cy="5346000"/>
          </a:xfrm>
          <a:prstGeom prst="rect">
            <a:avLst/>
          </a:prstGeom>
          <a:solidFill>
            <a:srgbClr val="14616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446" name="Google Shape;1446;p126"/>
          <p:cNvPicPr preferRelativeResize="0"/>
          <p:nvPr/>
        </p:nvPicPr>
        <p:blipFill rotWithShape="1">
          <a:blip r:embed="rId8">
            <a:alphaModFix/>
          </a:blip>
          <a:srcRect/>
          <a:stretch/>
        </p:blipFill>
        <p:spPr>
          <a:xfrm>
            <a:off x="8629650" y="4629150"/>
            <a:ext cx="338695" cy="33869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46161"/>
        </a:solidFill>
        <a:effectLst/>
      </p:bgPr>
    </p:bg>
    <p:spTree>
      <p:nvGrpSpPr>
        <p:cNvPr id="1" name="Shape 1450"/>
        <p:cNvGrpSpPr/>
        <p:nvPr/>
      </p:nvGrpSpPr>
      <p:grpSpPr>
        <a:xfrm>
          <a:off x="0" y="0"/>
          <a:ext cx="0" cy="0"/>
          <a:chOff x="0" y="0"/>
          <a:chExt cx="0" cy="0"/>
        </a:xfrm>
      </p:grpSpPr>
      <p:sp>
        <p:nvSpPr>
          <p:cNvPr id="1451" name="Google Shape;1451;p127"/>
          <p:cNvSpPr txBox="1"/>
          <p:nvPr/>
        </p:nvSpPr>
        <p:spPr>
          <a:xfrm>
            <a:off x="514350" y="504825"/>
            <a:ext cx="3669900" cy="261600"/>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None/>
            </a:pPr>
            <a:r>
              <a:rPr lang="en-US" sz="1700">
                <a:solidFill>
                  <a:srgbClr val="FFFFFF"/>
                </a:solidFill>
                <a:latin typeface="Raleway"/>
                <a:ea typeface="Raleway"/>
                <a:cs typeface="Raleway"/>
                <a:sym typeface="Raleway"/>
              </a:rPr>
              <a:t>TAKE IT DEEPER</a:t>
            </a:r>
            <a:endParaRPr sz="700"/>
          </a:p>
        </p:txBody>
      </p:sp>
      <p:sp>
        <p:nvSpPr>
          <p:cNvPr id="1452" name="Google Shape;1452;p127"/>
          <p:cNvSpPr txBox="1"/>
          <p:nvPr/>
        </p:nvSpPr>
        <p:spPr>
          <a:xfrm>
            <a:off x="514350" y="4127813"/>
            <a:ext cx="4062600" cy="5310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1500">
                <a:solidFill>
                  <a:srgbClr val="FFFFFF"/>
                </a:solidFill>
                <a:latin typeface="Raleway"/>
                <a:ea typeface="Raleway"/>
                <a:cs typeface="Raleway"/>
                <a:sym typeface="Raleway"/>
              </a:rPr>
              <a:t>3.3 Planning for Social-Emotional-</a:t>
            </a:r>
            <a:endParaRPr sz="1500">
              <a:solidFill>
                <a:srgbClr val="FFFFFF"/>
              </a:solidFill>
              <a:latin typeface="Raleway"/>
              <a:ea typeface="Raleway"/>
              <a:cs typeface="Raleway"/>
              <a:sym typeface="Raleway"/>
            </a:endParaRPr>
          </a:p>
          <a:p>
            <a:pPr marL="0" marR="0" lvl="0" indent="0" algn="l" rtl="0">
              <a:lnSpc>
                <a:spcPct val="130000"/>
              </a:lnSpc>
              <a:spcBef>
                <a:spcPts val="0"/>
              </a:spcBef>
              <a:spcAft>
                <a:spcPts val="0"/>
              </a:spcAft>
              <a:buSzPts val="600"/>
              <a:buNone/>
            </a:pPr>
            <a:r>
              <a:rPr lang="en-US" sz="1500">
                <a:solidFill>
                  <a:srgbClr val="FFFFFF"/>
                </a:solidFill>
                <a:latin typeface="Raleway"/>
                <a:ea typeface="Raleway"/>
                <a:cs typeface="Raleway"/>
                <a:sym typeface="Raleway"/>
              </a:rPr>
              <a:t>Academic Development</a:t>
            </a:r>
            <a:endParaRPr sz="1500">
              <a:solidFill>
                <a:srgbClr val="FFFFFF"/>
              </a:solidFill>
              <a:latin typeface="Raleway"/>
              <a:ea typeface="Raleway"/>
              <a:cs typeface="Raleway"/>
              <a:sym typeface="Raleway"/>
            </a:endParaRPr>
          </a:p>
        </p:txBody>
      </p:sp>
      <p:sp>
        <p:nvSpPr>
          <p:cNvPr id="1453" name="Google Shape;1453;p127"/>
          <p:cNvSpPr/>
          <p:nvPr/>
        </p:nvSpPr>
        <p:spPr>
          <a:xfrm>
            <a:off x="514350" y="3880948"/>
            <a:ext cx="437700" cy="62100"/>
          </a:xfrm>
          <a:prstGeom prst="rect">
            <a:avLst/>
          </a:pr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54" name="Google Shape;1454;p127"/>
          <p:cNvSpPr txBox="1"/>
          <p:nvPr/>
        </p:nvSpPr>
        <p:spPr>
          <a:xfrm>
            <a:off x="368788" y="1347091"/>
            <a:ext cx="4208400" cy="985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a:solidFill>
                  <a:srgbClr val="FFFFFF"/>
                </a:solidFill>
                <a:latin typeface="Raleway"/>
                <a:ea typeface="Raleway"/>
                <a:cs typeface="Raleway"/>
                <a:sym typeface="Raleway"/>
              </a:rPr>
              <a:t>Complete</a:t>
            </a:r>
            <a:r>
              <a:rPr lang="en-US" sz="3200" b="1">
                <a:solidFill>
                  <a:srgbClr val="FFFFFF"/>
                </a:solidFill>
                <a:latin typeface="Raleway"/>
                <a:ea typeface="Raleway"/>
                <a:cs typeface="Raleway"/>
                <a:sym typeface="Raleway"/>
              </a:rPr>
              <a:t> “Planning a SEAD Lesson” </a:t>
            </a:r>
            <a:endParaRPr sz="700"/>
          </a:p>
        </p:txBody>
      </p:sp>
      <p:pic>
        <p:nvPicPr>
          <p:cNvPr id="1455" name="Google Shape;1455;p127"/>
          <p:cNvPicPr preferRelativeResize="0"/>
          <p:nvPr/>
        </p:nvPicPr>
        <p:blipFill rotWithShape="1">
          <a:blip r:embed="rId3">
            <a:alphaModFix/>
          </a:blip>
          <a:srcRect/>
          <a:stretch/>
        </p:blipFill>
        <p:spPr>
          <a:xfrm>
            <a:off x="8557927" y="4506407"/>
            <a:ext cx="338695" cy="338695"/>
          </a:xfrm>
          <a:prstGeom prst="rect">
            <a:avLst/>
          </a:prstGeom>
          <a:noFill/>
          <a:ln>
            <a:noFill/>
          </a:ln>
        </p:spPr>
      </p:pic>
      <p:pic>
        <p:nvPicPr>
          <p:cNvPr id="1456" name="Google Shape;1456;p127"/>
          <p:cNvPicPr preferRelativeResize="0"/>
          <p:nvPr/>
        </p:nvPicPr>
        <p:blipFill>
          <a:blip r:embed="rId4">
            <a:alphaModFix/>
          </a:blip>
          <a:stretch>
            <a:fillRect/>
          </a:stretch>
        </p:blipFill>
        <p:spPr>
          <a:xfrm>
            <a:off x="4729588" y="152400"/>
            <a:ext cx="3675940" cy="47570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128"/>
          <p:cNvSpPr/>
          <p:nvPr/>
        </p:nvSpPr>
        <p:spPr>
          <a:xfrm>
            <a:off x="0" y="4629150"/>
            <a:ext cx="5769000" cy="234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62" name="Google Shape;1462;p128"/>
          <p:cNvSpPr/>
          <p:nvPr/>
        </p:nvSpPr>
        <p:spPr>
          <a:xfrm>
            <a:off x="5768926" y="0"/>
            <a:ext cx="3778200" cy="3660000"/>
          </a:xfrm>
          <a:prstGeom prst="rect">
            <a:avLst/>
          </a:prstGeom>
          <a:solidFill>
            <a:srgbClr val="1779A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463" name="Google Shape;1463;p128"/>
          <p:cNvPicPr preferRelativeResize="0"/>
          <p:nvPr/>
        </p:nvPicPr>
        <p:blipFill rotWithShape="1">
          <a:blip r:embed="rId3">
            <a:alphaModFix/>
          </a:blip>
          <a:srcRect/>
          <a:stretch/>
        </p:blipFill>
        <p:spPr>
          <a:xfrm>
            <a:off x="6067777" y="3954027"/>
            <a:ext cx="2799319" cy="843295"/>
          </a:xfrm>
          <a:prstGeom prst="rect">
            <a:avLst/>
          </a:prstGeom>
          <a:noFill/>
          <a:ln>
            <a:noFill/>
          </a:ln>
        </p:spPr>
      </p:pic>
      <p:sp>
        <p:nvSpPr>
          <p:cNvPr id="1464" name="Google Shape;1464;p128"/>
          <p:cNvSpPr txBox="1"/>
          <p:nvPr/>
        </p:nvSpPr>
        <p:spPr>
          <a:xfrm>
            <a:off x="411706" y="1644119"/>
            <a:ext cx="5215500" cy="19950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dk1"/>
              </a:buClr>
              <a:buSzPts val="600"/>
              <a:buFont typeface="Arial"/>
              <a:buNone/>
            </a:pPr>
            <a:r>
              <a:rPr lang="en-US" sz="3600">
                <a:solidFill>
                  <a:srgbClr val="050707"/>
                </a:solidFill>
                <a:latin typeface="Raleway Black"/>
                <a:ea typeface="Raleway Black"/>
                <a:cs typeface="Raleway Black"/>
                <a:sym typeface="Raleway Black"/>
              </a:rPr>
              <a:t>3.4</a:t>
            </a:r>
            <a:endParaRPr sz="3600">
              <a:solidFill>
                <a:srgbClr val="050707"/>
              </a:solidFill>
              <a:latin typeface="Raleway Black"/>
              <a:ea typeface="Raleway Black"/>
              <a:cs typeface="Raleway Black"/>
              <a:sym typeface="Raleway Black"/>
            </a:endParaRPr>
          </a:p>
          <a:p>
            <a:pPr marL="0" marR="0" lvl="0" indent="0" algn="l" rtl="0">
              <a:lnSpc>
                <a:spcPct val="90000"/>
              </a:lnSpc>
              <a:spcBef>
                <a:spcPts val="0"/>
              </a:spcBef>
              <a:spcAft>
                <a:spcPts val="0"/>
              </a:spcAft>
              <a:buSzPts val="600"/>
              <a:buNone/>
            </a:pPr>
            <a:r>
              <a:rPr lang="en-US" sz="3600">
                <a:solidFill>
                  <a:srgbClr val="050707"/>
                </a:solidFill>
                <a:latin typeface="Raleway Black"/>
                <a:ea typeface="Raleway Black"/>
                <a:cs typeface="Raleway Black"/>
                <a:sym typeface="Raleway Black"/>
              </a:rPr>
              <a:t>Integrating Social and Emotional Learning Into Leading</a:t>
            </a:r>
            <a:endParaRPr sz="3600">
              <a:solidFill>
                <a:srgbClr val="050707"/>
              </a:solidFill>
              <a:latin typeface="Raleway Black"/>
              <a:ea typeface="Raleway Black"/>
              <a:cs typeface="Raleway Black"/>
              <a:sym typeface="Raleway Black"/>
            </a:endParaRPr>
          </a:p>
        </p:txBody>
      </p:sp>
      <p:sp>
        <p:nvSpPr>
          <p:cNvPr id="1465" name="Google Shape;1465;p128"/>
          <p:cNvSpPr txBox="1"/>
          <p:nvPr/>
        </p:nvSpPr>
        <p:spPr>
          <a:xfrm>
            <a:off x="526675" y="266050"/>
            <a:ext cx="4342500" cy="3879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1400">
                <a:solidFill>
                  <a:srgbClr val="050707"/>
                </a:solidFill>
                <a:latin typeface="Raleway"/>
                <a:ea typeface="Raleway"/>
                <a:cs typeface="Raleway"/>
                <a:sym typeface="Raleway"/>
              </a:rPr>
              <a:t>California Social and Emotional Learning </a:t>
            </a:r>
            <a:br>
              <a:rPr lang="en-US" sz="1400">
                <a:solidFill>
                  <a:srgbClr val="050707"/>
                </a:solidFill>
                <a:latin typeface="Raleway"/>
                <a:ea typeface="Raleway"/>
                <a:cs typeface="Raleway"/>
                <a:sym typeface="Raleway"/>
              </a:rPr>
            </a:br>
            <a:endParaRPr sz="700"/>
          </a:p>
        </p:txBody>
      </p:sp>
      <p:sp>
        <p:nvSpPr>
          <p:cNvPr id="1466" name="Google Shape;1466;p128"/>
          <p:cNvSpPr txBox="1"/>
          <p:nvPr/>
        </p:nvSpPr>
        <p:spPr>
          <a:xfrm>
            <a:off x="420625" y="3954025"/>
            <a:ext cx="5316000" cy="495600"/>
          </a:xfrm>
          <a:prstGeom prst="rect">
            <a:avLst/>
          </a:prstGeom>
          <a:noFill/>
          <a:ln>
            <a:noFill/>
          </a:ln>
        </p:spPr>
        <p:txBody>
          <a:bodyPr spcFirstLastPara="1" wrap="square" lIns="0" tIns="0" rIns="0" bIns="0" anchor="t" anchorCtr="0">
            <a:spAutoFit/>
          </a:bodyPr>
          <a:lstStyle/>
          <a:p>
            <a:pPr marL="0" lvl="0" indent="0" algn="l" rtl="0">
              <a:lnSpc>
                <a:spcPct val="130000"/>
              </a:lnSpc>
              <a:spcBef>
                <a:spcPts val="0"/>
              </a:spcBef>
              <a:spcAft>
                <a:spcPts val="0"/>
              </a:spcAft>
              <a:buClr>
                <a:schemeClr val="dk1"/>
              </a:buClr>
              <a:buFont typeface="Arial"/>
              <a:buNone/>
            </a:pPr>
            <a:r>
              <a:rPr lang="en-US" sz="1400">
                <a:solidFill>
                  <a:srgbClr val="050707"/>
                </a:solidFill>
                <a:latin typeface="Raleway"/>
                <a:ea typeface="Raleway"/>
                <a:cs typeface="Raleway"/>
                <a:sym typeface="Raleway"/>
              </a:rPr>
              <a:t>TOPIC 3: Teaching for Social, Emotional, and Academic Development</a:t>
            </a:r>
            <a:endParaRPr sz="1400">
              <a:solidFill>
                <a:srgbClr val="050707"/>
              </a:solidFill>
              <a:latin typeface="Raleway"/>
              <a:ea typeface="Raleway"/>
              <a:cs typeface="Raleway"/>
              <a:sym typeface="Raleway"/>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471" name="Google Shape;1471;p129"/>
          <p:cNvSpPr txBox="1"/>
          <p:nvPr/>
        </p:nvSpPr>
        <p:spPr>
          <a:xfrm>
            <a:off x="514350" y="202428"/>
            <a:ext cx="3991800" cy="1293000"/>
          </a:xfrm>
          <a:prstGeom prst="rect">
            <a:avLst/>
          </a:prstGeom>
          <a:noFill/>
          <a:ln>
            <a:noFill/>
          </a:ln>
        </p:spPr>
        <p:txBody>
          <a:bodyPr spcFirstLastPara="1" wrap="square" lIns="0" tIns="0" rIns="0" bIns="0" anchor="t" anchorCtr="0">
            <a:spAutoFit/>
          </a:bodyPr>
          <a:lstStyle/>
          <a:p>
            <a:pPr marL="0" lvl="0" indent="0" algn="l" rtl="0">
              <a:lnSpc>
                <a:spcPct val="110000"/>
              </a:lnSpc>
              <a:spcBef>
                <a:spcPts val="0"/>
              </a:spcBef>
              <a:spcAft>
                <a:spcPts val="0"/>
              </a:spcAft>
              <a:buClr>
                <a:schemeClr val="dk1"/>
              </a:buClr>
              <a:buFont typeface="Arial"/>
              <a:buNone/>
            </a:pPr>
            <a:r>
              <a:rPr lang="en-US" sz="4000">
                <a:solidFill>
                  <a:srgbClr val="050707"/>
                </a:solidFill>
                <a:latin typeface="Raleway"/>
                <a:ea typeface="Raleway"/>
                <a:cs typeface="Raleway"/>
                <a:sym typeface="Raleway"/>
              </a:rPr>
              <a:t>Learning Objectives</a:t>
            </a:r>
            <a:endParaRPr sz="700"/>
          </a:p>
        </p:txBody>
      </p:sp>
      <p:sp>
        <p:nvSpPr>
          <p:cNvPr id="1472" name="Google Shape;1472;p129"/>
          <p:cNvSpPr txBox="1"/>
          <p:nvPr/>
        </p:nvSpPr>
        <p:spPr>
          <a:xfrm>
            <a:off x="514350" y="1523038"/>
            <a:ext cx="3991800" cy="889500"/>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Clr>
                <a:schemeClr val="dk1"/>
              </a:buClr>
              <a:buSzPts val="600"/>
              <a:buFont typeface="Arial"/>
              <a:buNone/>
            </a:pPr>
            <a:r>
              <a:rPr lang="en-US" sz="1700">
                <a:solidFill>
                  <a:srgbClr val="1779A6"/>
                </a:solidFill>
                <a:latin typeface="Raleway"/>
                <a:ea typeface="Raleway"/>
                <a:cs typeface="Raleway"/>
                <a:sym typeface="Raleway"/>
              </a:rPr>
              <a:t>3.4</a:t>
            </a:r>
            <a:endParaRPr sz="1700">
              <a:solidFill>
                <a:srgbClr val="1779A6"/>
              </a:solidFill>
              <a:latin typeface="Raleway"/>
              <a:ea typeface="Raleway"/>
              <a:cs typeface="Raleway"/>
              <a:sym typeface="Raleway"/>
            </a:endParaRPr>
          </a:p>
          <a:p>
            <a:pPr marL="0" marR="0" lvl="0" indent="0" algn="l" rtl="0">
              <a:lnSpc>
                <a:spcPct val="119970"/>
              </a:lnSpc>
              <a:spcBef>
                <a:spcPts val="0"/>
              </a:spcBef>
              <a:spcAft>
                <a:spcPts val="0"/>
              </a:spcAft>
              <a:buClr>
                <a:schemeClr val="dk1"/>
              </a:buClr>
              <a:buSzPts val="600"/>
              <a:buFont typeface="Arial"/>
              <a:buNone/>
            </a:pPr>
            <a:r>
              <a:rPr lang="en-US" sz="1700">
                <a:solidFill>
                  <a:srgbClr val="1779A6"/>
                </a:solidFill>
                <a:latin typeface="Raleway"/>
                <a:ea typeface="Raleway"/>
                <a:cs typeface="Raleway"/>
                <a:sym typeface="Raleway"/>
              </a:rPr>
              <a:t>Integrating Social and Emotional Learning Into Leading</a:t>
            </a:r>
            <a:endParaRPr sz="1700">
              <a:solidFill>
                <a:srgbClr val="1779A6"/>
              </a:solidFill>
              <a:latin typeface="Raleway"/>
              <a:ea typeface="Raleway"/>
              <a:cs typeface="Raleway"/>
              <a:sym typeface="Raleway"/>
            </a:endParaRPr>
          </a:p>
        </p:txBody>
      </p:sp>
      <p:sp>
        <p:nvSpPr>
          <p:cNvPr id="1473" name="Google Shape;1473;p129"/>
          <p:cNvSpPr txBox="1"/>
          <p:nvPr/>
        </p:nvSpPr>
        <p:spPr>
          <a:xfrm>
            <a:off x="514350" y="2502256"/>
            <a:ext cx="4425900" cy="2198100"/>
          </a:xfrm>
          <a:prstGeom prst="rect">
            <a:avLst/>
          </a:prstGeom>
          <a:noFill/>
          <a:ln>
            <a:noFill/>
          </a:ln>
        </p:spPr>
        <p:txBody>
          <a:bodyPr spcFirstLastPara="1" wrap="square" lIns="0" tIns="0" rIns="0" bIns="0" anchor="t" anchorCtr="0">
            <a:spAutoFit/>
          </a:bodyPr>
          <a:lstStyle/>
          <a:p>
            <a:pPr marL="228600" marR="0" lvl="0" indent="-203200" algn="l" rtl="0">
              <a:lnSpc>
                <a:spcPct val="115000"/>
              </a:lnSpc>
              <a:spcBef>
                <a:spcPts val="0"/>
              </a:spcBef>
              <a:spcAft>
                <a:spcPts val="0"/>
              </a:spcAft>
              <a:buClr>
                <a:srgbClr val="050707"/>
              </a:buClr>
              <a:buSzPts val="1400"/>
              <a:buFont typeface="Raleway"/>
              <a:buChar char="●"/>
            </a:pPr>
            <a:r>
              <a:rPr lang="en-US" sz="1400">
                <a:solidFill>
                  <a:srgbClr val="050707"/>
                </a:solidFill>
                <a:latin typeface="Raleway"/>
                <a:ea typeface="Raleway"/>
                <a:cs typeface="Raleway"/>
                <a:sym typeface="Raleway"/>
              </a:rPr>
              <a:t>Explore cultivating healthy relationships through 1:1 conversations</a:t>
            </a:r>
            <a:endParaRPr sz="1400">
              <a:solidFill>
                <a:srgbClr val="050707"/>
              </a:solidFill>
              <a:latin typeface="Raleway"/>
              <a:ea typeface="Raleway"/>
              <a:cs typeface="Raleway"/>
              <a:sym typeface="Raleway"/>
            </a:endParaRPr>
          </a:p>
          <a:p>
            <a:pPr marL="228600" marR="0" lvl="0" indent="-203200" algn="l" rtl="0">
              <a:lnSpc>
                <a:spcPct val="115000"/>
              </a:lnSpc>
              <a:spcBef>
                <a:spcPts val="0"/>
              </a:spcBef>
              <a:spcAft>
                <a:spcPts val="0"/>
              </a:spcAft>
              <a:buClr>
                <a:srgbClr val="050707"/>
              </a:buClr>
              <a:buSzPts val="1400"/>
              <a:buFont typeface="Raleway"/>
              <a:buChar char="●"/>
            </a:pPr>
            <a:r>
              <a:rPr lang="en-US" sz="1400">
                <a:solidFill>
                  <a:srgbClr val="050707"/>
                </a:solidFill>
                <a:latin typeface="Raleway"/>
                <a:ea typeface="Raleway"/>
                <a:cs typeface="Raleway"/>
                <a:sym typeface="Raleway"/>
              </a:rPr>
              <a:t>Explore using meetings and professional learning experiences to strengthen adult social and emotional competencies and build communities that thrive</a:t>
            </a:r>
            <a:endParaRPr sz="1400">
              <a:solidFill>
                <a:srgbClr val="050707"/>
              </a:solidFill>
              <a:latin typeface="Raleway"/>
              <a:ea typeface="Raleway"/>
              <a:cs typeface="Raleway"/>
              <a:sym typeface="Raleway"/>
            </a:endParaRPr>
          </a:p>
          <a:p>
            <a:pPr marL="228600" marR="0" lvl="0" indent="-203200" algn="l" rtl="0">
              <a:lnSpc>
                <a:spcPct val="115000"/>
              </a:lnSpc>
              <a:spcBef>
                <a:spcPts val="0"/>
              </a:spcBef>
              <a:spcAft>
                <a:spcPts val="0"/>
              </a:spcAft>
              <a:buClr>
                <a:srgbClr val="050707"/>
              </a:buClr>
              <a:buSzPts val="1400"/>
              <a:buFont typeface="Raleway"/>
              <a:buChar char="●"/>
            </a:pPr>
            <a:r>
              <a:rPr lang="en-US" sz="1400">
                <a:solidFill>
                  <a:srgbClr val="050707"/>
                </a:solidFill>
                <a:latin typeface="Raleway"/>
                <a:ea typeface="Raleway"/>
                <a:cs typeface="Raleway"/>
                <a:sym typeface="Raleway"/>
              </a:rPr>
              <a:t>Explore a systemic approach to SEL within the context of a Multi-Tiered System of Support (MTSS)</a:t>
            </a:r>
            <a:endParaRPr sz="1400">
              <a:solidFill>
                <a:srgbClr val="050707"/>
              </a:solidFill>
              <a:latin typeface="Raleway"/>
              <a:ea typeface="Raleway"/>
              <a:cs typeface="Raleway"/>
              <a:sym typeface="Raleway"/>
            </a:endParaRPr>
          </a:p>
        </p:txBody>
      </p:sp>
      <p:sp>
        <p:nvSpPr>
          <p:cNvPr id="1474" name="Google Shape;1474;p129"/>
          <p:cNvSpPr/>
          <p:nvPr/>
        </p:nvSpPr>
        <p:spPr>
          <a:xfrm>
            <a:off x="5201913" y="-389237"/>
            <a:ext cx="3942300" cy="5922000"/>
          </a:xfrm>
          <a:prstGeom prst="rect">
            <a:avLst/>
          </a:prstGeom>
          <a:solidFill>
            <a:srgbClr val="1779A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75" name="Google Shape;1475;p129"/>
          <p:cNvSpPr/>
          <p:nvPr/>
        </p:nvSpPr>
        <p:spPr>
          <a:xfrm>
            <a:off x="561363" y="4790076"/>
            <a:ext cx="8115300" cy="16800"/>
          </a:xfrm>
          <a:prstGeom prst="rect">
            <a:avLst/>
          </a:prstGeom>
          <a:solidFill>
            <a:srgbClr val="1779A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476" name="Google Shape;1476;p129"/>
          <p:cNvPicPr preferRelativeResize="0"/>
          <p:nvPr/>
        </p:nvPicPr>
        <p:blipFill rotWithShape="1">
          <a:blip r:embed="rId3">
            <a:alphaModFix/>
          </a:blip>
          <a:srcRect/>
          <a:stretch/>
        </p:blipFill>
        <p:spPr>
          <a:xfrm>
            <a:off x="8629650" y="4629150"/>
            <a:ext cx="338695" cy="338695"/>
          </a:xfrm>
          <a:prstGeom prst="rect">
            <a:avLst/>
          </a:prstGeom>
          <a:noFill/>
          <a:ln>
            <a:noFill/>
          </a:ln>
        </p:spPr>
      </p:pic>
      <p:pic>
        <p:nvPicPr>
          <p:cNvPr id="1477" name="Google Shape;1477;p129"/>
          <p:cNvPicPr preferRelativeResize="0"/>
          <p:nvPr/>
        </p:nvPicPr>
        <p:blipFill>
          <a:blip r:embed="rId4">
            <a:alphaModFix/>
          </a:blip>
          <a:stretch>
            <a:fillRect/>
          </a:stretch>
        </p:blipFill>
        <p:spPr>
          <a:xfrm>
            <a:off x="5505981" y="51669"/>
            <a:ext cx="3211864" cy="3211864"/>
          </a:xfrm>
          <a:prstGeom prst="rect">
            <a:avLst/>
          </a:prstGeom>
          <a:noFill/>
          <a:ln>
            <a:noFill/>
          </a:ln>
        </p:spPr>
      </p:pic>
      <p:sp>
        <p:nvSpPr>
          <p:cNvPr id="1478" name="Google Shape;1478;p129"/>
          <p:cNvSpPr txBox="1"/>
          <p:nvPr/>
        </p:nvSpPr>
        <p:spPr>
          <a:xfrm>
            <a:off x="5411875" y="3186350"/>
            <a:ext cx="3400200" cy="1388100"/>
          </a:xfrm>
          <a:prstGeom prst="rect">
            <a:avLst/>
          </a:prstGeom>
          <a:noFill/>
          <a:ln>
            <a:noFill/>
          </a:ln>
        </p:spPr>
        <p:txBody>
          <a:bodyPr spcFirstLastPara="1" wrap="square" lIns="91450" tIns="91450" rIns="91450" bIns="91450" anchor="t" anchorCtr="0">
            <a:spAutoFit/>
          </a:bodyPr>
          <a:lstStyle/>
          <a:p>
            <a:pPr marL="0" marR="0" lvl="0" indent="0" algn="ctr" rtl="0">
              <a:lnSpc>
                <a:spcPct val="119970"/>
              </a:lnSpc>
              <a:spcBef>
                <a:spcPts val="0"/>
              </a:spcBef>
              <a:spcAft>
                <a:spcPts val="0"/>
              </a:spcAft>
              <a:buNone/>
            </a:pPr>
            <a:r>
              <a:rPr lang="en-US" sz="1700" b="1">
                <a:solidFill>
                  <a:srgbClr val="FFFFFF"/>
                </a:solidFill>
                <a:latin typeface="Raleway"/>
                <a:ea typeface="Raleway"/>
                <a:cs typeface="Raleway"/>
                <a:sym typeface="Raleway"/>
              </a:rPr>
              <a:t>Link Objectives to Developmental Indicators in</a:t>
            </a:r>
            <a:br>
              <a:rPr lang="en-US" sz="1700" b="1">
                <a:solidFill>
                  <a:srgbClr val="FFFFFF"/>
                </a:solidFill>
                <a:latin typeface="Raleway"/>
                <a:ea typeface="Raleway"/>
                <a:cs typeface="Raleway"/>
                <a:sym typeface="Raleway"/>
              </a:rPr>
            </a:br>
            <a:r>
              <a:rPr lang="en-US" sz="1700" b="1" u="sng">
                <a:solidFill>
                  <a:srgbClr val="FFFFFF"/>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California Transformative SEL Competencies</a:t>
            </a:r>
            <a:r>
              <a:rPr lang="en-US" sz="1700" b="1">
                <a:solidFill>
                  <a:srgbClr val="FFFFFF"/>
                </a:solidFill>
                <a:latin typeface="Raleway"/>
                <a:ea typeface="Raleway"/>
                <a:cs typeface="Raleway"/>
                <a:sym typeface="Raleway"/>
              </a:rPr>
              <a:t> </a:t>
            </a:r>
            <a:endParaRPr sz="1700" b="1">
              <a:solidFill>
                <a:srgbClr val="FFFFFF"/>
              </a:solidFill>
              <a:latin typeface="Raleway"/>
              <a:ea typeface="Raleway"/>
              <a:cs typeface="Raleway"/>
              <a:sym typeface="Raleway"/>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130"/>
          <p:cNvSpPr txBox="1"/>
          <p:nvPr/>
        </p:nvSpPr>
        <p:spPr>
          <a:xfrm>
            <a:off x="259538" y="1261900"/>
            <a:ext cx="3703500" cy="28167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US" sz="1500" b="0" i="0" u="none" strike="noStrike" cap="none">
                <a:solidFill>
                  <a:schemeClr val="dk1"/>
                </a:solidFill>
                <a:latin typeface="Raleway"/>
                <a:ea typeface="Raleway"/>
                <a:cs typeface="Raleway"/>
                <a:sym typeface="Raleway"/>
              </a:rPr>
              <a:t>Reflect individually. </a:t>
            </a:r>
            <a:endParaRPr sz="1500" b="0" i="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b="0" i="0" u="none" strike="noStrike" cap="none">
                <a:solidFill>
                  <a:schemeClr val="dk1"/>
                </a:solidFill>
                <a:latin typeface="Raleway"/>
                <a:ea typeface="Raleway"/>
                <a:cs typeface="Raleway"/>
                <a:sym typeface="Raleway"/>
              </a:rPr>
              <a:t>Describe </a:t>
            </a:r>
            <a:r>
              <a:rPr lang="en-US" sz="2400" b="0" i="0" u="none" strike="noStrike" cap="none">
                <a:solidFill>
                  <a:schemeClr val="dk1"/>
                </a:solidFill>
                <a:latin typeface="Raleway"/>
                <a:ea typeface="Raleway"/>
                <a:cs typeface="Raleway"/>
                <a:sym typeface="Raleway"/>
              </a:rPr>
              <a:t>3 </a:t>
            </a:r>
            <a:r>
              <a:rPr lang="en-US" sz="1500" b="0" i="0" u="none" strike="noStrike" cap="none">
                <a:solidFill>
                  <a:schemeClr val="dk1"/>
                </a:solidFill>
                <a:latin typeface="Raleway"/>
                <a:ea typeface="Raleway"/>
                <a:cs typeface="Raleway"/>
                <a:sym typeface="Raleway"/>
              </a:rPr>
              <a:t>ways you strengthen social and emotional development in your department, grade level, team, and/or staff meetings. </a:t>
            </a:r>
            <a:endParaRPr sz="1500" b="0" i="0" u="none" strike="noStrike" cap="none">
              <a:solidFill>
                <a:schemeClr val="dk1"/>
              </a:solidFill>
              <a:latin typeface="Raleway"/>
              <a:ea typeface="Raleway"/>
              <a:cs typeface="Raleway"/>
              <a:sym typeface="Raleway"/>
            </a:endParaRPr>
          </a:p>
          <a:p>
            <a:pPr marL="22860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b="0" i="0" u="none" strike="noStrike" cap="none">
                <a:solidFill>
                  <a:schemeClr val="dk1"/>
                </a:solidFill>
                <a:latin typeface="Raleway"/>
                <a:ea typeface="Raleway"/>
                <a:cs typeface="Raleway"/>
                <a:sym typeface="Raleway"/>
              </a:rPr>
              <a:t>Next, create </a:t>
            </a:r>
            <a:r>
              <a:rPr lang="en-US" sz="2400" b="0" i="0" u="none" strike="noStrike" cap="none">
                <a:solidFill>
                  <a:schemeClr val="dk1"/>
                </a:solidFill>
                <a:latin typeface="Raleway"/>
                <a:ea typeface="Raleway"/>
                <a:cs typeface="Raleway"/>
                <a:sym typeface="Raleway"/>
              </a:rPr>
              <a:t>2</a:t>
            </a:r>
            <a:r>
              <a:rPr lang="en-US" sz="1500" b="0" i="0" u="none" strike="noStrike" cap="none">
                <a:solidFill>
                  <a:schemeClr val="dk1"/>
                </a:solidFill>
                <a:latin typeface="Raleway"/>
                <a:ea typeface="Raleway"/>
                <a:cs typeface="Raleway"/>
                <a:sym typeface="Raleway"/>
              </a:rPr>
              <a:t> intentions.</a:t>
            </a:r>
            <a:endParaRPr sz="1500" b="0" i="0" u="none" strike="noStrike" cap="none">
              <a:solidFill>
                <a:schemeClr val="dk1"/>
              </a:solidFill>
              <a:latin typeface="Raleway"/>
              <a:ea typeface="Raleway"/>
              <a:cs typeface="Raleway"/>
              <a:sym typeface="Raleway"/>
            </a:endParaRPr>
          </a:p>
          <a:p>
            <a:pPr marL="22860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b="0" i="0" u="none" strike="noStrike" cap="none">
                <a:solidFill>
                  <a:schemeClr val="dk1"/>
                </a:solidFill>
                <a:latin typeface="Raleway"/>
                <a:ea typeface="Raleway"/>
                <a:cs typeface="Raleway"/>
                <a:sym typeface="Raleway"/>
              </a:rPr>
              <a:t>Finally, identify </a:t>
            </a:r>
            <a:r>
              <a:rPr lang="en-US" sz="2400" b="0" i="0" u="none" strike="noStrike" cap="none">
                <a:solidFill>
                  <a:schemeClr val="dk1"/>
                </a:solidFill>
                <a:latin typeface="Raleway"/>
                <a:ea typeface="Raleway"/>
                <a:cs typeface="Raleway"/>
                <a:sym typeface="Raleway"/>
              </a:rPr>
              <a:t>1</a:t>
            </a:r>
            <a:r>
              <a:rPr lang="en-US" sz="1500" b="0" i="0" u="none" strike="noStrike" cap="none">
                <a:solidFill>
                  <a:schemeClr val="dk1"/>
                </a:solidFill>
                <a:latin typeface="Raleway"/>
                <a:ea typeface="Raleway"/>
                <a:cs typeface="Raleway"/>
                <a:sym typeface="Raleway"/>
              </a:rPr>
              <a:t> person you can enlist to support you.</a:t>
            </a:r>
            <a:endParaRPr sz="1500" b="0" i="0" u="none" strike="noStrike" cap="none">
              <a:solidFill>
                <a:schemeClr val="dk1"/>
              </a:solidFill>
              <a:latin typeface="Raleway"/>
              <a:ea typeface="Raleway"/>
              <a:cs typeface="Raleway"/>
              <a:sym typeface="Raleway"/>
            </a:endParaRPr>
          </a:p>
        </p:txBody>
      </p:sp>
      <p:sp>
        <p:nvSpPr>
          <p:cNvPr id="1485" name="Google Shape;1485;p130"/>
          <p:cNvSpPr txBox="1">
            <a:spLocks noGrp="1"/>
          </p:cNvSpPr>
          <p:nvPr>
            <p:ph type="title"/>
          </p:nvPr>
        </p:nvSpPr>
        <p:spPr>
          <a:xfrm>
            <a:off x="5081775" y="1041925"/>
            <a:ext cx="3872700" cy="495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3000"/>
              <a:buFont typeface="Raleway"/>
              <a:buNone/>
            </a:pPr>
            <a:r>
              <a:rPr lang="en-US" sz="2400">
                <a:solidFill>
                  <a:schemeClr val="lt1"/>
                </a:solidFill>
                <a:latin typeface="Raleway Medium"/>
                <a:ea typeface="Raleway Medium"/>
                <a:cs typeface="Raleway Medium"/>
                <a:sym typeface="Raleway Medium"/>
              </a:rPr>
              <a:t>Focus on Adult SEL</a:t>
            </a:r>
            <a:endParaRPr sz="2400">
              <a:solidFill>
                <a:schemeClr val="lt1"/>
              </a:solidFill>
              <a:latin typeface="Raleway Medium"/>
              <a:ea typeface="Raleway Medium"/>
              <a:cs typeface="Raleway Medium"/>
              <a:sym typeface="Raleway Medium"/>
            </a:endParaRPr>
          </a:p>
        </p:txBody>
      </p:sp>
      <p:sp>
        <p:nvSpPr>
          <p:cNvPr id="1486" name="Google Shape;1486;p130"/>
          <p:cNvSpPr txBox="1"/>
          <p:nvPr/>
        </p:nvSpPr>
        <p:spPr>
          <a:xfrm>
            <a:off x="259538" y="800200"/>
            <a:ext cx="4317900" cy="4617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accent1"/>
                </a:solidFill>
                <a:latin typeface="Raleway"/>
                <a:ea typeface="Raleway"/>
                <a:cs typeface="Raleway"/>
                <a:sym typeface="Raleway"/>
              </a:rPr>
              <a:t>3-2-1</a:t>
            </a:r>
            <a:endParaRPr sz="2400" b="0" i="0" u="none" strike="noStrike" cap="none">
              <a:solidFill>
                <a:schemeClr val="accent1"/>
              </a:solidFill>
              <a:latin typeface="Raleway"/>
              <a:ea typeface="Raleway"/>
              <a:cs typeface="Raleway"/>
              <a:sym typeface="Raleway"/>
            </a:endParaRPr>
          </a:p>
        </p:txBody>
      </p:sp>
      <p:pic>
        <p:nvPicPr>
          <p:cNvPr id="1487" name="Google Shape;1487;p130"/>
          <p:cNvPicPr preferRelativeResize="0"/>
          <p:nvPr/>
        </p:nvPicPr>
        <p:blipFill rotWithShape="1">
          <a:blip r:embed="rId3">
            <a:alphaModFix/>
          </a:blip>
          <a:srcRect/>
          <a:stretch/>
        </p:blipFill>
        <p:spPr>
          <a:xfrm>
            <a:off x="5081775" y="1609863"/>
            <a:ext cx="3872700" cy="192376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grpSp>
        <p:nvGrpSpPr>
          <p:cNvPr id="1492" name="Google Shape;1492;p131"/>
          <p:cNvGrpSpPr/>
          <p:nvPr/>
        </p:nvGrpSpPr>
        <p:grpSpPr>
          <a:xfrm>
            <a:off x="4615950" y="293088"/>
            <a:ext cx="4250588" cy="3488253"/>
            <a:chOff x="0" y="0"/>
            <a:chExt cx="13716000" cy="10058400"/>
          </a:xfrm>
        </p:grpSpPr>
        <p:sp>
          <p:nvSpPr>
            <p:cNvPr id="1493" name="Google Shape;1493;p131"/>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494" name="Google Shape;1494;p131"/>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495" name="Google Shape;1495;p131"/>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496" name="Google Shape;1496;p131"/>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sp>
        <p:nvSpPr>
          <p:cNvPr id="1497" name="Google Shape;1497;p131"/>
          <p:cNvSpPr/>
          <p:nvPr/>
        </p:nvSpPr>
        <p:spPr>
          <a:xfrm>
            <a:off x="58625" y="3808525"/>
            <a:ext cx="8821800" cy="45600"/>
          </a:xfrm>
          <a:prstGeom prst="rect">
            <a:avLst/>
          </a:prstGeom>
          <a:solidFill>
            <a:srgbClr val="177BA6"/>
          </a:solidFill>
          <a:ln w="76200" cap="flat" cmpd="sng">
            <a:solidFill>
              <a:srgbClr val="14616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98" name="Google Shape;1498;p131"/>
          <p:cNvSpPr txBox="1"/>
          <p:nvPr/>
        </p:nvSpPr>
        <p:spPr>
          <a:xfrm>
            <a:off x="1003800" y="1022663"/>
            <a:ext cx="3516900" cy="24936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dk1"/>
              </a:buClr>
              <a:buSzPts val="600"/>
              <a:buFont typeface="Arial"/>
              <a:buNone/>
            </a:pPr>
            <a:r>
              <a:rPr lang="en-US" sz="3600">
                <a:solidFill>
                  <a:srgbClr val="050707"/>
                </a:solidFill>
                <a:latin typeface="Raleway Black"/>
                <a:ea typeface="Raleway Black"/>
                <a:cs typeface="Raleway Black"/>
                <a:sym typeface="Raleway Black"/>
              </a:rPr>
              <a:t>Cultivating Healthy Relationships through 1:1 Conversations</a:t>
            </a:r>
            <a:endParaRPr sz="3600">
              <a:solidFill>
                <a:srgbClr val="050707"/>
              </a:solidFill>
              <a:latin typeface="Raleway Black"/>
              <a:ea typeface="Raleway Black"/>
              <a:cs typeface="Raleway Black"/>
              <a:sym typeface="Raleway Black"/>
            </a:endParaRPr>
          </a:p>
        </p:txBody>
      </p:sp>
      <p:sp>
        <p:nvSpPr>
          <p:cNvPr id="1499" name="Google Shape;1499;p131"/>
          <p:cNvSpPr/>
          <p:nvPr/>
        </p:nvSpPr>
        <p:spPr>
          <a:xfrm>
            <a:off x="0" y="0"/>
            <a:ext cx="908700" cy="5143500"/>
          </a:xfrm>
          <a:prstGeom prst="rect">
            <a:avLst/>
          </a:prstGeom>
          <a:solidFill>
            <a:srgbClr val="177BA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500" name="Google Shape;1500;p131"/>
          <p:cNvPicPr preferRelativeResize="0"/>
          <p:nvPr/>
        </p:nvPicPr>
        <p:blipFill rotWithShape="1">
          <a:blip r:embed="rId3">
            <a:alphaModFix/>
          </a:blip>
          <a:srcRect/>
          <a:stretch/>
        </p:blipFill>
        <p:spPr>
          <a:xfrm>
            <a:off x="8541575" y="4614500"/>
            <a:ext cx="338695" cy="338695"/>
          </a:xfrm>
          <a:prstGeom prst="rect">
            <a:avLst/>
          </a:prstGeom>
          <a:noFill/>
          <a:ln>
            <a:noFill/>
          </a:ln>
        </p:spPr>
      </p:pic>
      <p:pic>
        <p:nvPicPr>
          <p:cNvPr id="1501" name="Google Shape;1501;p131"/>
          <p:cNvPicPr preferRelativeResize="0"/>
          <p:nvPr/>
        </p:nvPicPr>
        <p:blipFill rotWithShape="1">
          <a:blip r:embed="rId4">
            <a:alphaModFix amt="30000"/>
          </a:blip>
          <a:srcRect l="-1311" t="9265" r="10228" b="31032"/>
          <a:stretch/>
        </p:blipFill>
        <p:spPr>
          <a:xfrm>
            <a:off x="4615950" y="293088"/>
            <a:ext cx="4250590" cy="34877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78"/>
          <p:cNvSpPr/>
          <p:nvPr/>
        </p:nvSpPr>
        <p:spPr>
          <a:xfrm>
            <a:off x="514350" y="4444448"/>
            <a:ext cx="8115300" cy="168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29" name="Google Shape;929;p78"/>
          <p:cNvSpPr/>
          <p:nvPr/>
        </p:nvSpPr>
        <p:spPr>
          <a:xfrm>
            <a:off x="527190" y="-179690"/>
            <a:ext cx="3606600" cy="59220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930" name="Google Shape;930;p78"/>
          <p:cNvPicPr preferRelativeResize="0"/>
          <p:nvPr/>
        </p:nvPicPr>
        <p:blipFill rotWithShape="1">
          <a:blip r:embed="rId3">
            <a:alphaModFix/>
          </a:blip>
          <a:srcRect/>
          <a:stretch/>
        </p:blipFill>
        <p:spPr>
          <a:xfrm>
            <a:off x="8629650" y="175655"/>
            <a:ext cx="338695" cy="338695"/>
          </a:xfrm>
          <a:prstGeom prst="rect">
            <a:avLst/>
          </a:prstGeom>
          <a:noFill/>
          <a:ln>
            <a:noFill/>
          </a:ln>
        </p:spPr>
      </p:pic>
      <p:grpSp>
        <p:nvGrpSpPr>
          <p:cNvPr id="931" name="Google Shape;931;p78"/>
          <p:cNvGrpSpPr/>
          <p:nvPr/>
        </p:nvGrpSpPr>
        <p:grpSpPr>
          <a:xfrm>
            <a:off x="4881750" y="2004448"/>
            <a:ext cx="3747938" cy="2161194"/>
            <a:chOff x="0" y="-76200"/>
            <a:chExt cx="9994500" cy="9255648"/>
          </a:xfrm>
        </p:grpSpPr>
        <p:sp>
          <p:nvSpPr>
            <p:cNvPr id="932" name="Google Shape;932;p78"/>
            <p:cNvSpPr txBox="1"/>
            <p:nvPr/>
          </p:nvSpPr>
          <p:spPr>
            <a:xfrm>
              <a:off x="0" y="-76200"/>
              <a:ext cx="9994500" cy="21096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200" b="1">
                  <a:solidFill>
                    <a:srgbClr val="9C182C"/>
                  </a:solidFill>
                  <a:latin typeface="Raleway"/>
                  <a:ea typeface="Raleway"/>
                  <a:cs typeface="Raleway"/>
                  <a:sym typeface="Raleway"/>
                </a:rPr>
                <a:t>Practice</a:t>
              </a:r>
              <a:endParaRPr sz="700"/>
            </a:p>
          </p:txBody>
        </p:sp>
        <p:sp>
          <p:nvSpPr>
            <p:cNvPr id="933" name="Google Shape;933;p78"/>
            <p:cNvSpPr txBox="1"/>
            <p:nvPr/>
          </p:nvSpPr>
          <p:spPr>
            <a:xfrm>
              <a:off x="0" y="2654748"/>
              <a:ext cx="9504300" cy="6524700"/>
            </a:xfrm>
            <a:prstGeom prst="rect">
              <a:avLst/>
            </a:prstGeom>
            <a:noFill/>
            <a:ln>
              <a:noFill/>
            </a:ln>
          </p:spPr>
          <p:txBody>
            <a:bodyPr spcFirstLastPara="1" wrap="square" lIns="0" tIns="0" rIns="0" bIns="0" anchor="t" anchorCtr="0">
              <a:spAutoFit/>
            </a:bodyPr>
            <a:lstStyle/>
            <a:p>
              <a:pPr marL="0" marR="0" lvl="0" indent="0" algn="l" rtl="0">
                <a:lnSpc>
                  <a:spcPct val="139964"/>
                </a:lnSpc>
                <a:spcBef>
                  <a:spcPts val="0"/>
                </a:spcBef>
                <a:spcAft>
                  <a:spcPts val="0"/>
                </a:spcAft>
                <a:buClr>
                  <a:srgbClr val="000000"/>
                </a:buClr>
                <a:buFont typeface="Arial"/>
                <a:buNone/>
              </a:pPr>
              <a:r>
                <a:rPr lang="en-US" sz="1500" u="sng">
                  <a:solidFill>
                    <a:srgbClr val="0563C1"/>
                  </a:solidFill>
                  <a:hlinkClick r:id="rId4">
                    <a:extLst>
                      <a:ext uri="{A12FA001-AC4F-418D-AE19-62706E023703}">
                        <ahyp:hlinkClr xmlns:ahyp="http://schemas.microsoft.com/office/drawing/2018/hyperlinkcolor" val="tx"/>
                      </a:ext>
                    </a:extLst>
                  </a:hlinkClick>
                </a:rPr>
                <a:t>Personal SEL Reflection Tool </a:t>
              </a:r>
              <a:br>
                <a:rPr lang="en-US" sz="1500"/>
              </a:br>
              <a:r>
                <a:rPr lang="en-US" sz="1500">
                  <a:latin typeface="Roboto"/>
                  <a:ea typeface="Roboto"/>
                  <a:cs typeface="Roboto"/>
                  <a:sym typeface="Roboto"/>
                </a:rPr>
                <a:t>How are we using our SEL skills as educators? Let’s find out! </a:t>
              </a:r>
              <a:endParaRPr sz="1500">
                <a:latin typeface="Roboto"/>
                <a:ea typeface="Roboto"/>
                <a:cs typeface="Roboto"/>
                <a:sym typeface="Roboto"/>
              </a:endParaRPr>
            </a:p>
            <a:p>
              <a:pPr marL="0" marR="0" lvl="0" indent="0" algn="l" rtl="0">
                <a:lnSpc>
                  <a:spcPct val="139964"/>
                </a:lnSpc>
                <a:spcBef>
                  <a:spcPts val="0"/>
                </a:spcBef>
                <a:spcAft>
                  <a:spcPts val="0"/>
                </a:spcAft>
                <a:buClr>
                  <a:schemeClr val="dk1"/>
                </a:buClr>
                <a:buSzPts val="600"/>
                <a:buFont typeface="Arial"/>
                <a:buNone/>
              </a:pPr>
              <a:endParaRPr sz="1500"/>
            </a:p>
            <a:p>
              <a:pPr marL="0" marR="0" lvl="0" indent="0" algn="l" rtl="0">
                <a:lnSpc>
                  <a:spcPct val="139964"/>
                </a:lnSpc>
                <a:spcBef>
                  <a:spcPts val="0"/>
                </a:spcBef>
                <a:spcAft>
                  <a:spcPts val="0"/>
                </a:spcAft>
                <a:buClr>
                  <a:srgbClr val="000000"/>
                </a:buClr>
                <a:buFont typeface="Arial"/>
                <a:buNone/>
              </a:pPr>
              <a:endParaRPr sz="1500"/>
            </a:p>
          </p:txBody>
        </p:sp>
      </p:grpSp>
      <p:sp>
        <p:nvSpPr>
          <p:cNvPr id="934" name="Google Shape;934;p78"/>
          <p:cNvSpPr txBox="1"/>
          <p:nvPr/>
        </p:nvSpPr>
        <p:spPr>
          <a:xfrm>
            <a:off x="605475" y="4222038"/>
            <a:ext cx="3361200" cy="4617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SzPts val="600"/>
              <a:buNone/>
            </a:pPr>
            <a:r>
              <a:rPr lang="en-US" sz="1500">
                <a:solidFill>
                  <a:srgbClr val="FFFFFF"/>
                </a:solidFill>
                <a:latin typeface="Raleway"/>
                <a:ea typeface="Raleway"/>
                <a:cs typeface="Raleway"/>
                <a:sym typeface="Raleway"/>
              </a:rPr>
              <a:t>3.1 Preparing to Support SEL in Classrooms</a:t>
            </a:r>
            <a:endParaRPr sz="1500">
              <a:solidFill>
                <a:srgbClr val="FFFFFF"/>
              </a:solidFill>
              <a:latin typeface="Raleway"/>
              <a:ea typeface="Raleway"/>
              <a:cs typeface="Raleway"/>
              <a:sym typeface="Raleway"/>
            </a:endParaRPr>
          </a:p>
        </p:txBody>
      </p:sp>
      <p:pic>
        <p:nvPicPr>
          <p:cNvPr id="935" name="Google Shape;935;p78"/>
          <p:cNvPicPr preferRelativeResize="0"/>
          <p:nvPr/>
        </p:nvPicPr>
        <p:blipFill rotWithShape="1">
          <a:blip r:embed="rId5">
            <a:alphaModFix/>
          </a:blip>
          <a:srcRect/>
          <a:stretch/>
        </p:blipFill>
        <p:spPr>
          <a:xfrm>
            <a:off x="406138" y="1268581"/>
            <a:ext cx="3848707" cy="2737318"/>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132"/>
          <p:cNvSpPr txBox="1"/>
          <p:nvPr/>
        </p:nvSpPr>
        <p:spPr>
          <a:xfrm>
            <a:off x="575550" y="677613"/>
            <a:ext cx="7992900" cy="3981600"/>
          </a:xfrm>
          <a:prstGeom prst="rect">
            <a:avLst/>
          </a:prstGeom>
          <a:solidFill>
            <a:srgbClr val="177BA6"/>
          </a:solidFill>
          <a:ln>
            <a:noFill/>
          </a:ln>
        </p:spPr>
        <p:txBody>
          <a:bodyPr spcFirstLastPara="1" wrap="square" lIns="45725" tIns="45725" rIns="45725" bIns="45725" anchor="t" anchorCtr="0">
            <a:spAutoFit/>
          </a:bodyPr>
          <a:lstStyle/>
          <a:p>
            <a:pPr marL="228600" marR="0" lvl="0" indent="0" algn="l" rtl="0">
              <a:lnSpc>
                <a:spcPct val="100000"/>
              </a:lnSpc>
              <a:spcBef>
                <a:spcPts val="0"/>
              </a:spcBef>
              <a:spcAft>
                <a:spcPts val="0"/>
              </a:spcAft>
              <a:buClr>
                <a:srgbClr val="000000"/>
              </a:buClr>
              <a:buSzPts val="3600"/>
              <a:buFont typeface="Arial"/>
              <a:buNone/>
            </a:pPr>
            <a:endParaRPr sz="3600" b="1" i="1">
              <a:solidFill>
                <a:schemeClr val="lt1"/>
              </a:solidFill>
              <a:latin typeface="Raleway"/>
              <a:ea typeface="Raleway"/>
              <a:cs typeface="Raleway"/>
              <a:sym typeface="Raleway"/>
            </a:endParaRPr>
          </a:p>
          <a:p>
            <a:pPr marL="22860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Raleway"/>
                <a:ea typeface="Raleway"/>
                <a:cs typeface="Raleway"/>
                <a:sym typeface="Raleway"/>
              </a:rPr>
              <a:t>“The moment we cease to hold each other, the sea engulfs us and the light goes out.”</a:t>
            </a:r>
            <a:endParaRPr sz="3600" b="1" i="1" u="none" strike="noStrike" cap="none">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3600"/>
              <a:buFont typeface="Arial"/>
              <a:buNone/>
            </a:pPr>
            <a:endParaRPr sz="3600" b="1" i="1" u="none" strike="noStrike" cap="none">
              <a:solidFill>
                <a:schemeClr val="lt1"/>
              </a:solidFill>
              <a:latin typeface="Raleway"/>
              <a:ea typeface="Raleway"/>
              <a:cs typeface="Raleway"/>
              <a:sym typeface="Raleway"/>
            </a:endParaRPr>
          </a:p>
          <a:p>
            <a:pPr marL="0" marR="0" lvl="0" indent="0" algn="r" rtl="0">
              <a:lnSpc>
                <a:spcPct val="100000"/>
              </a:lnSpc>
              <a:spcBef>
                <a:spcPts val="400"/>
              </a:spcBef>
              <a:spcAft>
                <a:spcPts val="0"/>
              </a:spcAft>
              <a:buClr>
                <a:srgbClr val="000000"/>
              </a:buClr>
              <a:buSzPts val="3600"/>
              <a:buFont typeface="Arial"/>
              <a:buNone/>
            </a:pPr>
            <a:r>
              <a:rPr lang="en-US" sz="3600" b="1" i="1" u="none" strike="noStrike" cap="none">
                <a:solidFill>
                  <a:schemeClr val="lt1"/>
                </a:solidFill>
                <a:latin typeface="Raleway"/>
                <a:ea typeface="Raleway"/>
                <a:cs typeface="Raleway"/>
                <a:sym typeface="Raleway"/>
              </a:rPr>
              <a:t>  </a:t>
            </a:r>
            <a:r>
              <a:rPr lang="en-US" sz="3000" b="1" i="1" u="none" strike="noStrike" cap="none">
                <a:solidFill>
                  <a:schemeClr val="lt1"/>
                </a:solidFill>
                <a:latin typeface="Raleway"/>
                <a:ea typeface="Raleway"/>
                <a:cs typeface="Raleway"/>
                <a:sym typeface="Raleway"/>
              </a:rPr>
              <a:t>—James Baldwin</a:t>
            </a:r>
            <a:endParaRPr sz="3000" b="1" i="1" u="none" strike="noStrike" cap="none">
              <a:solidFill>
                <a:schemeClr val="lt1"/>
              </a:solidFill>
              <a:latin typeface="Raleway"/>
              <a:ea typeface="Raleway"/>
              <a:cs typeface="Raleway"/>
              <a:sym typeface="Raleway"/>
            </a:endParaRPr>
          </a:p>
          <a:p>
            <a:pPr marL="0" marR="0" lvl="0" indent="0" algn="r" rtl="0">
              <a:lnSpc>
                <a:spcPct val="100000"/>
              </a:lnSpc>
              <a:spcBef>
                <a:spcPts val="400"/>
              </a:spcBef>
              <a:spcAft>
                <a:spcPts val="0"/>
              </a:spcAft>
              <a:buClr>
                <a:srgbClr val="000000"/>
              </a:buClr>
              <a:buSzPts val="3600"/>
              <a:buFont typeface="Arial"/>
              <a:buNone/>
            </a:pPr>
            <a:endParaRPr sz="3000" b="1" i="1">
              <a:solidFill>
                <a:schemeClr val="lt1"/>
              </a:solidFill>
              <a:latin typeface="Raleway"/>
              <a:ea typeface="Raleway"/>
              <a:cs typeface="Raleway"/>
              <a:sym typeface="Raleway"/>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133"/>
          <p:cNvSpPr txBox="1"/>
          <p:nvPr/>
        </p:nvSpPr>
        <p:spPr>
          <a:xfrm>
            <a:off x="2423101" y="1648450"/>
            <a:ext cx="5098500" cy="2700300"/>
          </a:xfrm>
          <a:prstGeom prst="rect">
            <a:avLst/>
          </a:prstGeom>
          <a:noFill/>
          <a:ln>
            <a:noFill/>
          </a:ln>
        </p:spPr>
        <p:txBody>
          <a:bodyPr spcFirstLastPara="1" wrap="square" lIns="45725" tIns="45725" rIns="45725" bIns="45725" anchor="t" anchorCtr="0">
            <a:spAutoFit/>
          </a:bodyPr>
          <a:lstStyle/>
          <a:p>
            <a:pPr marL="457200" marR="0" lvl="1" indent="-228600" algn="l" rtl="0">
              <a:lnSpc>
                <a:spcPct val="100000"/>
              </a:lnSpc>
              <a:spcBef>
                <a:spcPts val="400"/>
              </a:spcBef>
              <a:spcAft>
                <a:spcPts val="0"/>
              </a:spcAft>
              <a:buClr>
                <a:schemeClr val="dk1"/>
              </a:buClr>
              <a:buSzPts val="1800"/>
              <a:buFont typeface="Raleway"/>
              <a:buChar char="○"/>
            </a:pPr>
            <a:r>
              <a:rPr lang="en-US" sz="1800" b="0" i="0" u="none" strike="noStrike" cap="none">
                <a:solidFill>
                  <a:schemeClr val="dk1"/>
                </a:solidFill>
                <a:latin typeface="Raleway"/>
                <a:ea typeface="Raleway"/>
                <a:cs typeface="Raleway"/>
                <a:sym typeface="Raleway"/>
              </a:rPr>
              <a:t>How are you doing, really?  </a:t>
            </a:r>
            <a:endParaRPr sz="1800" b="0" i="0" u="none" strike="noStrike" cap="none">
              <a:solidFill>
                <a:schemeClr val="dk1"/>
              </a:solidFill>
              <a:latin typeface="Raleway"/>
              <a:ea typeface="Raleway"/>
              <a:cs typeface="Raleway"/>
              <a:sym typeface="Raleway"/>
            </a:endParaRPr>
          </a:p>
          <a:p>
            <a:pPr marL="457200" marR="0" lvl="0" indent="0" algn="l" rtl="0">
              <a:lnSpc>
                <a:spcPct val="100000"/>
              </a:lnSpc>
              <a:spcBef>
                <a:spcPts val="400"/>
              </a:spcBef>
              <a:spcAft>
                <a:spcPts val="0"/>
              </a:spcAft>
              <a:buClr>
                <a:srgbClr val="000000"/>
              </a:buClr>
              <a:buSzPts val="1800"/>
              <a:buFont typeface="Arial"/>
              <a:buNone/>
            </a:pPr>
            <a:endParaRPr sz="1800" b="0" i="0" u="none" strike="noStrike" cap="none">
              <a:solidFill>
                <a:schemeClr val="dk1"/>
              </a:solidFill>
              <a:latin typeface="Raleway"/>
              <a:ea typeface="Raleway"/>
              <a:cs typeface="Raleway"/>
              <a:sym typeface="Raleway"/>
            </a:endParaRPr>
          </a:p>
          <a:p>
            <a:pPr marL="457200" marR="0" lvl="1" indent="-228600" algn="l" rtl="0">
              <a:lnSpc>
                <a:spcPct val="100000"/>
              </a:lnSpc>
              <a:spcBef>
                <a:spcPts val="400"/>
              </a:spcBef>
              <a:spcAft>
                <a:spcPts val="0"/>
              </a:spcAft>
              <a:buClr>
                <a:schemeClr val="dk1"/>
              </a:buClr>
              <a:buSzPts val="1800"/>
              <a:buFont typeface="Raleway"/>
              <a:buChar char="○"/>
            </a:pPr>
            <a:r>
              <a:rPr lang="en-US" sz="1800" b="0" i="0" u="none" strike="noStrike" cap="none">
                <a:solidFill>
                  <a:schemeClr val="dk1"/>
                </a:solidFill>
                <a:latin typeface="Raleway"/>
                <a:ea typeface="Raleway"/>
                <a:cs typeface="Raleway"/>
                <a:sym typeface="Raleway"/>
              </a:rPr>
              <a:t>What has been a personal and/or professional high this week?</a:t>
            </a:r>
            <a:endParaRPr sz="1800" b="0" i="0" u="none" strike="noStrike" cap="none">
              <a:solidFill>
                <a:schemeClr val="dk1"/>
              </a:solidFill>
              <a:latin typeface="Raleway"/>
              <a:ea typeface="Raleway"/>
              <a:cs typeface="Raleway"/>
              <a:sym typeface="Raleway"/>
            </a:endParaRPr>
          </a:p>
          <a:p>
            <a:pPr marL="457200" marR="0" lvl="0" indent="0" algn="l" rtl="0">
              <a:lnSpc>
                <a:spcPct val="100000"/>
              </a:lnSpc>
              <a:spcBef>
                <a:spcPts val="400"/>
              </a:spcBef>
              <a:spcAft>
                <a:spcPts val="0"/>
              </a:spcAft>
              <a:buClr>
                <a:srgbClr val="000000"/>
              </a:buClr>
              <a:buSzPts val="1800"/>
              <a:buFont typeface="Arial"/>
              <a:buNone/>
            </a:pPr>
            <a:endParaRPr sz="1800" b="0" i="0" u="none" strike="noStrike" cap="none">
              <a:solidFill>
                <a:schemeClr val="dk1"/>
              </a:solidFill>
              <a:latin typeface="Raleway"/>
              <a:ea typeface="Raleway"/>
              <a:cs typeface="Raleway"/>
              <a:sym typeface="Raleway"/>
            </a:endParaRPr>
          </a:p>
          <a:p>
            <a:pPr marL="457200" marR="0" lvl="1" indent="-228600" algn="l" rtl="0">
              <a:lnSpc>
                <a:spcPct val="100000"/>
              </a:lnSpc>
              <a:spcBef>
                <a:spcPts val="400"/>
              </a:spcBef>
              <a:spcAft>
                <a:spcPts val="0"/>
              </a:spcAft>
              <a:buClr>
                <a:schemeClr val="dk1"/>
              </a:buClr>
              <a:buSzPts val="1800"/>
              <a:buFont typeface="Raleway"/>
              <a:buChar char="○"/>
            </a:pPr>
            <a:r>
              <a:rPr lang="en-US" sz="1800" b="0" i="0" u="none" strike="noStrike" cap="none">
                <a:solidFill>
                  <a:schemeClr val="dk1"/>
                </a:solidFill>
                <a:latin typeface="Raleway"/>
                <a:ea typeface="Raleway"/>
                <a:cs typeface="Raleway"/>
                <a:sym typeface="Raleway"/>
              </a:rPr>
              <a:t>What has been a personal and/or professional low this week?</a:t>
            </a:r>
            <a:endParaRPr sz="18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Raleway"/>
              <a:ea typeface="Raleway"/>
              <a:cs typeface="Raleway"/>
              <a:sym typeface="Raleway"/>
            </a:endParaRPr>
          </a:p>
        </p:txBody>
      </p:sp>
      <p:sp>
        <p:nvSpPr>
          <p:cNvPr id="1514" name="Google Shape;1514;p133"/>
          <p:cNvSpPr txBox="1">
            <a:spLocks noGrp="1"/>
          </p:cNvSpPr>
          <p:nvPr>
            <p:ph type="title"/>
          </p:nvPr>
        </p:nvSpPr>
        <p:spPr>
          <a:xfrm>
            <a:off x="2407550" y="968600"/>
            <a:ext cx="4691100" cy="75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3000"/>
              <a:buFont typeface="Raleway"/>
              <a:buNone/>
            </a:pPr>
            <a:r>
              <a:rPr lang="en-US" b="1">
                <a:latin typeface="Raleway"/>
                <a:ea typeface="Raleway"/>
                <a:cs typeface="Raleway"/>
                <a:sym typeface="Raleway"/>
              </a:rPr>
              <a:t>Reflect. Write.</a:t>
            </a:r>
            <a:endParaRPr sz="2400" b="1">
              <a:latin typeface="Raleway"/>
              <a:ea typeface="Raleway"/>
              <a:cs typeface="Raleway"/>
              <a:sym typeface="Raleway"/>
            </a:endParaRPr>
          </a:p>
        </p:txBody>
      </p:sp>
      <p:sp>
        <p:nvSpPr>
          <p:cNvPr id="1515" name="Google Shape;1515;p133"/>
          <p:cNvSpPr/>
          <p:nvPr/>
        </p:nvSpPr>
        <p:spPr>
          <a:xfrm>
            <a:off x="0" y="0"/>
            <a:ext cx="1560900" cy="5143500"/>
          </a:xfrm>
          <a:prstGeom prst="rect">
            <a:avLst/>
          </a:prstGeom>
          <a:solidFill>
            <a:srgbClr val="177BA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134"/>
          <p:cNvSpPr txBox="1">
            <a:spLocks noGrp="1"/>
          </p:cNvSpPr>
          <p:nvPr>
            <p:ph type="body" idx="1"/>
          </p:nvPr>
        </p:nvSpPr>
        <p:spPr>
          <a:xfrm>
            <a:off x="239163" y="427050"/>
            <a:ext cx="4499400" cy="42858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600"/>
              <a:buNone/>
            </a:pPr>
            <a:r>
              <a:rPr lang="en-US" sz="2400">
                <a:solidFill>
                  <a:schemeClr val="dk1"/>
                </a:solidFill>
                <a:latin typeface="Raleway"/>
                <a:ea typeface="Raleway"/>
                <a:cs typeface="Raleway"/>
                <a:sym typeface="Raleway"/>
              </a:rPr>
              <a:t>Ways of being that will serve us</a:t>
            </a:r>
            <a:endParaRPr sz="600" b="1">
              <a:latin typeface="Raleway"/>
              <a:ea typeface="Raleway"/>
              <a:cs typeface="Raleway"/>
              <a:sym typeface="Raleway"/>
            </a:endParaRPr>
          </a:p>
          <a:p>
            <a:pPr marL="228600" lvl="0" indent="-215900" algn="l" rtl="0">
              <a:lnSpc>
                <a:spcPct val="115000"/>
              </a:lnSpc>
              <a:spcBef>
                <a:spcPts val="0"/>
              </a:spcBef>
              <a:spcAft>
                <a:spcPts val="0"/>
              </a:spcAft>
              <a:buClr>
                <a:schemeClr val="dk1"/>
              </a:buClr>
              <a:buSzPts val="1600"/>
              <a:buFont typeface="Arial"/>
              <a:buChar char="●"/>
            </a:pPr>
            <a:r>
              <a:rPr lang="en-US" sz="1400" b="1">
                <a:solidFill>
                  <a:schemeClr val="dk1"/>
                </a:solidFill>
                <a:latin typeface="Raleway"/>
                <a:ea typeface="Raleway"/>
                <a:cs typeface="Raleway"/>
                <a:sym typeface="Raleway"/>
              </a:rPr>
              <a:t>Speak Authentically: </a:t>
            </a:r>
            <a:r>
              <a:rPr lang="en-US" sz="1200">
                <a:solidFill>
                  <a:schemeClr val="dk1"/>
                </a:solidFill>
                <a:latin typeface="Raleway"/>
                <a:ea typeface="Raleway"/>
                <a:cs typeface="Raleway"/>
                <a:sym typeface="Raleway"/>
              </a:rPr>
              <a:t>Ask “what’s in my heart?” as well as “what’s in my mind?” Share your doubts, fears, and failings as well as convictions, joys, and successes. Bring your whole self.</a:t>
            </a:r>
            <a:endParaRPr sz="800">
              <a:solidFill>
                <a:schemeClr val="dk1"/>
              </a:solidFill>
              <a:latin typeface="Raleway"/>
              <a:ea typeface="Raleway"/>
              <a:cs typeface="Raleway"/>
              <a:sym typeface="Raleway"/>
            </a:endParaRPr>
          </a:p>
          <a:p>
            <a:pPr marL="228600" lvl="0" indent="-215900" algn="l" rtl="0">
              <a:lnSpc>
                <a:spcPct val="115000"/>
              </a:lnSpc>
              <a:spcBef>
                <a:spcPts val="0"/>
              </a:spcBef>
              <a:spcAft>
                <a:spcPts val="0"/>
              </a:spcAft>
              <a:buClr>
                <a:schemeClr val="dk1"/>
              </a:buClr>
              <a:buSzPts val="1600"/>
              <a:buFont typeface="Arial"/>
              <a:buChar char="●"/>
            </a:pPr>
            <a:r>
              <a:rPr lang="en-US" sz="1400" b="1">
                <a:solidFill>
                  <a:schemeClr val="dk1"/>
                </a:solidFill>
                <a:latin typeface="Raleway"/>
                <a:ea typeface="Raleway"/>
                <a:cs typeface="Raleway"/>
                <a:sym typeface="Raleway"/>
              </a:rPr>
              <a:t>Listen Deeply:</a:t>
            </a:r>
            <a:r>
              <a:rPr lang="en-US" sz="1400">
                <a:solidFill>
                  <a:schemeClr val="dk1"/>
                </a:solidFill>
                <a:latin typeface="Raleway"/>
                <a:ea typeface="Raleway"/>
                <a:cs typeface="Raleway"/>
                <a:sym typeface="Raleway"/>
              </a:rPr>
              <a:t> </a:t>
            </a:r>
            <a:r>
              <a:rPr lang="en-US" sz="1200">
                <a:solidFill>
                  <a:schemeClr val="dk1"/>
                </a:solidFill>
                <a:latin typeface="Raleway"/>
                <a:ea typeface="Raleway"/>
                <a:cs typeface="Raleway"/>
                <a:sym typeface="Raleway"/>
              </a:rPr>
              <a:t>Slow down inwardly as well as outwardly, and listen for understanding. Allow a connection to be made. Listen deeply enough to be changed by what you hear.</a:t>
            </a:r>
            <a:r>
              <a:rPr lang="en-US" sz="800">
                <a:solidFill>
                  <a:schemeClr val="dk1"/>
                </a:solidFill>
                <a:latin typeface="Raleway"/>
                <a:ea typeface="Raleway"/>
                <a:cs typeface="Raleway"/>
                <a:sym typeface="Raleway"/>
              </a:rPr>
              <a:t>                   	</a:t>
            </a:r>
            <a:endParaRPr sz="800">
              <a:solidFill>
                <a:schemeClr val="dk1"/>
              </a:solidFill>
              <a:latin typeface="Raleway"/>
              <a:ea typeface="Raleway"/>
              <a:cs typeface="Raleway"/>
              <a:sym typeface="Raleway"/>
            </a:endParaRPr>
          </a:p>
          <a:p>
            <a:pPr marL="228600" lvl="0" indent="-215900" algn="l" rtl="0">
              <a:lnSpc>
                <a:spcPct val="115000"/>
              </a:lnSpc>
              <a:spcBef>
                <a:spcPts val="0"/>
              </a:spcBef>
              <a:spcAft>
                <a:spcPts val="0"/>
              </a:spcAft>
              <a:buClr>
                <a:schemeClr val="dk1"/>
              </a:buClr>
              <a:buSzPts val="1600"/>
              <a:buFont typeface="Arial"/>
              <a:buChar char="●"/>
            </a:pPr>
            <a:r>
              <a:rPr lang="en-US" sz="1400" b="1">
                <a:solidFill>
                  <a:schemeClr val="dk1"/>
                </a:solidFill>
                <a:latin typeface="Raleway"/>
                <a:ea typeface="Raleway"/>
                <a:cs typeface="Raleway"/>
                <a:sym typeface="Raleway"/>
              </a:rPr>
              <a:t>Be Curious:</a:t>
            </a:r>
            <a:r>
              <a:rPr lang="en-US" sz="1400">
                <a:solidFill>
                  <a:schemeClr val="dk1"/>
                </a:solidFill>
                <a:latin typeface="Raleway"/>
                <a:ea typeface="Raleway"/>
                <a:cs typeface="Raleway"/>
                <a:sym typeface="Raleway"/>
              </a:rPr>
              <a:t> </a:t>
            </a:r>
            <a:r>
              <a:rPr lang="en-US" sz="1200">
                <a:solidFill>
                  <a:schemeClr val="dk1"/>
                </a:solidFill>
                <a:latin typeface="Raleway"/>
                <a:ea typeface="Raleway"/>
                <a:cs typeface="Raleway"/>
                <a:sym typeface="Raleway"/>
              </a:rPr>
              <a:t>Shift from judgment to compassionate inquiry.  Ask yourself: “I wonder why they think or feel this way?” “What can I learn about myself by examining my own reaction?”</a:t>
            </a:r>
            <a:endParaRPr sz="1200">
              <a:solidFill>
                <a:schemeClr val="dk1"/>
              </a:solidFill>
              <a:latin typeface="Raleway"/>
              <a:ea typeface="Raleway"/>
              <a:cs typeface="Raleway"/>
              <a:sym typeface="Raleway"/>
            </a:endParaRPr>
          </a:p>
          <a:p>
            <a:pPr marL="228600" lvl="0" indent="-215900" algn="l" rtl="0">
              <a:lnSpc>
                <a:spcPct val="115000"/>
              </a:lnSpc>
              <a:spcBef>
                <a:spcPts val="0"/>
              </a:spcBef>
              <a:spcAft>
                <a:spcPts val="0"/>
              </a:spcAft>
              <a:buClr>
                <a:schemeClr val="dk1"/>
              </a:buClr>
              <a:buSzPts val="1600"/>
              <a:buFont typeface="Arial"/>
              <a:buChar char="●"/>
            </a:pPr>
            <a:r>
              <a:rPr lang="en-US" sz="1400" b="1">
                <a:solidFill>
                  <a:schemeClr val="dk1"/>
                </a:solidFill>
                <a:latin typeface="Raleway"/>
                <a:ea typeface="Raleway"/>
                <a:cs typeface="Raleway"/>
                <a:sym typeface="Raleway"/>
              </a:rPr>
              <a:t>Notice:</a:t>
            </a:r>
            <a:r>
              <a:rPr lang="en-US" sz="1200" b="1">
                <a:solidFill>
                  <a:schemeClr val="dk1"/>
                </a:solidFill>
                <a:latin typeface="Raleway"/>
                <a:ea typeface="Raleway"/>
                <a:cs typeface="Raleway"/>
                <a:sym typeface="Raleway"/>
              </a:rPr>
              <a:t> </a:t>
            </a:r>
            <a:r>
              <a:rPr lang="en-US" sz="1200">
                <a:solidFill>
                  <a:schemeClr val="dk1"/>
                </a:solidFill>
                <a:latin typeface="Raleway"/>
                <a:ea typeface="Raleway"/>
                <a:cs typeface="Raleway"/>
                <a:sym typeface="Raleway"/>
              </a:rPr>
              <a:t>Notice your thoughts, feelings, and sensations in order to be at rest in your body and grounded in your surroundings. Notice what distracts you from the present moment.  Stay as engaged as possible, even when uncomfortable.</a:t>
            </a:r>
            <a:endParaRPr sz="1200">
              <a:solidFill>
                <a:schemeClr val="dk1"/>
              </a:solidFill>
              <a:latin typeface="Raleway"/>
              <a:ea typeface="Raleway"/>
              <a:cs typeface="Raleway"/>
              <a:sym typeface="Raleway"/>
            </a:endParaRPr>
          </a:p>
          <a:p>
            <a:pPr marL="0" lvl="0" indent="0" algn="l" rtl="0">
              <a:lnSpc>
                <a:spcPct val="115000"/>
              </a:lnSpc>
              <a:spcBef>
                <a:spcPts val="0"/>
              </a:spcBef>
              <a:spcAft>
                <a:spcPts val="0"/>
              </a:spcAft>
              <a:buSzPts val="1600"/>
              <a:buNone/>
            </a:pPr>
            <a:endParaRPr sz="1500" b="1">
              <a:solidFill>
                <a:schemeClr val="dk1"/>
              </a:solidFill>
              <a:latin typeface="Raleway"/>
              <a:ea typeface="Raleway"/>
              <a:cs typeface="Raleway"/>
              <a:sym typeface="Raleway"/>
            </a:endParaRPr>
          </a:p>
          <a:p>
            <a:pPr marL="0" lvl="0" indent="0" algn="l" rtl="0">
              <a:lnSpc>
                <a:spcPct val="115000"/>
              </a:lnSpc>
              <a:spcBef>
                <a:spcPts val="0"/>
              </a:spcBef>
              <a:spcAft>
                <a:spcPts val="0"/>
              </a:spcAft>
              <a:buSzPts val="1600"/>
              <a:buNone/>
            </a:pPr>
            <a:endParaRPr sz="2400">
              <a:latin typeface="Raleway"/>
              <a:ea typeface="Raleway"/>
              <a:cs typeface="Raleway"/>
              <a:sym typeface="Raleway"/>
            </a:endParaRPr>
          </a:p>
          <a:p>
            <a:pPr marL="0" lvl="0" indent="0" algn="l" rtl="0">
              <a:lnSpc>
                <a:spcPct val="90000"/>
              </a:lnSpc>
              <a:spcBef>
                <a:spcPts val="0"/>
              </a:spcBef>
              <a:spcAft>
                <a:spcPts val="0"/>
              </a:spcAft>
              <a:buClr>
                <a:srgbClr val="7F7F7F"/>
              </a:buClr>
              <a:buSzPts val="2400"/>
              <a:buNone/>
            </a:pPr>
            <a:endParaRPr/>
          </a:p>
        </p:txBody>
      </p:sp>
      <p:sp>
        <p:nvSpPr>
          <p:cNvPr id="1522" name="Google Shape;1522;p134"/>
          <p:cNvSpPr txBox="1"/>
          <p:nvPr/>
        </p:nvSpPr>
        <p:spPr>
          <a:xfrm>
            <a:off x="5244838" y="659675"/>
            <a:ext cx="3374700" cy="3940500"/>
          </a:xfrm>
          <a:prstGeom prst="rect">
            <a:avLst/>
          </a:prstGeom>
          <a:noFill/>
          <a:ln>
            <a:noFill/>
          </a:ln>
        </p:spPr>
        <p:txBody>
          <a:bodyPr spcFirstLastPara="1" wrap="square" lIns="45725" tIns="45725" rIns="45725" bIns="45725" anchor="t" anchorCtr="0">
            <a:spAutoFit/>
          </a:bodyPr>
          <a:lstStyle/>
          <a:p>
            <a:pPr marL="228600" marR="0" lvl="0" indent="-209550" algn="l" rtl="0">
              <a:lnSpc>
                <a:spcPct val="100000"/>
              </a:lnSpc>
              <a:spcBef>
                <a:spcPts val="0"/>
              </a:spcBef>
              <a:spcAft>
                <a:spcPts val="0"/>
              </a:spcAft>
              <a:buClr>
                <a:schemeClr val="lt1"/>
              </a:buClr>
              <a:buSzPts val="1500"/>
              <a:buFont typeface="Raleway"/>
              <a:buChar char="●"/>
            </a:pPr>
            <a:r>
              <a:rPr lang="en-US" sz="1500" b="0" i="0" u="none" strike="noStrike" cap="none">
                <a:solidFill>
                  <a:schemeClr val="lt1"/>
                </a:solidFill>
                <a:latin typeface="Raleway"/>
                <a:ea typeface="Raleway"/>
                <a:cs typeface="Raleway"/>
                <a:sym typeface="Raleway"/>
              </a:rPr>
              <a:t>Form triads</a:t>
            </a:r>
            <a:endParaRPr sz="1500" b="0" i="0" u="none" strike="noStrike" cap="none">
              <a:solidFill>
                <a:schemeClr val="lt1"/>
              </a:solidFill>
              <a:latin typeface="Raleway"/>
              <a:ea typeface="Raleway"/>
              <a:cs typeface="Raleway"/>
              <a:sym typeface="Raleway"/>
            </a:endParaRPr>
          </a:p>
          <a:p>
            <a:pPr marL="22860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Raleway"/>
              <a:ea typeface="Raleway"/>
              <a:cs typeface="Raleway"/>
              <a:sym typeface="Raleway"/>
            </a:endParaRPr>
          </a:p>
          <a:p>
            <a:pPr marL="228600" marR="0" lvl="0" indent="-209550" algn="l" rtl="0">
              <a:lnSpc>
                <a:spcPct val="100000"/>
              </a:lnSpc>
              <a:spcBef>
                <a:spcPts val="0"/>
              </a:spcBef>
              <a:spcAft>
                <a:spcPts val="0"/>
              </a:spcAft>
              <a:buClr>
                <a:schemeClr val="lt1"/>
              </a:buClr>
              <a:buSzPts val="1500"/>
              <a:buFont typeface="Raleway"/>
              <a:buChar char="●"/>
            </a:pPr>
            <a:r>
              <a:rPr lang="en-US" sz="1500" b="0" i="0" u="none" strike="noStrike" cap="none">
                <a:solidFill>
                  <a:schemeClr val="lt1"/>
                </a:solidFill>
                <a:latin typeface="Raleway"/>
                <a:ea typeface="Raleway"/>
                <a:cs typeface="Raleway"/>
                <a:sym typeface="Raleway"/>
              </a:rPr>
              <a:t>Share your personal check-in </a:t>
            </a:r>
            <a:endParaRPr sz="1500" b="0" i="0" u="none" strike="noStrike" cap="none">
              <a:solidFill>
                <a:schemeClr val="lt1"/>
              </a:solidFill>
              <a:latin typeface="Raleway"/>
              <a:ea typeface="Raleway"/>
              <a:cs typeface="Raleway"/>
              <a:sym typeface="Raleway"/>
            </a:endParaRPr>
          </a:p>
          <a:p>
            <a:pPr marL="22860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Raleway"/>
                <a:ea typeface="Raleway"/>
                <a:cs typeface="Raleway"/>
                <a:sym typeface="Raleway"/>
              </a:rPr>
              <a:t>(3 min. each)</a:t>
            </a:r>
            <a:endParaRPr sz="1500" b="0" i="0" u="none" strike="noStrike" cap="none">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Raleway"/>
              <a:ea typeface="Raleway"/>
              <a:cs typeface="Raleway"/>
              <a:sym typeface="Raleway"/>
            </a:endParaRPr>
          </a:p>
          <a:p>
            <a:pPr marL="228600" marR="0" lvl="0" indent="-209550" algn="l" rtl="0">
              <a:lnSpc>
                <a:spcPct val="100000"/>
              </a:lnSpc>
              <a:spcBef>
                <a:spcPts val="400"/>
              </a:spcBef>
              <a:spcAft>
                <a:spcPts val="0"/>
              </a:spcAft>
              <a:buClr>
                <a:schemeClr val="lt1"/>
              </a:buClr>
              <a:buSzPts val="1500"/>
              <a:buFont typeface="Raleway"/>
              <a:buChar char="●"/>
            </a:pPr>
            <a:r>
              <a:rPr lang="en-US" sz="1500" b="0" i="0" u="none" strike="noStrike" cap="none">
                <a:solidFill>
                  <a:schemeClr val="lt1"/>
                </a:solidFill>
                <a:latin typeface="Raleway"/>
                <a:ea typeface="Raleway"/>
                <a:cs typeface="Raleway"/>
                <a:sym typeface="Raleway"/>
              </a:rPr>
              <a:t>After everyone has spoken, share “noticings” with one another.</a:t>
            </a:r>
            <a:endParaRPr sz="1500" b="0" i="0" u="none" strike="noStrike" cap="none">
              <a:solidFill>
                <a:schemeClr val="lt1"/>
              </a:solidFill>
              <a:latin typeface="Raleway"/>
              <a:ea typeface="Raleway"/>
              <a:cs typeface="Raleway"/>
              <a:sym typeface="Raleway"/>
            </a:endParaRPr>
          </a:p>
          <a:p>
            <a:pPr marL="457200" marR="0" lvl="1" indent="-209550" algn="l" rtl="0">
              <a:lnSpc>
                <a:spcPct val="100000"/>
              </a:lnSpc>
              <a:spcBef>
                <a:spcPts val="0"/>
              </a:spcBef>
              <a:spcAft>
                <a:spcPts val="0"/>
              </a:spcAft>
              <a:buClr>
                <a:schemeClr val="lt1"/>
              </a:buClr>
              <a:buSzPts val="1500"/>
              <a:buFont typeface="Raleway"/>
              <a:buChar char="○"/>
            </a:pPr>
            <a:r>
              <a:rPr lang="en-US" sz="1500" b="0" i="0" u="none" strike="noStrike" cap="none">
                <a:solidFill>
                  <a:schemeClr val="lt1"/>
                </a:solidFill>
                <a:latin typeface="Raleway"/>
                <a:ea typeface="Raleway"/>
                <a:cs typeface="Raleway"/>
                <a:sym typeface="Raleway"/>
              </a:rPr>
              <a:t>Emotions expressed</a:t>
            </a:r>
            <a:endParaRPr sz="1500" b="0" i="0" u="none" strike="noStrike" cap="none">
              <a:solidFill>
                <a:schemeClr val="lt1"/>
              </a:solidFill>
              <a:latin typeface="Raleway"/>
              <a:ea typeface="Raleway"/>
              <a:cs typeface="Raleway"/>
              <a:sym typeface="Raleway"/>
            </a:endParaRPr>
          </a:p>
          <a:p>
            <a:pPr marL="457200" marR="0" lvl="1" indent="-209550" algn="l" rtl="0">
              <a:lnSpc>
                <a:spcPct val="100000"/>
              </a:lnSpc>
              <a:spcBef>
                <a:spcPts val="0"/>
              </a:spcBef>
              <a:spcAft>
                <a:spcPts val="0"/>
              </a:spcAft>
              <a:buClr>
                <a:schemeClr val="lt1"/>
              </a:buClr>
              <a:buSzPts val="1500"/>
              <a:buFont typeface="Raleway"/>
              <a:buChar char="○"/>
            </a:pPr>
            <a:r>
              <a:rPr lang="en-US" sz="1500" b="0" i="0" u="none" strike="noStrike" cap="none">
                <a:solidFill>
                  <a:schemeClr val="lt1"/>
                </a:solidFill>
                <a:latin typeface="Raleway"/>
                <a:ea typeface="Raleway"/>
                <a:cs typeface="Raleway"/>
                <a:sym typeface="Raleway"/>
              </a:rPr>
              <a:t>Body language, facial expressions</a:t>
            </a:r>
            <a:endParaRPr sz="1500" b="0" i="0" u="none" strike="noStrike" cap="none">
              <a:solidFill>
                <a:schemeClr val="lt1"/>
              </a:solidFill>
              <a:latin typeface="Raleway"/>
              <a:ea typeface="Raleway"/>
              <a:cs typeface="Raleway"/>
              <a:sym typeface="Raleway"/>
            </a:endParaRPr>
          </a:p>
          <a:p>
            <a:pPr marL="457200" marR="0" lvl="1" indent="-209550" algn="l" rtl="0">
              <a:lnSpc>
                <a:spcPct val="100000"/>
              </a:lnSpc>
              <a:spcBef>
                <a:spcPts val="0"/>
              </a:spcBef>
              <a:spcAft>
                <a:spcPts val="0"/>
              </a:spcAft>
              <a:buClr>
                <a:schemeClr val="lt1"/>
              </a:buClr>
              <a:buSzPts val="1500"/>
              <a:buFont typeface="Raleway"/>
              <a:buChar char="○"/>
            </a:pPr>
            <a:r>
              <a:rPr lang="en-US" sz="1500" b="0" i="0" u="none" strike="noStrike" cap="none">
                <a:solidFill>
                  <a:schemeClr val="lt1"/>
                </a:solidFill>
                <a:latin typeface="Raleway"/>
                <a:ea typeface="Raleway"/>
                <a:cs typeface="Raleway"/>
                <a:sym typeface="Raleway"/>
              </a:rPr>
              <a:t>Specific words, phrases, thoughts </a:t>
            </a:r>
            <a:endParaRPr sz="1500" b="0" i="0" u="none" strike="noStrike" cap="none">
              <a:solidFill>
                <a:schemeClr val="lt1"/>
              </a:solidFill>
              <a:latin typeface="Raleway"/>
              <a:ea typeface="Raleway"/>
              <a:cs typeface="Raleway"/>
              <a:sym typeface="Raleway"/>
            </a:endParaRPr>
          </a:p>
          <a:p>
            <a:pPr marL="457200" marR="0" lvl="1" indent="-209550" algn="l" rtl="0">
              <a:lnSpc>
                <a:spcPct val="100000"/>
              </a:lnSpc>
              <a:spcBef>
                <a:spcPts val="0"/>
              </a:spcBef>
              <a:spcAft>
                <a:spcPts val="0"/>
              </a:spcAft>
              <a:buClr>
                <a:schemeClr val="lt1"/>
              </a:buClr>
              <a:buSzPts val="1500"/>
              <a:buFont typeface="Raleway"/>
              <a:buChar char="○"/>
            </a:pPr>
            <a:r>
              <a:rPr lang="en-US" sz="1500" b="0" i="0" u="none" strike="noStrike" cap="none">
                <a:solidFill>
                  <a:schemeClr val="lt1"/>
                </a:solidFill>
                <a:latin typeface="Raleway"/>
                <a:ea typeface="Raleway"/>
                <a:cs typeface="Raleway"/>
                <a:sym typeface="Raleway"/>
              </a:rPr>
              <a:t>Commonalities, patterns, trends among group members</a:t>
            </a:r>
            <a:endParaRPr sz="1500" b="0" i="0" u="none" strike="noStrike" cap="none">
              <a:solidFill>
                <a:schemeClr val="lt1"/>
              </a:solidFill>
              <a:latin typeface="Raleway"/>
              <a:ea typeface="Raleway"/>
              <a:cs typeface="Raleway"/>
              <a:sym typeface="Raleway"/>
            </a:endParaRPr>
          </a:p>
          <a:p>
            <a:pPr marL="457200" marR="0" lvl="0" indent="0" algn="l" rtl="0">
              <a:lnSpc>
                <a:spcPct val="100000"/>
              </a:lnSpc>
              <a:spcBef>
                <a:spcPts val="400"/>
              </a:spcBef>
              <a:spcAft>
                <a:spcPts val="0"/>
              </a:spcAft>
              <a:buClr>
                <a:srgbClr val="000000"/>
              </a:buClr>
              <a:buSzPts val="1500"/>
              <a:buFont typeface="Arial"/>
              <a:buNone/>
            </a:pPr>
            <a:endParaRPr sz="1500" b="0" i="0" u="none" strike="noStrike" cap="none">
              <a:solidFill>
                <a:schemeClr val="lt1"/>
              </a:solidFill>
              <a:latin typeface="Raleway"/>
              <a:ea typeface="Raleway"/>
              <a:cs typeface="Raleway"/>
              <a:sym typeface="Raleway"/>
            </a:endParaRPr>
          </a:p>
          <a:p>
            <a:pPr marL="0" marR="0" lvl="0" indent="0" algn="l" rtl="0">
              <a:lnSpc>
                <a:spcPct val="100000"/>
              </a:lnSpc>
              <a:spcBef>
                <a:spcPts val="400"/>
              </a:spcBef>
              <a:spcAft>
                <a:spcPts val="0"/>
              </a:spcAft>
              <a:buClr>
                <a:srgbClr val="000000"/>
              </a:buClr>
              <a:buSzPts val="1500"/>
              <a:buFont typeface="Arial"/>
              <a:buNone/>
            </a:pPr>
            <a:r>
              <a:rPr lang="en-US" sz="1500" b="0" i="1" u="none" strike="noStrike" cap="none">
                <a:solidFill>
                  <a:schemeClr val="lt1"/>
                </a:solidFill>
                <a:latin typeface="Raleway"/>
                <a:ea typeface="Raleway"/>
                <a:cs typeface="Raleway"/>
                <a:sym typeface="Raleway"/>
              </a:rPr>
              <a:t>  I noticed...</a:t>
            </a:r>
            <a:endParaRPr sz="1500" b="0" i="1" u="none" strike="noStrike" cap="none">
              <a:solidFill>
                <a:schemeClr val="lt1"/>
              </a:solidFill>
              <a:latin typeface="Raleway"/>
              <a:ea typeface="Raleway"/>
              <a:cs typeface="Raleway"/>
              <a:sym typeface="Raleway"/>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p135"/>
          <p:cNvSpPr txBox="1">
            <a:spLocks noGrp="1"/>
          </p:cNvSpPr>
          <p:nvPr>
            <p:ph type="title"/>
          </p:nvPr>
        </p:nvSpPr>
        <p:spPr>
          <a:xfrm>
            <a:off x="412700" y="1546788"/>
            <a:ext cx="4134000" cy="12006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accent1"/>
              </a:buClr>
              <a:buSzPts val="3600"/>
              <a:buFont typeface="Raleway"/>
              <a:buNone/>
            </a:pPr>
            <a:r>
              <a:rPr lang="en-US" sz="3600">
                <a:solidFill>
                  <a:srgbClr val="177BA6"/>
                </a:solidFill>
                <a:latin typeface="Raleway Medium"/>
                <a:ea typeface="Raleway Medium"/>
                <a:cs typeface="Raleway Medium"/>
                <a:sym typeface="Raleway Medium"/>
              </a:rPr>
              <a:t>Interpersonal Curiosity</a:t>
            </a:r>
            <a:endParaRPr>
              <a:solidFill>
                <a:srgbClr val="177BA6"/>
              </a:solidFill>
              <a:latin typeface="Raleway Medium"/>
              <a:ea typeface="Raleway Medium"/>
              <a:cs typeface="Raleway Medium"/>
              <a:sym typeface="Raleway Medium"/>
            </a:endParaRPr>
          </a:p>
        </p:txBody>
      </p:sp>
      <p:sp>
        <p:nvSpPr>
          <p:cNvPr id="1528" name="Google Shape;1528;p135"/>
          <p:cNvSpPr txBox="1"/>
          <p:nvPr/>
        </p:nvSpPr>
        <p:spPr>
          <a:xfrm>
            <a:off x="328850" y="2747388"/>
            <a:ext cx="4217700" cy="1200600"/>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Raleway"/>
                <a:ea typeface="Raleway"/>
                <a:cs typeface="Raleway"/>
                <a:sym typeface="Raleway"/>
              </a:rPr>
              <a:t>Inquiring </a:t>
            </a: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Raleway"/>
                <a:ea typeface="Raleway"/>
                <a:cs typeface="Raleway"/>
                <a:sym typeface="Raleway"/>
              </a:rPr>
              <a:t>with </a:t>
            </a: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Raleway"/>
                <a:ea typeface="Raleway"/>
                <a:cs typeface="Raleway"/>
                <a:sym typeface="Raleway"/>
              </a:rPr>
              <a:t>Open-Ended Questions</a:t>
            </a:r>
            <a:endParaRPr sz="2400" b="0" i="0" u="none" strike="noStrike" cap="none">
              <a:solidFill>
                <a:srgbClr val="000000"/>
              </a:solidFill>
              <a:latin typeface="Raleway"/>
              <a:ea typeface="Raleway"/>
              <a:cs typeface="Raleway"/>
              <a:sym typeface="Raleway"/>
            </a:endParaRPr>
          </a:p>
        </p:txBody>
      </p:sp>
      <p:pic>
        <p:nvPicPr>
          <p:cNvPr id="1529" name="Google Shape;1529;p135"/>
          <p:cNvPicPr preferRelativeResize="0"/>
          <p:nvPr/>
        </p:nvPicPr>
        <p:blipFill rotWithShape="1">
          <a:blip r:embed="rId3">
            <a:alphaModFix amt="43000"/>
          </a:blip>
          <a:srcRect l="3956" t="15325" b="14311"/>
          <a:stretch/>
        </p:blipFill>
        <p:spPr>
          <a:xfrm>
            <a:off x="4874713" y="965175"/>
            <a:ext cx="4269286" cy="312763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Google Shape;1535;p136"/>
          <p:cNvSpPr txBox="1"/>
          <p:nvPr/>
        </p:nvSpPr>
        <p:spPr>
          <a:xfrm>
            <a:off x="443550" y="443550"/>
            <a:ext cx="8211600" cy="4094400"/>
          </a:xfrm>
          <a:prstGeom prst="rect">
            <a:avLst/>
          </a:prstGeom>
          <a:solidFill>
            <a:srgbClr val="177BA6"/>
          </a:solidFill>
          <a:ln>
            <a:noFill/>
          </a:ln>
        </p:spPr>
        <p:txBody>
          <a:bodyPr spcFirstLastPara="1" wrap="square" lIns="45725" tIns="45725" rIns="45725" bIns="45725" anchor="t" anchorCtr="0">
            <a:spAutoFit/>
          </a:bodyPr>
          <a:lstStyle/>
          <a:p>
            <a:pPr marL="0" marR="0" lvl="0" indent="0" algn="l" rtl="0">
              <a:lnSpc>
                <a:spcPct val="100000"/>
              </a:lnSpc>
              <a:spcBef>
                <a:spcPts val="400"/>
              </a:spcBef>
              <a:spcAft>
                <a:spcPts val="0"/>
              </a:spcAft>
              <a:buClr>
                <a:srgbClr val="000000"/>
              </a:buClr>
              <a:buSzPts val="1800"/>
              <a:buFont typeface="Arial"/>
              <a:buNone/>
            </a:pPr>
            <a:endParaRPr sz="1800" b="0" i="0" u="none" strike="noStrike" cap="none">
              <a:solidFill>
                <a:schemeClr val="lt1"/>
              </a:solidFill>
              <a:latin typeface="Raleway"/>
              <a:ea typeface="Raleway"/>
              <a:cs typeface="Raleway"/>
              <a:sym typeface="Raleway"/>
            </a:endParaRPr>
          </a:p>
          <a:p>
            <a:pPr marL="0" marR="0" lvl="0" indent="0" algn="l" rtl="0">
              <a:lnSpc>
                <a:spcPct val="100000"/>
              </a:lnSpc>
              <a:spcBef>
                <a:spcPts val="400"/>
              </a:spcBef>
              <a:spcAft>
                <a:spcPts val="0"/>
              </a:spcAft>
              <a:buClr>
                <a:srgbClr val="000000"/>
              </a:buClr>
              <a:buSzPts val="1800"/>
              <a:buFont typeface="Arial"/>
              <a:buNone/>
            </a:pPr>
            <a:r>
              <a:rPr lang="en-US" sz="2400" b="1" i="0" u="none" strike="noStrike" cap="none">
                <a:solidFill>
                  <a:schemeClr val="lt1"/>
                </a:solidFill>
                <a:latin typeface="Raleway"/>
                <a:ea typeface="Raleway"/>
                <a:cs typeface="Raleway"/>
                <a:sym typeface="Raleway"/>
              </a:rPr>
              <a:t>Mixed quality relationships (positive qualities with less helpful interactions) actually cause stress and lack of trust.  Satisfying relationships (with someone who understands your problems and gives the kind of support you really want) are related to more resilient patterns of stress reactivity.</a:t>
            </a:r>
            <a:endParaRPr sz="2400" b="1" i="0" u="none" strike="noStrike" cap="none">
              <a:solidFill>
                <a:schemeClr val="lt1"/>
              </a:solidFill>
              <a:latin typeface="Raleway"/>
              <a:ea typeface="Raleway"/>
              <a:cs typeface="Raleway"/>
              <a:sym typeface="Raleway"/>
            </a:endParaRPr>
          </a:p>
          <a:p>
            <a:pPr marL="0" marR="0" lvl="0" indent="0" algn="l" rtl="0">
              <a:lnSpc>
                <a:spcPct val="100000"/>
              </a:lnSpc>
              <a:spcBef>
                <a:spcPts val="400"/>
              </a:spcBef>
              <a:spcAft>
                <a:spcPts val="0"/>
              </a:spcAft>
              <a:buClr>
                <a:srgbClr val="000000"/>
              </a:buClr>
              <a:buSzPts val="1800"/>
              <a:buFont typeface="Arial"/>
              <a:buNone/>
            </a:pPr>
            <a:endParaRPr sz="1800" b="1" i="0" u="none" strike="noStrike" cap="none">
              <a:solidFill>
                <a:schemeClr val="lt1"/>
              </a:solidFill>
              <a:latin typeface="Raleway"/>
              <a:ea typeface="Raleway"/>
              <a:cs typeface="Raleway"/>
              <a:sym typeface="Raleway"/>
            </a:endParaRPr>
          </a:p>
          <a:p>
            <a:pPr marL="0" marR="0" lvl="0" indent="0" algn="l" rtl="0">
              <a:lnSpc>
                <a:spcPct val="100000"/>
              </a:lnSpc>
              <a:spcBef>
                <a:spcPts val="400"/>
              </a:spcBef>
              <a:spcAft>
                <a:spcPts val="0"/>
              </a:spcAft>
              <a:buClr>
                <a:srgbClr val="000000"/>
              </a:buClr>
              <a:buSzPts val="1500"/>
              <a:buFont typeface="Arial"/>
              <a:buNone/>
            </a:pPr>
            <a:endParaRPr sz="1500" b="0" i="0" u="none" strike="noStrike" cap="none">
              <a:solidFill>
                <a:schemeClr val="lt1"/>
              </a:solidFill>
              <a:latin typeface="Raleway"/>
              <a:ea typeface="Raleway"/>
              <a:cs typeface="Raleway"/>
              <a:sym typeface="Raleway"/>
            </a:endParaRPr>
          </a:p>
          <a:p>
            <a:pPr marL="457200" marR="0" lvl="0" indent="-209550" algn="r" rtl="0">
              <a:lnSpc>
                <a:spcPct val="100000"/>
              </a:lnSpc>
              <a:spcBef>
                <a:spcPts val="400"/>
              </a:spcBef>
              <a:spcAft>
                <a:spcPts val="0"/>
              </a:spcAft>
              <a:buClr>
                <a:schemeClr val="lt1"/>
              </a:buClr>
              <a:buSzPts val="1500"/>
              <a:buFont typeface="Raleway"/>
              <a:buChar char="-"/>
            </a:pPr>
            <a:r>
              <a:rPr lang="en-US" sz="1500" b="1" i="0" u="none" strike="noStrike" cap="none">
                <a:solidFill>
                  <a:schemeClr val="lt1"/>
                </a:solidFill>
                <a:latin typeface="Raleway"/>
                <a:ea typeface="Raleway"/>
                <a:cs typeface="Raleway"/>
                <a:sym typeface="Raleway"/>
              </a:rPr>
              <a:t>From </a:t>
            </a:r>
            <a:r>
              <a:rPr lang="en-US" sz="1500" b="1" i="1" u="none" strike="noStrike" cap="none">
                <a:solidFill>
                  <a:schemeClr val="lt1"/>
                </a:solidFill>
                <a:latin typeface="Raleway"/>
                <a:ea typeface="Raleway"/>
                <a:cs typeface="Raleway"/>
                <a:sym typeface="Raleway"/>
              </a:rPr>
              <a:t>The Telomere Effect</a:t>
            </a:r>
            <a:r>
              <a:rPr lang="en-US" sz="1500" b="1" i="0" u="none" strike="noStrike" cap="none">
                <a:solidFill>
                  <a:schemeClr val="lt1"/>
                </a:solidFill>
                <a:latin typeface="Raleway"/>
                <a:ea typeface="Raleway"/>
                <a:cs typeface="Raleway"/>
                <a:sym typeface="Raleway"/>
              </a:rPr>
              <a:t>, </a:t>
            </a:r>
            <a:endParaRPr sz="1500" b="1" i="0" u="none" strike="noStrike" cap="none">
              <a:solidFill>
                <a:schemeClr val="lt1"/>
              </a:solidFill>
              <a:latin typeface="Raleway"/>
              <a:ea typeface="Raleway"/>
              <a:cs typeface="Raleway"/>
              <a:sym typeface="Raleway"/>
            </a:endParaRPr>
          </a:p>
          <a:p>
            <a:pPr marL="457200" marR="0" lvl="0" indent="0" algn="r" rtl="0">
              <a:lnSpc>
                <a:spcPct val="100000"/>
              </a:lnSpc>
              <a:spcBef>
                <a:spcPts val="400"/>
              </a:spcBef>
              <a:spcAft>
                <a:spcPts val="0"/>
              </a:spcAft>
              <a:buClr>
                <a:srgbClr val="000000"/>
              </a:buClr>
              <a:buSzPts val="1500"/>
              <a:buFont typeface="Arial"/>
              <a:buNone/>
            </a:pPr>
            <a:r>
              <a:rPr lang="en-US" sz="1500" b="1" i="0" u="none" strike="noStrike" cap="none">
                <a:solidFill>
                  <a:schemeClr val="lt1"/>
                </a:solidFill>
                <a:latin typeface="Raleway"/>
                <a:ea typeface="Raleway"/>
                <a:cs typeface="Raleway"/>
                <a:sym typeface="Raleway"/>
              </a:rPr>
              <a:t>Elissa Epel, Ph.D and Elizabeth Blackburn, Ph.D.</a:t>
            </a:r>
            <a:endParaRPr sz="1500" b="1" i="0" u="none" strike="noStrike" cap="none">
              <a:solidFill>
                <a:schemeClr val="lt1"/>
              </a:solidFill>
              <a:latin typeface="Raleway"/>
              <a:ea typeface="Raleway"/>
              <a:cs typeface="Raleway"/>
              <a:sym typeface="Raleway"/>
            </a:endParaRPr>
          </a:p>
          <a:p>
            <a:pPr marL="457200" marR="0" lvl="0" indent="0" algn="r" rtl="0">
              <a:lnSpc>
                <a:spcPct val="100000"/>
              </a:lnSpc>
              <a:spcBef>
                <a:spcPts val="400"/>
              </a:spcBef>
              <a:spcAft>
                <a:spcPts val="0"/>
              </a:spcAft>
              <a:buClr>
                <a:srgbClr val="000000"/>
              </a:buClr>
              <a:buSzPts val="1500"/>
              <a:buFont typeface="Arial"/>
              <a:buNone/>
            </a:pPr>
            <a:endParaRPr sz="1500" b="0" i="0" u="none" strike="noStrike" cap="none">
              <a:solidFill>
                <a:schemeClr val="lt1"/>
              </a:solidFill>
              <a:latin typeface="Raleway"/>
              <a:ea typeface="Raleway"/>
              <a:cs typeface="Raleway"/>
              <a:sym typeface="Raleway"/>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p137"/>
          <p:cNvSpPr txBox="1">
            <a:spLocks noGrp="1"/>
          </p:cNvSpPr>
          <p:nvPr>
            <p:ph type="body" idx="1"/>
          </p:nvPr>
        </p:nvSpPr>
        <p:spPr>
          <a:xfrm>
            <a:off x="1381000" y="1337325"/>
            <a:ext cx="6627600" cy="2972700"/>
          </a:xfrm>
          <a:prstGeom prst="rect">
            <a:avLst/>
          </a:prstGeom>
          <a:noFill/>
          <a:ln>
            <a:noFill/>
          </a:ln>
        </p:spPr>
        <p:txBody>
          <a:bodyPr spcFirstLastPara="1" wrap="square" lIns="0" tIns="0" rIns="0" bIns="0" anchor="t" anchorCtr="0">
            <a:normAutofit/>
          </a:bodyPr>
          <a:lstStyle/>
          <a:p>
            <a:pPr marL="457200" lvl="1" indent="-228600" algn="l" rtl="0">
              <a:lnSpc>
                <a:spcPct val="100000"/>
              </a:lnSpc>
              <a:spcBef>
                <a:spcPts val="400"/>
              </a:spcBef>
              <a:spcAft>
                <a:spcPts val="0"/>
              </a:spcAft>
              <a:buSzPts val="1800"/>
              <a:buFont typeface="Raleway"/>
              <a:buChar char="○"/>
            </a:pPr>
            <a:r>
              <a:rPr lang="en-US" sz="1800">
                <a:latin typeface="Raleway"/>
                <a:ea typeface="Raleway"/>
                <a:cs typeface="Raleway"/>
                <a:sym typeface="Raleway"/>
              </a:rPr>
              <a:t>What would you like people to say about you?</a:t>
            </a:r>
            <a:endParaRPr sz="1800">
              <a:latin typeface="Raleway"/>
              <a:ea typeface="Raleway"/>
              <a:cs typeface="Raleway"/>
              <a:sym typeface="Raleway"/>
            </a:endParaRPr>
          </a:p>
          <a:p>
            <a:pPr marL="0" lvl="0" indent="0" algn="l" rtl="0">
              <a:lnSpc>
                <a:spcPct val="100000"/>
              </a:lnSpc>
              <a:spcBef>
                <a:spcPts val="400"/>
              </a:spcBef>
              <a:spcAft>
                <a:spcPts val="0"/>
              </a:spcAft>
              <a:buSzPts val="2000"/>
              <a:buNone/>
            </a:pPr>
            <a:endParaRPr sz="1800">
              <a:latin typeface="Raleway"/>
              <a:ea typeface="Raleway"/>
              <a:cs typeface="Raleway"/>
              <a:sym typeface="Raleway"/>
            </a:endParaRPr>
          </a:p>
          <a:p>
            <a:pPr marL="457200" lvl="1" indent="-228600" algn="l" rtl="0">
              <a:lnSpc>
                <a:spcPct val="100000"/>
              </a:lnSpc>
              <a:spcBef>
                <a:spcPts val="400"/>
              </a:spcBef>
              <a:spcAft>
                <a:spcPts val="0"/>
              </a:spcAft>
              <a:buSzPts val="1800"/>
              <a:buFont typeface="Raleway"/>
              <a:buChar char="○"/>
            </a:pPr>
            <a:r>
              <a:rPr lang="en-US" sz="1800">
                <a:latin typeface="Raleway"/>
                <a:ea typeface="Raleway"/>
                <a:cs typeface="Raleway"/>
                <a:sym typeface="Raleway"/>
              </a:rPr>
              <a:t>Jot down three qualities or attributes of you at your best in relationships.</a:t>
            </a:r>
            <a:endParaRPr sz="1800">
              <a:latin typeface="Raleway"/>
              <a:ea typeface="Raleway"/>
              <a:cs typeface="Raleway"/>
              <a:sym typeface="Raleway"/>
            </a:endParaRPr>
          </a:p>
          <a:p>
            <a:pPr marL="685800" lvl="2" indent="-228600" algn="l" rtl="0">
              <a:lnSpc>
                <a:spcPct val="200000"/>
              </a:lnSpc>
              <a:spcBef>
                <a:spcPts val="0"/>
              </a:spcBef>
              <a:spcAft>
                <a:spcPts val="0"/>
              </a:spcAft>
              <a:buSzPts val="1800"/>
              <a:buFont typeface="Raleway"/>
              <a:buChar char="■"/>
            </a:pPr>
            <a:endParaRPr sz="1800">
              <a:latin typeface="Raleway"/>
              <a:ea typeface="Raleway"/>
              <a:cs typeface="Raleway"/>
              <a:sym typeface="Raleway"/>
            </a:endParaRPr>
          </a:p>
          <a:p>
            <a:pPr marL="685800" lvl="2" indent="-228600" algn="l" rtl="0">
              <a:lnSpc>
                <a:spcPct val="200000"/>
              </a:lnSpc>
              <a:spcBef>
                <a:spcPts val="0"/>
              </a:spcBef>
              <a:spcAft>
                <a:spcPts val="0"/>
              </a:spcAft>
              <a:buSzPts val="1800"/>
              <a:buFont typeface="Raleway"/>
              <a:buChar char="■"/>
            </a:pPr>
            <a:endParaRPr sz="1800">
              <a:latin typeface="Raleway"/>
              <a:ea typeface="Raleway"/>
              <a:cs typeface="Raleway"/>
              <a:sym typeface="Raleway"/>
            </a:endParaRPr>
          </a:p>
          <a:p>
            <a:pPr marL="685800" lvl="2" indent="-228600" algn="l" rtl="0">
              <a:lnSpc>
                <a:spcPct val="200000"/>
              </a:lnSpc>
              <a:spcBef>
                <a:spcPts val="0"/>
              </a:spcBef>
              <a:spcAft>
                <a:spcPts val="0"/>
              </a:spcAft>
              <a:buSzPts val="1800"/>
              <a:buFont typeface="Raleway"/>
              <a:buChar char="■"/>
            </a:pPr>
            <a:endParaRPr sz="1800">
              <a:latin typeface="Raleway"/>
              <a:ea typeface="Raleway"/>
              <a:cs typeface="Raleway"/>
              <a:sym typeface="Raleway"/>
            </a:endParaRPr>
          </a:p>
        </p:txBody>
      </p:sp>
      <p:sp>
        <p:nvSpPr>
          <p:cNvPr id="1542" name="Google Shape;1542;p137"/>
          <p:cNvSpPr txBox="1">
            <a:spLocks noGrp="1"/>
          </p:cNvSpPr>
          <p:nvPr>
            <p:ph type="title"/>
          </p:nvPr>
        </p:nvSpPr>
        <p:spPr>
          <a:xfrm>
            <a:off x="1381000" y="633675"/>
            <a:ext cx="5802600" cy="70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1"/>
              </a:buClr>
              <a:buSzPts val="4000"/>
              <a:buFont typeface="Raleway"/>
              <a:buNone/>
            </a:pPr>
            <a:r>
              <a:rPr lang="en-US">
                <a:solidFill>
                  <a:schemeClr val="accent1"/>
                </a:solidFill>
              </a:rPr>
              <a:t>Reflect</a:t>
            </a:r>
            <a:endParaRPr/>
          </a:p>
        </p:txBody>
      </p:sp>
      <p:sp>
        <p:nvSpPr>
          <p:cNvPr id="1543" name="Google Shape;1543;p137"/>
          <p:cNvSpPr/>
          <p:nvPr/>
        </p:nvSpPr>
        <p:spPr>
          <a:xfrm>
            <a:off x="35250" y="4386188"/>
            <a:ext cx="9073500" cy="936900"/>
          </a:xfrm>
          <a:prstGeom prst="rect">
            <a:avLst/>
          </a:prstGeom>
          <a:solidFill>
            <a:srgbClr val="177BA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r>
              <a:rPr lang="en-US" sz="700"/>
              <a:t>v</a:t>
            </a:r>
            <a:endParaRPr sz="700"/>
          </a:p>
        </p:txBody>
      </p:sp>
      <p:sp>
        <p:nvSpPr>
          <p:cNvPr id="1544" name="Google Shape;1544;p137"/>
          <p:cNvSpPr/>
          <p:nvPr/>
        </p:nvSpPr>
        <p:spPr>
          <a:xfrm>
            <a:off x="-185196" y="-22908"/>
            <a:ext cx="1015500" cy="5346000"/>
          </a:xfrm>
          <a:prstGeom prst="rect">
            <a:avLst/>
          </a:prstGeom>
          <a:solidFill>
            <a:srgbClr val="177BA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138"/>
          <p:cNvSpPr txBox="1">
            <a:spLocks noGrp="1"/>
          </p:cNvSpPr>
          <p:nvPr>
            <p:ph type="body" idx="1"/>
          </p:nvPr>
        </p:nvSpPr>
        <p:spPr>
          <a:xfrm>
            <a:off x="339875" y="1371600"/>
            <a:ext cx="7668600" cy="2001600"/>
          </a:xfrm>
          <a:prstGeom prst="rect">
            <a:avLst/>
          </a:prstGeom>
          <a:noFill/>
          <a:ln>
            <a:noFill/>
          </a:ln>
        </p:spPr>
        <p:txBody>
          <a:bodyPr spcFirstLastPara="1" wrap="square" lIns="0" tIns="0" rIns="0" bIns="0" anchor="t" anchorCtr="0">
            <a:normAutofit/>
          </a:bodyPr>
          <a:lstStyle/>
          <a:p>
            <a:pPr marL="0" lvl="0" indent="0" algn="l" rtl="0">
              <a:lnSpc>
                <a:spcPct val="115000"/>
              </a:lnSpc>
              <a:spcBef>
                <a:spcPts val="0"/>
              </a:spcBef>
              <a:spcAft>
                <a:spcPts val="0"/>
              </a:spcAft>
              <a:buSzPts val="2000"/>
              <a:buNone/>
            </a:pPr>
            <a:endParaRPr sz="1500">
              <a:latin typeface="Raleway"/>
              <a:ea typeface="Raleway"/>
              <a:cs typeface="Raleway"/>
              <a:sym typeface="Raleway"/>
            </a:endParaRPr>
          </a:p>
          <a:p>
            <a:pPr marL="228600" lvl="0" indent="0" algn="l" rtl="0">
              <a:lnSpc>
                <a:spcPct val="115000"/>
              </a:lnSpc>
              <a:spcBef>
                <a:spcPts val="0"/>
              </a:spcBef>
              <a:spcAft>
                <a:spcPts val="0"/>
              </a:spcAft>
              <a:buSzPts val="2000"/>
              <a:buNone/>
            </a:pPr>
            <a:r>
              <a:rPr lang="en-US" sz="1800" b="1">
                <a:solidFill>
                  <a:schemeClr val="dk1"/>
                </a:solidFill>
                <a:latin typeface="Raleway"/>
                <a:ea typeface="Raleway"/>
                <a:cs typeface="Raleway"/>
                <a:sym typeface="Raleway"/>
              </a:rPr>
              <a:t>In this relationship, I am...</a:t>
            </a:r>
            <a:endParaRPr sz="1800" b="1">
              <a:solidFill>
                <a:schemeClr val="dk1"/>
              </a:solidFill>
              <a:latin typeface="Raleway"/>
              <a:ea typeface="Raleway"/>
              <a:cs typeface="Raleway"/>
              <a:sym typeface="Raleway"/>
            </a:endParaRPr>
          </a:p>
          <a:p>
            <a:pPr marL="0" lvl="0" indent="0" algn="l" rtl="0">
              <a:lnSpc>
                <a:spcPct val="115000"/>
              </a:lnSpc>
              <a:spcBef>
                <a:spcPts val="0"/>
              </a:spcBef>
              <a:spcAft>
                <a:spcPts val="0"/>
              </a:spcAft>
              <a:buSzPts val="2000"/>
              <a:buNone/>
            </a:pPr>
            <a:endParaRPr sz="1800">
              <a:solidFill>
                <a:schemeClr val="dk1"/>
              </a:solidFill>
              <a:latin typeface="Raleway"/>
              <a:ea typeface="Raleway"/>
              <a:cs typeface="Raleway"/>
              <a:sym typeface="Raleway"/>
            </a:endParaRPr>
          </a:p>
        </p:txBody>
      </p:sp>
      <p:sp>
        <p:nvSpPr>
          <p:cNvPr id="1551" name="Google Shape;1551;p138"/>
          <p:cNvSpPr txBox="1">
            <a:spLocks noGrp="1"/>
          </p:cNvSpPr>
          <p:nvPr>
            <p:ph type="title"/>
          </p:nvPr>
        </p:nvSpPr>
        <p:spPr>
          <a:xfrm>
            <a:off x="1018063" y="3012450"/>
            <a:ext cx="6732900" cy="7038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accent1"/>
              </a:buClr>
              <a:buSzPct val="100000"/>
              <a:buFont typeface="Raleway"/>
              <a:buNone/>
            </a:pPr>
            <a:endParaRPr>
              <a:solidFill>
                <a:schemeClr val="accent1"/>
              </a:solidFill>
            </a:endParaRPr>
          </a:p>
          <a:p>
            <a:pPr marL="0" lvl="0" indent="0" algn="l" rtl="0">
              <a:lnSpc>
                <a:spcPct val="90000"/>
              </a:lnSpc>
              <a:spcBef>
                <a:spcPts val="0"/>
              </a:spcBef>
              <a:spcAft>
                <a:spcPts val="0"/>
              </a:spcAft>
              <a:buClr>
                <a:schemeClr val="accent1"/>
              </a:buClr>
              <a:buSzPct val="100000"/>
              <a:buFont typeface="Raleway"/>
              <a:buNone/>
            </a:pPr>
            <a:r>
              <a:rPr lang="en-US">
                <a:solidFill>
                  <a:schemeClr val="accent1"/>
                </a:solidFill>
              </a:rPr>
              <a:t> </a:t>
            </a:r>
            <a:endParaRPr/>
          </a:p>
        </p:txBody>
      </p:sp>
      <p:pic>
        <p:nvPicPr>
          <p:cNvPr id="1552" name="Google Shape;1552;p138" descr="Collegue, employee, head, silhouette icon - Download on Iconfinder"/>
          <p:cNvPicPr preferRelativeResize="0"/>
          <p:nvPr/>
        </p:nvPicPr>
        <p:blipFill rotWithShape="1">
          <a:blip r:embed="rId3">
            <a:alphaModFix/>
          </a:blip>
          <a:srcRect/>
          <a:stretch/>
        </p:blipFill>
        <p:spPr>
          <a:xfrm>
            <a:off x="1244001" y="188627"/>
            <a:ext cx="1117313" cy="1276925"/>
          </a:xfrm>
          <a:prstGeom prst="rect">
            <a:avLst/>
          </a:prstGeom>
          <a:noFill/>
          <a:ln>
            <a:noFill/>
          </a:ln>
        </p:spPr>
      </p:pic>
      <p:pic>
        <p:nvPicPr>
          <p:cNvPr id="1553" name="Google Shape;1553;p138" descr="Collegue, employee, head, silhouette icon - Download on Iconfinder"/>
          <p:cNvPicPr preferRelativeResize="0"/>
          <p:nvPr/>
        </p:nvPicPr>
        <p:blipFill rotWithShape="1">
          <a:blip r:embed="rId3">
            <a:alphaModFix/>
          </a:blip>
          <a:srcRect/>
          <a:stretch/>
        </p:blipFill>
        <p:spPr>
          <a:xfrm>
            <a:off x="3624338" y="188626"/>
            <a:ext cx="1163225" cy="1329396"/>
          </a:xfrm>
          <a:prstGeom prst="rect">
            <a:avLst/>
          </a:prstGeom>
          <a:noFill/>
          <a:ln>
            <a:noFill/>
          </a:ln>
        </p:spPr>
      </p:pic>
      <p:pic>
        <p:nvPicPr>
          <p:cNvPr id="1554" name="Google Shape;1554;p138" descr="Collegue, employee, head, silhouette icon - Download on Iconfinder"/>
          <p:cNvPicPr preferRelativeResize="0"/>
          <p:nvPr/>
        </p:nvPicPr>
        <p:blipFill rotWithShape="1">
          <a:blip r:embed="rId3">
            <a:alphaModFix/>
          </a:blip>
          <a:srcRect/>
          <a:stretch/>
        </p:blipFill>
        <p:spPr>
          <a:xfrm>
            <a:off x="6004675" y="188625"/>
            <a:ext cx="1163225" cy="1329397"/>
          </a:xfrm>
          <a:prstGeom prst="rect">
            <a:avLst/>
          </a:prstGeom>
          <a:noFill/>
          <a:ln>
            <a:noFill/>
          </a:ln>
        </p:spPr>
      </p:pic>
      <p:graphicFrame>
        <p:nvGraphicFramePr>
          <p:cNvPr id="1555" name="Google Shape;1555;p138"/>
          <p:cNvGraphicFramePr/>
          <p:nvPr/>
        </p:nvGraphicFramePr>
        <p:xfrm>
          <a:off x="256925" y="2045957"/>
          <a:ext cx="8689275" cy="2941330"/>
        </p:xfrm>
        <a:graphic>
          <a:graphicData uri="http://schemas.openxmlformats.org/drawingml/2006/table">
            <a:tbl>
              <a:tblPr>
                <a:noFill/>
                <a:tableStyleId>{344E40C7-45DE-4D9D-96A1-3F7B7B041EFF}</a:tableStyleId>
              </a:tblPr>
              <a:tblGrid>
                <a:gridCol w="2896425">
                  <a:extLst>
                    <a:ext uri="{9D8B030D-6E8A-4147-A177-3AD203B41FA5}">
                      <a16:colId xmlns:a16="http://schemas.microsoft.com/office/drawing/2014/main" val="20000"/>
                    </a:ext>
                  </a:extLst>
                </a:gridCol>
                <a:gridCol w="2896425">
                  <a:extLst>
                    <a:ext uri="{9D8B030D-6E8A-4147-A177-3AD203B41FA5}">
                      <a16:colId xmlns:a16="http://schemas.microsoft.com/office/drawing/2014/main" val="20001"/>
                    </a:ext>
                  </a:extLst>
                </a:gridCol>
                <a:gridCol w="2896425">
                  <a:extLst>
                    <a:ext uri="{9D8B030D-6E8A-4147-A177-3AD203B41FA5}">
                      <a16:colId xmlns:a16="http://schemas.microsoft.com/office/drawing/2014/main" val="20002"/>
                    </a:ext>
                  </a:extLst>
                </a:gridCol>
              </a:tblGrid>
              <a:tr h="2889475">
                <a:tc>
                  <a:txBody>
                    <a:bodyPr/>
                    <a:lstStyle/>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Receptive</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Argumentative</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Open </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Finding fault and blame</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Curious</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Judgmental</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Appreciative</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Going for win-win solutions</a:t>
                      </a:r>
                      <a:endParaRPr sz="150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700"/>
                        <a:buFont typeface="Arial"/>
                        <a:buNone/>
                      </a:pPr>
                      <a:endParaRPr sz="700" u="none" strike="noStrike" cap="none">
                        <a:latin typeface="Raleway"/>
                        <a:ea typeface="Raleway"/>
                        <a:cs typeface="Raleway"/>
                        <a:sym typeface="Raleway"/>
                      </a:endParaRPr>
                    </a:p>
                  </a:txBody>
                  <a:tcPr marL="45725" marR="45725" marT="45725" marB="45725"/>
                </a:tc>
                <a:tc>
                  <a:txBody>
                    <a:bodyPr/>
                    <a:lstStyle/>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Responsible</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Distracted</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Compassionate</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Non-Judging</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Defensive</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Harsh</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Assertive</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Present</a:t>
                      </a:r>
                      <a:endParaRPr sz="150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700"/>
                        <a:buFont typeface="Arial"/>
                        <a:buNone/>
                      </a:pPr>
                      <a:endParaRPr sz="700" u="none" strike="noStrike" cap="none">
                        <a:latin typeface="Raleway"/>
                        <a:ea typeface="Raleway"/>
                        <a:cs typeface="Raleway"/>
                        <a:sym typeface="Raleway"/>
                      </a:endParaRPr>
                    </a:p>
                  </a:txBody>
                  <a:tcPr marL="45725" marR="45725" marT="45725" marB="45725"/>
                </a:tc>
                <a:tc>
                  <a:txBody>
                    <a:bodyPr/>
                    <a:lstStyle/>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Justifying my actions</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Closed</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Acknowledging</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Dismissive</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Putting my needs ahead of their needs </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Deferential</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Avoiding conflict</a:t>
                      </a:r>
                      <a:endParaRPr sz="1500" u="none" strike="noStrike" cap="none">
                        <a:solidFill>
                          <a:schemeClr val="dk1"/>
                        </a:solidFill>
                        <a:latin typeface="Raleway"/>
                        <a:ea typeface="Raleway"/>
                        <a:cs typeface="Raleway"/>
                        <a:sym typeface="Raleway"/>
                      </a:endParaRPr>
                    </a:p>
                    <a:p>
                      <a:pPr marL="228600" marR="0" lvl="0" indent="-209550" algn="l" rtl="0">
                        <a:lnSpc>
                          <a:spcPct val="100000"/>
                        </a:lnSpc>
                        <a:spcBef>
                          <a:spcPts val="0"/>
                        </a:spcBef>
                        <a:spcAft>
                          <a:spcPts val="0"/>
                        </a:spcAft>
                        <a:buClr>
                          <a:schemeClr val="dk1"/>
                        </a:buClr>
                        <a:buSzPts val="1500"/>
                        <a:buFont typeface="Raleway"/>
                        <a:buChar char="●"/>
                      </a:pPr>
                      <a:r>
                        <a:rPr lang="en-US" sz="1500" u="none" strike="noStrike" cap="none">
                          <a:solidFill>
                            <a:schemeClr val="dk1"/>
                          </a:solidFill>
                          <a:latin typeface="Raleway"/>
                          <a:ea typeface="Raleway"/>
                          <a:cs typeface="Raleway"/>
                          <a:sym typeface="Raleway"/>
                        </a:rPr>
                        <a:t>Something else...</a:t>
                      </a:r>
                      <a:endParaRPr sz="1500" u="none" strike="noStrike" cap="none">
                        <a:solidFill>
                          <a:schemeClr val="dk1"/>
                        </a:solidFill>
                        <a:latin typeface="Raleway"/>
                        <a:ea typeface="Raleway"/>
                        <a:cs typeface="Raleway"/>
                        <a:sym typeface="Raleway"/>
                      </a:endParaRPr>
                    </a:p>
                    <a:p>
                      <a:pPr marL="228600" marR="0" lvl="0" indent="0" algn="l" rtl="0">
                        <a:lnSpc>
                          <a:spcPct val="100000"/>
                        </a:lnSpc>
                        <a:spcBef>
                          <a:spcPts val="0"/>
                        </a:spcBef>
                        <a:spcAft>
                          <a:spcPts val="0"/>
                        </a:spcAft>
                        <a:buClr>
                          <a:srgbClr val="000000"/>
                        </a:buClr>
                        <a:buSzPts val="1500"/>
                        <a:buFont typeface="Arial"/>
                        <a:buNone/>
                      </a:pPr>
                      <a:endParaRPr sz="150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endParaRPr sz="150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700"/>
                        <a:buFont typeface="Arial"/>
                        <a:buNone/>
                      </a:pPr>
                      <a:endParaRPr sz="700" u="none" strike="noStrike" cap="none">
                        <a:latin typeface="Raleway"/>
                        <a:ea typeface="Raleway"/>
                        <a:cs typeface="Raleway"/>
                        <a:sym typeface="Raleway"/>
                      </a:endParaRPr>
                    </a:p>
                  </a:txBody>
                  <a:tcPr marL="45725" marR="45725" marT="45725" marB="45725"/>
                </a:tc>
                <a:extLst>
                  <a:ext uri="{0D108BD9-81ED-4DB2-BD59-A6C34878D82A}">
                    <a16:rowId xmlns:a16="http://schemas.microsoft.com/office/drawing/2014/main" val="10000"/>
                  </a:ext>
                </a:extLst>
              </a:tr>
            </a:tbl>
          </a:graphicData>
        </a:graphic>
      </p:graphicFrame>
      <p:sp>
        <p:nvSpPr>
          <p:cNvPr id="1556" name="Google Shape;1556;p138"/>
          <p:cNvSpPr/>
          <p:nvPr/>
        </p:nvSpPr>
        <p:spPr>
          <a:xfrm>
            <a:off x="35250" y="4386188"/>
            <a:ext cx="9073500" cy="936900"/>
          </a:xfrm>
          <a:prstGeom prst="rect">
            <a:avLst/>
          </a:prstGeom>
          <a:solidFill>
            <a:srgbClr val="177BA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r>
              <a:rPr lang="en-US" sz="700"/>
              <a:t>v</a:t>
            </a:r>
            <a:endParaRPr sz="7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p139"/>
          <p:cNvSpPr txBox="1">
            <a:spLocks noGrp="1"/>
          </p:cNvSpPr>
          <p:nvPr>
            <p:ph type="title"/>
          </p:nvPr>
        </p:nvSpPr>
        <p:spPr>
          <a:xfrm>
            <a:off x="438150" y="476250"/>
            <a:ext cx="4134000" cy="495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accent1"/>
              </a:buClr>
              <a:buSzPct val="181818"/>
              <a:buFont typeface="Raleway"/>
              <a:buNone/>
            </a:pPr>
            <a:r>
              <a:rPr lang="en-US" b="1">
                <a:solidFill>
                  <a:srgbClr val="177BA6"/>
                </a:solidFill>
                <a:latin typeface="Raleway"/>
                <a:ea typeface="Raleway"/>
                <a:cs typeface="Raleway"/>
                <a:sym typeface="Raleway"/>
              </a:rPr>
              <a:t>Open-Ended Questions</a:t>
            </a:r>
            <a:endParaRPr b="1">
              <a:solidFill>
                <a:srgbClr val="177BA6"/>
              </a:solidFill>
              <a:latin typeface="Raleway"/>
              <a:ea typeface="Raleway"/>
              <a:cs typeface="Raleway"/>
              <a:sym typeface="Raleway"/>
            </a:endParaRPr>
          </a:p>
          <a:p>
            <a:pPr marL="0" lvl="0" indent="0" algn="l" rtl="0">
              <a:lnSpc>
                <a:spcPct val="90000"/>
              </a:lnSpc>
              <a:spcBef>
                <a:spcPts val="0"/>
              </a:spcBef>
              <a:spcAft>
                <a:spcPts val="0"/>
              </a:spcAft>
              <a:buClr>
                <a:schemeClr val="accent1"/>
              </a:buClr>
              <a:buSzPct val="121212"/>
              <a:buFont typeface="Raleway"/>
              <a:buNone/>
            </a:pPr>
            <a:endParaRPr sz="3300">
              <a:solidFill>
                <a:schemeClr val="accent1"/>
              </a:solidFill>
            </a:endParaRPr>
          </a:p>
          <a:p>
            <a:pPr marL="0" lvl="0" indent="0" algn="l" rtl="0">
              <a:lnSpc>
                <a:spcPct val="90000"/>
              </a:lnSpc>
              <a:spcBef>
                <a:spcPts val="0"/>
              </a:spcBef>
              <a:spcAft>
                <a:spcPts val="0"/>
              </a:spcAft>
              <a:buClr>
                <a:schemeClr val="accent1"/>
              </a:buClr>
              <a:buSzPct val="181818"/>
              <a:buFont typeface="Raleway"/>
              <a:buNone/>
            </a:pPr>
            <a:r>
              <a:rPr lang="en-US">
                <a:solidFill>
                  <a:schemeClr val="accent1"/>
                </a:solidFill>
              </a:rPr>
              <a:t> </a:t>
            </a:r>
            <a:endParaRPr>
              <a:solidFill>
                <a:schemeClr val="accent1"/>
              </a:solidFill>
            </a:endParaRPr>
          </a:p>
          <a:p>
            <a:pPr marL="0" lvl="0" indent="0" algn="l" rtl="0">
              <a:lnSpc>
                <a:spcPct val="90000"/>
              </a:lnSpc>
              <a:spcBef>
                <a:spcPts val="0"/>
              </a:spcBef>
              <a:spcAft>
                <a:spcPts val="0"/>
              </a:spcAft>
              <a:buClr>
                <a:schemeClr val="accent1"/>
              </a:buClr>
              <a:buSzPct val="181818"/>
              <a:buFont typeface="Raleway"/>
              <a:buNone/>
            </a:pPr>
            <a:endParaRPr>
              <a:solidFill>
                <a:schemeClr val="accent1"/>
              </a:solidFill>
            </a:endParaRPr>
          </a:p>
        </p:txBody>
      </p:sp>
      <p:sp>
        <p:nvSpPr>
          <p:cNvPr id="1563" name="Google Shape;1563;p139"/>
          <p:cNvSpPr txBox="1">
            <a:spLocks noGrp="1"/>
          </p:cNvSpPr>
          <p:nvPr>
            <p:ph type="body" idx="2"/>
          </p:nvPr>
        </p:nvSpPr>
        <p:spPr>
          <a:xfrm>
            <a:off x="454563" y="971551"/>
            <a:ext cx="4117500" cy="3416700"/>
          </a:xfrm>
          <a:prstGeom prst="rect">
            <a:avLst/>
          </a:prstGeom>
          <a:noFill/>
          <a:ln>
            <a:noFill/>
          </a:ln>
        </p:spPr>
        <p:txBody>
          <a:bodyPr spcFirstLastPara="1" wrap="square" lIns="0" tIns="0" rIns="0" bIns="0" anchor="t" anchorCtr="0">
            <a:spAutoFit/>
          </a:bodyPr>
          <a:lstStyle/>
          <a:p>
            <a:pPr marL="228600" lvl="0" indent="-228600" algn="l" rtl="0">
              <a:lnSpc>
                <a:spcPct val="115000"/>
              </a:lnSpc>
              <a:spcBef>
                <a:spcPts val="400"/>
              </a:spcBef>
              <a:spcAft>
                <a:spcPts val="0"/>
              </a:spcAft>
              <a:buSzPts val="1800"/>
              <a:buFont typeface="Raleway"/>
              <a:buChar char="●"/>
            </a:pPr>
            <a:r>
              <a:rPr lang="en-US" sz="1800">
                <a:latin typeface="Raleway"/>
                <a:ea typeface="Raleway"/>
                <a:cs typeface="Raleway"/>
                <a:sym typeface="Raleway"/>
              </a:rPr>
              <a:t>Ask questions you do not have answers to.</a:t>
            </a:r>
            <a:endParaRPr sz="1800">
              <a:latin typeface="Raleway"/>
              <a:ea typeface="Raleway"/>
              <a:cs typeface="Raleway"/>
              <a:sym typeface="Raleway"/>
            </a:endParaRPr>
          </a:p>
          <a:p>
            <a:pPr marL="228600" lvl="0" indent="-228600" algn="l" rtl="0">
              <a:lnSpc>
                <a:spcPct val="115000"/>
              </a:lnSpc>
              <a:spcBef>
                <a:spcPts val="0"/>
              </a:spcBef>
              <a:spcAft>
                <a:spcPts val="0"/>
              </a:spcAft>
              <a:buSzPts val="1800"/>
              <a:buFont typeface="Raleway"/>
              <a:buChar char="●"/>
            </a:pPr>
            <a:r>
              <a:rPr lang="en-US" sz="1800">
                <a:latin typeface="Raleway"/>
                <a:ea typeface="Raleway"/>
                <a:cs typeface="Raleway"/>
                <a:sym typeface="Raleway"/>
              </a:rPr>
              <a:t>Ask questions to help the other person reflect— not to satisfy your own curiosity.</a:t>
            </a:r>
            <a:endParaRPr sz="1800">
              <a:latin typeface="Raleway"/>
              <a:ea typeface="Raleway"/>
              <a:cs typeface="Raleway"/>
              <a:sym typeface="Raleway"/>
            </a:endParaRPr>
          </a:p>
          <a:p>
            <a:pPr marL="228600" lvl="0" indent="-228600" algn="l" rtl="0">
              <a:lnSpc>
                <a:spcPct val="115000"/>
              </a:lnSpc>
              <a:spcBef>
                <a:spcPts val="0"/>
              </a:spcBef>
              <a:spcAft>
                <a:spcPts val="0"/>
              </a:spcAft>
              <a:buSzPts val="1800"/>
              <a:buFont typeface="Raleway"/>
              <a:buChar char="●"/>
            </a:pPr>
            <a:r>
              <a:rPr lang="en-US" sz="1800">
                <a:latin typeface="Raleway"/>
                <a:ea typeface="Raleway"/>
                <a:cs typeface="Raleway"/>
                <a:sym typeface="Raleway"/>
              </a:rPr>
              <a:t>Use the person’s language.</a:t>
            </a:r>
            <a:endParaRPr sz="1800">
              <a:latin typeface="Raleway"/>
              <a:ea typeface="Raleway"/>
              <a:cs typeface="Raleway"/>
              <a:sym typeface="Raleway"/>
            </a:endParaRPr>
          </a:p>
          <a:p>
            <a:pPr marL="228600" lvl="0" indent="-228600" algn="l" rtl="0">
              <a:lnSpc>
                <a:spcPct val="115000"/>
              </a:lnSpc>
              <a:spcBef>
                <a:spcPts val="0"/>
              </a:spcBef>
              <a:spcAft>
                <a:spcPts val="0"/>
              </a:spcAft>
              <a:buSzPts val="1800"/>
              <a:buFont typeface="Raleway"/>
              <a:buChar char="●"/>
            </a:pPr>
            <a:r>
              <a:rPr lang="en-US" sz="1800">
                <a:latin typeface="Raleway"/>
                <a:ea typeface="Raleway"/>
                <a:cs typeface="Raleway"/>
                <a:sym typeface="Raleway"/>
              </a:rPr>
              <a:t>Be brief and to the point.</a:t>
            </a:r>
            <a:endParaRPr sz="1800">
              <a:latin typeface="Raleway"/>
              <a:ea typeface="Raleway"/>
              <a:cs typeface="Raleway"/>
              <a:sym typeface="Raleway"/>
            </a:endParaRPr>
          </a:p>
          <a:p>
            <a:pPr marL="228600" lvl="0" indent="-228600" algn="l" rtl="0">
              <a:lnSpc>
                <a:spcPct val="115000"/>
              </a:lnSpc>
              <a:spcBef>
                <a:spcPts val="0"/>
              </a:spcBef>
              <a:spcAft>
                <a:spcPts val="0"/>
              </a:spcAft>
              <a:buSzPts val="1800"/>
              <a:buFont typeface="Raleway"/>
              <a:buChar char="●"/>
            </a:pPr>
            <a:r>
              <a:rPr lang="en-US" sz="1800">
                <a:latin typeface="Raleway"/>
                <a:ea typeface="Raleway"/>
                <a:cs typeface="Raleway"/>
                <a:sym typeface="Raleway"/>
              </a:rPr>
              <a:t>Use creative metaphors.</a:t>
            </a:r>
            <a:endParaRPr sz="1800">
              <a:latin typeface="Raleway"/>
              <a:ea typeface="Raleway"/>
              <a:cs typeface="Raleway"/>
              <a:sym typeface="Raleway"/>
            </a:endParaRPr>
          </a:p>
          <a:p>
            <a:pPr marL="228600" lvl="0" indent="-228600" algn="l" rtl="0">
              <a:lnSpc>
                <a:spcPct val="115000"/>
              </a:lnSpc>
              <a:spcBef>
                <a:spcPts val="0"/>
              </a:spcBef>
              <a:spcAft>
                <a:spcPts val="0"/>
              </a:spcAft>
              <a:buSzPts val="1800"/>
              <a:buFont typeface="Raleway"/>
              <a:buChar char="●"/>
            </a:pPr>
            <a:r>
              <a:rPr lang="en-US" sz="1800">
                <a:latin typeface="Raleway"/>
                <a:ea typeface="Raleway"/>
                <a:cs typeface="Raleway"/>
                <a:sym typeface="Raleway"/>
              </a:rPr>
              <a:t>Avoid yes/no and right/wrong responses.</a:t>
            </a:r>
            <a:endParaRPr sz="1800">
              <a:latin typeface="Raleway"/>
              <a:ea typeface="Raleway"/>
              <a:cs typeface="Raleway"/>
              <a:sym typeface="Raleway"/>
            </a:endParaRPr>
          </a:p>
          <a:p>
            <a:pPr marL="0" lvl="0" indent="0" algn="l" rtl="0">
              <a:lnSpc>
                <a:spcPct val="90000"/>
              </a:lnSpc>
              <a:spcBef>
                <a:spcPts val="500"/>
              </a:spcBef>
              <a:spcAft>
                <a:spcPts val="0"/>
              </a:spcAft>
              <a:buSzPts val="1200"/>
              <a:buNone/>
            </a:pPr>
            <a:endParaRPr/>
          </a:p>
        </p:txBody>
      </p:sp>
      <p:sp>
        <p:nvSpPr>
          <p:cNvPr id="1564" name="Google Shape;1564;p139"/>
          <p:cNvSpPr txBox="1"/>
          <p:nvPr/>
        </p:nvSpPr>
        <p:spPr>
          <a:xfrm>
            <a:off x="5155300" y="271338"/>
            <a:ext cx="3220800" cy="3234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chemeClr val="lt1"/>
                </a:solidFill>
                <a:latin typeface="Raleway"/>
                <a:ea typeface="Raleway"/>
                <a:cs typeface="Raleway"/>
                <a:sym typeface="Raleway"/>
              </a:rPr>
              <a:t>Conversation  Guidelines</a:t>
            </a:r>
            <a:endParaRPr sz="1500" b="1" i="0" u="none" strike="noStrike" cap="none">
              <a:solidFill>
                <a:schemeClr val="lt1"/>
              </a:solidFill>
              <a:latin typeface="Raleway"/>
              <a:ea typeface="Raleway"/>
              <a:cs typeface="Raleway"/>
              <a:sym typeface="Raleway"/>
            </a:endParaRPr>
          </a:p>
        </p:txBody>
      </p:sp>
      <p:pic>
        <p:nvPicPr>
          <p:cNvPr id="1565" name="Google Shape;1565;p139" descr="Text, table&#10;&#10;Description automatically generated with medium confidence"/>
          <p:cNvPicPr preferRelativeResize="0"/>
          <p:nvPr/>
        </p:nvPicPr>
        <p:blipFill rotWithShape="1">
          <a:blip r:embed="rId3">
            <a:alphaModFix/>
          </a:blip>
          <a:srcRect/>
          <a:stretch/>
        </p:blipFill>
        <p:spPr>
          <a:xfrm>
            <a:off x="5372880" y="772767"/>
            <a:ext cx="3229059" cy="390061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140"/>
          <p:cNvSpPr txBox="1">
            <a:spLocks noGrp="1"/>
          </p:cNvSpPr>
          <p:nvPr>
            <p:ph type="body" idx="1"/>
          </p:nvPr>
        </p:nvSpPr>
        <p:spPr>
          <a:xfrm>
            <a:off x="1576650" y="973513"/>
            <a:ext cx="7162800" cy="3874500"/>
          </a:xfrm>
          <a:prstGeom prst="rect">
            <a:avLst/>
          </a:prstGeom>
          <a:noFill/>
          <a:ln>
            <a:noFill/>
          </a:ln>
        </p:spPr>
        <p:txBody>
          <a:bodyPr spcFirstLastPara="1" wrap="square" lIns="0" tIns="0" rIns="0" bIns="0" anchor="t" anchorCtr="0">
            <a:normAutofit/>
          </a:bodyPr>
          <a:lstStyle/>
          <a:p>
            <a:pPr marL="0" lvl="0" indent="0" algn="l" rtl="0">
              <a:lnSpc>
                <a:spcPct val="115000"/>
              </a:lnSpc>
              <a:spcBef>
                <a:spcPts val="0"/>
              </a:spcBef>
              <a:spcAft>
                <a:spcPts val="0"/>
              </a:spcAft>
              <a:buSzPts val="2000"/>
              <a:buNone/>
            </a:pPr>
            <a:r>
              <a:rPr lang="en-US" sz="1800">
                <a:solidFill>
                  <a:schemeClr val="dk1"/>
                </a:solidFill>
                <a:latin typeface="Raleway"/>
                <a:ea typeface="Raleway"/>
                <a:cs typeface="Raleway"/>
                <a:sym typeface="Raleway"/>
              </a:rPr>
              <a:t>Part 1: Share (10 min)</a:t>
            </a:r>
            <a:endParaRPr sz="1800">
              <a:solidFill>
                <a:schemeClr val="dk1"/>
              </a:solidFill>
              <a:latin typeface="Raleway"/>
              <a:ea typeface="Raleway"/>
              <a:cs typeface="Raleway"/>
              <a:sym typeface="Raleway"/>
            </a:endParaRPr>
          </a:p>
          <a:p>
            <a:pPr marL="228600" lvl="0" indent="-209550" algn="l" rtl="0">
              <a:lnSpc>
                <a:spcPct val="115000"/>
              </a:lnSpc>
              <a:spcBef>
                <a:spcPts val="0"/>
              </a:spcBef>
              <a:spcAft>
                <a:spcPts val="0"/>
              </a:spcAft>
              <a:buClr>
                <a:schemeClr val="dk1"/>
              </a:buClr>
              <a:buSzPts val="1500"/>
              <a:buFont typeface="Raleway"/>
              <a:buChar char="●"/>
            </a:pPr>
            <a:r>
              <a:rPr lang="en-US" sz="1500">
                <a:solidFill>
                  <a:schemeClr val="dk1"/>
                </a:solidFill>
                <a:latin typeface="Raleway"/>
                <a:ea typeface="Raleway"/>
                <a:cs typeface="Raleway"/>
                <a:sym typeface="Raleway"/>
              </a:rPr>
              <a:t>Partner A shares whatever they feel comfortable sharing.</a:t>
            </a:r>
            <a:endParaRPr sz="1500">
              <a:solidFill>
                <a:schemeClr val="dk1"/>
              </a:solidFill>
              <a:latin typeface="Raleway"/>
              <a:ea typeface="Raleway"/>
              <a:cs typeface="Raleway"/>
              <a:sym typeface="Raleway"/>
            </a:endParaRPr>
          </a:p>
          <a:p>
            <a:pPr marL="228600" lvl="0" indent="0" algn="l" rtl="0">
              <a:lnSpc>
                <a:spcPct val="115000"/>
              </a:lnSpc>
              <a:spcBef>
                <a:spcPts val="0"/>
              </a:spcBef>
              <a:spcAft>
                <a:spcPts val="0"/>
              </a:spcAft>
              <a:buSzPts val="2000"/>
              <a:buNone/>
            </a:pPr>
            <a:r>
              <a:rPr lang="en-US" sz="1500">
                <a:solidFill>
                  <a:schemeClr val="dk1"/>
                </a:solidFill>
                <a:latin typeface="Raleway"/>
                <a:ea typeface="Raleway"/>
                <a:cs typeface="Raleway"/>
                <a:sym typeface="Raleway"/>
              </a:rPr>
              <a:t>Partner B listens and then gently inquires, asking  open-ended questions to support reflection about the ways you show up differently in relationships.</a:t>
            </a:r>
            <a:endParaRPr sz="1500">
              <a:solidFill>
                <a:schemeClr val="dk1"/>
              </a:solidFill>
              <a:latin typeface="Raleway"/>
              <a:ea typeface="Raleway"/>
              <a:cs typeface="Raleway"/>
              <a:sym typeface="Raleway"/>
            </a:endParaRPr>
          </a:p>
          <a:p>
            <a:pPr marL="228600" lvl="0" indent="-209550" algn="l" rtl="0">
              <a:lnSpc>
                <a:spcPct val="115000"/>
              </a:lnSpc>
              <a:spcBef>
                <a:spcPts val="0"/>
              </a:spcBef>
              <a:spcAft>
                <a:spcPts val="0"/>
              </a:spcAft>
              <a:buClr>
                <a:schemeClr val="dk1"/>
              </a:buClr>
              <a:buSzPts val="1500"/>
              <a:buFont typeface="Raleway"/>
              <a:buChar char="●"/>
            </a:pPr>
            <a:r>
              <a:rPr lang="en-US" sz="1500">
                <a:solidFill>
                  <a:schemeClr val="dk1"/>
                </a:solidFill>
                <a:latin typeface="Raleway"/>
                <a:ea typeface="Raleway"/>
                <a:cs typeface="Raleway"/>
                <a:sym typeface="Raleway"/>
              </a:rPr>
              <a:t>Switch (5 min. each)</a:t>
            </a:r>
            <a:endParaRPr sz="1500">
              <a:solidFill>
                <a:schemeClr val="dk1"/>
              </a:solidFill>
              <a:latin typeface="Raleway"/>
              <a:ea typeface="Raleway"/>
              <a:cs typeface="Raleway"/>
              <a:sym typeface="Raleway"/>
            </a:endParaRPr>
          </a:p>
          <a:p>
            <a:pPr marL="0" lvl="0" indent="0" algn="l" rtl="0">
              <a:lnSpc>
                <a:spcPct val="115000"/>
              </a:lnSpc>
              <a:spcBef>
                <a:spcPts val="0"/>
              </a:spcBef>
              <a:spcAft>
                <a:spcPts val="0"/>
              </a:spcAft>
              <a:buSzPts val="2000"/>
              <a:buNone/>
            </a:pPr>
            <a:endParaRPr sz="1800">
              <a:solidFill>
                <a:schemeClr val="dk1"/>
              </a:solidFill>
              <a:latin typeface="Raleway"/>
              <a:ea typeface="Raleway"/>
              <a:cs typeface="Raleway"/>
              <a:sym typeface="Raleway"/>
            </a:endParaRPr>
          </a:p>
          <a:p>
            <a:pPr marL="0" lvl="0" indent="0" algn="l" rtl="0">
              <a:lnSpc>
                <a:spcPct val="115000"/>
              </a:lnSpc>
              <a:spcBef>
                <a:spcPts val="0"/>
              </a:spcBef>
              <a:spcAft>
                <a:spcPts val="0"/>
              </a:spcAft>
              <a:buSzPts val="2000"/>
              <a:buNone/>
            </a:pPr>
            <a:r>
              <a:rPr lang="en-US" sz="1800">
                <a:solidFill>
                  <a:schemeClr val="dk1"/>
                </a:solidFill>
                <a:latin typeface="Raleway"/>
                <a:ea typeface="Raleway"/>
                <a:cs typeface="Raleway"/>
                <a:sym typeface="Raleway"/>
              </a:rPr>
              <a:t>Part 2: Explore (10 min.)</a:t>
            </a:r>
            <a:endParaRPr sz="1800">
              <a:solidFill>
                <a:schemeClr val="dk1"/>
              </a:solidFill>
              <a:latin typeface="Raleway"/>
              <a:ea typeface="Raleway"/>
              <a:cs typeface="Raleway"/>
              <a:sym typeface="Raleway"/>
            </a:endParaRPr>
          </a:p>
          <a:p>
            <a:pPr marL="228600" lvl="0" indent="-209550" algn="l" rtl="0">
              <a:lnSpc>
                <a:spcPct val="100000"/>
              </a:lnSpc>
              <a:spcBef>
                <a:spcPts val="400"/>
              </a:spcBef>
              <a:spcAft>
                <a:spcPts val="0"/>
              </a:spcAft>
              <a:buClr>
                <a:schemeClr val="dk1"/>
              </a:buClr>
              <a:buSzPts val="1500"/>
              <a:buFont typeface="Raleway"/>
              <a:buChar char="●"/>
            </a:pPr>
            <a:r>
              <a:rPr lang="en-US" sz="1500">
                <a:solidFill>
                  <a:schemeClr val="dk1"/>
                </a:solidFill>
                <a:latin typeface="Raleway"/>
                <a:ea typeface="Raleway"/>
                <a:cs typeface="Raleway"/>
                <a:sym typeface="Raleway"/>
              </a:rPr>
              <a:t>Now, consider that person who is difficult for you—and with whom you show up in a relationship differently than with a close family member/friend or even someone more neutral than you.</a:t>
            </a:r>
            <a:endParaRPr sz="1500">
              <a:solidFill>
                <a:schemeClr val="dk1"/>
              </a:solidFill>
              <a:latin typeface="Raleway"/>
              <a:ea typeface="Raleway"/>
              <a:cs typeface="Raleway"/>
              <a:sym typeface="Raleway"/>
            </a:endParaRPr>
          </a:p>
          <a:p>
            <a:pPr marL="228600" lvl="0" indent="-209550" algn="l" rtl="0">
              <a:lnSpc>
                <a:spcPct val="100000"/>
              </a:lnSpc>
              <a:spcBef>
                <a:spcPts val="0"/>
              </a:spcBef>
              <a:spcAft>
                <a:spcPts val="0"/>
              </a:spcAft>
              <a:buClr>
                <a:schemeClr val="dk1"/>
              </a:buClr>
              <a:buSzPts val="1500"/>
              <a:buFont typeface="Raleway"/>
              <a:buChar char="●"/>
            </a:pPr>
            <a:r>
              <a:rPr lang="en-US" sz="1500">
                <a:solidFill>
                  <a:schemeClr val="dk1"/>
                </a:solidFill>
                <a:latin typeface="Raleway"/>
                <a:ea typeface="Raleway"/>
                <a:cs typeface="Raleway"/>
                <a:sym typeface="Raleway"/>
              </a:rPr>
              <a:t>If you were to show up as your best self, what would need to happen? What would need to shift in YOU in order to show up with the qualities you mentioned at the outset, i.e., What would you would like people to say about you?</a:t>
            </a:r>
            <a:endParaRPr sz="1800">
              <a:solidFill>
                <a:schemeClr val="dk1"/>
              </a:solidFill>
              <a:latin typeface="Raleway"/>
              <a:ea typeface="Raleway"/>
              <a:cs typeface="Raleway"/>
              <a:sym typeface="Raleway"/>
            </a:endParaRPr>
          </a:p>
        </p:txBody>
      </p:sp>
      <p:sp>
        <p:nvSpPr>
          <p:cNvPr id="1572" name="Google Shape;1572;p140"/>
          <p:cNvSpPr txBox="1">
            <a:spLocks noGrp="1"/>
          </p:cNvSpPr>
          <p:nvPr>
            <p:ph type="title"/>
          </p:nvPr>
        </p:nvSpPr>
        <p:spPr>
          <a:xfrm>
            <a:off x="1636963" y="284863"/>
            <a:ext cx="5546400" cy="688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1"/>
              </a:buClr>
              <a:buSzPts val="4000"/>
              <a:buFont typeface="Raleway"/>
              <a:buNone/>
            </a:pPr>
            <a:r>
              <a:rPr lang="en-US" b="1">
                <a:solidFill>
                  <a:schemeClr val="accent1"/>
                </a:solidFill>
                <a:latin typeface="Raleway"/>
                <a:ea typeface="Raleway"/>
                <a:cs typeface="Raleway"/>
                <a:sym typeface="Raleway"/>
              </a:rPr>
              <a:t>Partner Conversations</a:t>
            </a:r>
            <a:endParaRPr b="1">
              <a:latin typeface="Raleway"/>
              <a:ea typeface="Raleway"/>
              <a:cs typeface="Raleway"/>
              <a:sym typeface="Raleway"/>
            </a:endParaRPr>
          </a:p>
        </p:txBody>
      </p:sp>
      <p:sp>
        <p:nvSpPr>
          <p:cNvPr id="1573" name="Google Shape;1573;p140"/>
          <p:cNvSpPr/>
          <p:nvPr/>
        </p:nvSpPr>
        <p:spPr>
          <a:xfrm>
            <a:off x="-185200" y="0"/>
            <a:ext cx="1684500" cy="5143500"/>
          </a:xfrm>
          <a:prstGeom prst="rect">
            <a:avLst/>
          </a:prstGeom>
          <a:solidFill>
            <a:srgbClr val="177BA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141"/>
          <p:cNvSpPr txBox="1">
            <a:spLocks noGrp="1"/>
          </p:cNvSpPr>
          <p:nvPr>
            <p:ph type="body" idx="1"/>
          </p:nvPr>
        </p:nvSpPr>
        <p:spPr>
          <a:xfrm>
            <a:off x="1381000" y="1337325"/>
            <a:ext cx="6627600" cy="2256600"/>
          </a:xfrm>
          <a:prstGeom prst="rect">
            <a:avLst/>
          </a:prstGeom>
          <a:noFill/>
          <a:ln>
            <a:noFill/>
          </a:ln>
        </p:spPr>
        <p:txBody>
          <a:bodyPr spcFirstLastPara="1" wrap="square" lIns="0" tIns="0" rIns="0" bIns="0" anchor="t" anchorCtr="0">
            <a:normAutofit/>
          </a:bodyPr>
          <a:lstStyle/>
          <a:p>
            <a:pPr marL="228600" lvl="0" indent="-228600" algn="l" rtl="0">
              <a:lnSpc>
                <a:spcPct val="100000"/>
              </a:lnSpc>
              <a:spcBef>
                <a:spcPts val="400"/>
              </a:spcBef>
              <a:spcAft>
                <a:spcPts val="0"/>
              </a:spcAft>
              <a:buClr>
                <a:schemeClr val="dk1"/>
              </a:buClr>
              <a:buSzPts val="1800"/>
              <a:buFont typeface="Raleway"/>
              <a:buChar char="●"/>
            </a:pPr>
            <a:r>
              <a:rPr lang="en-US" sz="1800">
                <a:solidFill>
                  <a:schemeClr val="dk1"/>
                </a:solidFill>
                <a:latin typeface="Raleway"/>
                <a:ea typeface="Raleway"/>
                <a:cs typeface="Raleway"/>
                <a:sym typeface="Raleway"/>
              </a:rPr>
              <a:t>What was surprising to you? </a:t>
            </a:r>
            <a:br>
              <a:rPr lang="en-US" sz="1800">
                <a:solidFill>
                  <a:schemeClr val="dk1"/>
                </a:solidFill>
                <a:latin typeface="Raleway"/>
                <a:ea typeface="Raleway"/>
                <a:cs typeface="Raleway"/>
                <a:sym typeface="Raleway"/>
              </a:rPr>
            </a:br>
            <a:endParaRPr sz="1800">
              <a:solidFill>
                <a:schemeClr val="dk1"/>
              </a:solidFill>
              <a:latin typeface="Raleway"/>
              <a:ea typeface="Raleway"/>
              <a:cs typeface="Raleway"/>
              <a:sym typeface="Raleway"/>
            </a:endParaRPr>
          </a:p>
          <a:p>
            <a:pPr marL="228600" lvl="0" indent="-228600" algn="l" rtl="0">
              <a:lnSpc>
                <a:spcPct val="100000"/>
              </a:lnSpc>
              <a:spcBef>
                <a:spcPts val="0"/>
              </a:spcBef>
              <a:spcAft>
                <a:spcPts val="0"/>
              </a:spcAft>
              <a:buClr>
                <a:schemeClr val="dk1"/>
              </a:buClr>
              <a:buSzPts val="1800"/>
              <a:buFont typeface="Raleway"/>
              <a:buChar char="●"/>
            </a:pPr>
            <a:r>
              <a:rPr lang="en-US" sz="1800">
                <a:solidFill>
                  <a:schemeClr val="dk1"/>
                </a:solidFill>
                <a:latin typeface="Raleway"/>
                <a:ea typeface="Raleway"/>
                <a:cs typeface="Raleway"/>
                <a:sym typeface="Raleway"/>
              </a:rPr>
              <a:t>What do you want to keep in mind about influences on relationships with students and families?</a:t>
            </a:r>
            <a:endParaRPr sz="1800">
              <a:solidFill>
                <a:schemeClr val="dk1"/>
              </a:solidFill>
              <a:latin typeface="Raleway"/>
              <a:ea typeface="Raleway"/>
              <a:cs typeface="Raleway"/>
              <a:sym typeface="Raleway"/>
            </a:endParaRPr>
          </a:p>
          <a:p>
            <a:pPr marL="457200" lvl="0" indent="0" algn="l" rtl="0">
              <a:lnSpc>
                <a:spcPct val="100000"/>
              </a:lnSpc>
              <a:spcBef>
                <a:spcPts val="400"/>
              </a:spcBef>
              <a:spcAft>
                <a:spcPts val="0"/>
              </a:spcAft>
              <a:buNone/>
            </a:pPr>
            <a:endParaRPr sz="1800">
              <a:solidFill>
                <a:schemeClr val="dk1"/>
              </a:solidFill>
              <a:latin typeface="Raleway"/>
              <a:ea typeface="Raleway"/>
              <a:cs typeface="Raleway"/>
              <a:sym typeface="Raleway"/>
            </a:endParaRPr>
          </a:p>
          <a:p>
            <a:pPr marL="228600" lvl="0" indent="-228600" algn="l" rtl="0">
              <a:lnSpc>
                <a:spcPct val="100000"/>
              </a:lnSpc>
              <a:spcBef>
                <a:spcPts val="400"/>
              </a:spcBef>
              <a:spcAft>
                <a:spcPts val="0"/>
              </a:spcAft>
              <a:buClr>
                <a:schemeClr val="dk1"/>
              </a:buClr>
              <a:buSzPts val="1800"/>
              <a:buFont typeface="Raleway"/>
              <a:buChar char="●"/>
            </a:pPr>
            <a:r>
              <a:rPr lang="en-US" sz="1800">
                <a:solidFill>
                  <a:schemeClr val="dk1"/>
                </a:solidFill>
                <a:latin typeface="Raleway"/>
                <a:ea typeface="Raleway"/>
                <a:cs typeface="Raleway"/>
                <a:sym typeface="Raleway"/>
              </a:rPr>
              <a:t>What is something your partner said or did that gave you the sense they understood and supported you?</a:t>
            </a:r>
            <a:r>
              <a:rPr lang="en-US" sz="1800" i="1">
                <a:solidFill>
                  <a:schemeClr val="dk1"/>
                </a:solidFill>
                <a:latin typeface="Raleway"/>
                <a:ea typeface="Raleway"/>
                <a:cs typeface="Raleway"/>
                <a:sym typeface="Raleway"/>
              </a:rPr>
              <a:t> </a:t>
            </a:r>
            <a:endParaRPr sz="1800">
              <a:solidFill>
                <a:schemeClr val="dk1"/>
              </a:solidFill>
              <a:latin typeface="Raleway"/>
              <a:ea typeface="Raleway"/>
              <a:cs typeface="Raleway"/>
              <a:sym typeface="Raleway"/>
            </a:endParaRPr>
          </a:p>
        </p:txBody>
      </p:sp>
      <p:sp>
        <p:nvSpPr>
          <p:cNvPr id="1580" name="Google Shape;1580;p141"/>
          <p:cNvSpPr txBox="1">
            <a:spLocks noGrp="1"/>
          </p:cNvSpPr>
          <p:nvPr>
            <p:ph type="title"/>
          </p:nvPr>
        </p:nvSpPr>
        <p:spPr>
          <a:xfrm>
            <a:off x="1381000" y="633675"/>
            <a:ext cx="5802600" cy="70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600"/>
              <a:buFont typeface="Arial"/>
              <a:buNone/>
            </a:pPr>
            <a:r>
              <a:rPr lang="en-US">
                <a:solidFill>
                  <a:schemeClr val="accent1"/>
                </a:solidFill>
              </a:rPr>
              <a:t>Debrief</a:t>
            </a:r>
            <a:endParaRPr>
              <a:solidFill>
                <a:schemeClr val="accent1"/>
              </a:solidFill>
            </a:endParaRPr>
          </a:p>
        </p:txBody>
      </p:sp>
      <p:sp>
        <p:nvSpPr>
          <p:cNvPr id="1581" name="Google Shape;1581;p141"/>
          <p:cNvSpPr/>
          <p:nvPr/>
        </p:nvSpPr>
        <p:spPr>
          <a:xfrm>
            <a:off x="35250" y="4386188"/>
            <a:ext cx="9073500" cy="936900"/>
          </a:xfrm>
          <a:prstGeom prst="rect">
            <a:avLst/>
          </a:prstGeom>
          <a:solidFill>
            <a:srgbClr val="177BA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r>
              <a:rPr lang="en-US" sz="700"/>
              <a:t>v</a:t>
            </a:r>
            <a:endParaRPr sz="700"/>
          </a:p>
        </p:txBody>
      </p:sp>
      <p:sp>
        <p:nvSpPr>
          <p:cNvPr id="1582" name="Google Shape;1582;p141"/>
          <p:cNvSpPr/>
          <p:nvPr/>
        </p:nvSpPr>
        <p:spPr>
          <a:xfrm>
            <a:off x="-185196" y="-22908"/>
            <a:ext cx="1015500" cy="5346000"/>
          </a:xfrm>
          <a:prstGeom prst="rect">
            <a:avLst/>
          </a:prstGeom>
          <a:solidFill>
            <a:srgbClr val="177BA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79"/>
          <p:cNvSpPr txBox="1">
            <a:spLocks noGrp="1"/>
          </p:cNvSpPr>
          <p:nvPr>
            <p:ph type="title"/>
          </p:nvPr>
        </p:nvSpPr>
        <p:spPr>
          <a:xfrm>
            <a:off x="1075150" y="1196063"/>
            <a:ext cx="7130100" cy="6705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accent1"/>
              </a:buClr>
              <a:buSzPts val="3600"/>
              <a:buFont typeface="Raleway"/>
              <a:buNone/>
            </a:pPr>
            <a:r>
              <a:rPr lang="en-US" sz="2800" dirty="0">
                <a:solidFill>
                  <a:schemeClr val="accent1"/>
                </a:solidFill>
              </a:rPr>
              <a:t>Confidentiality</a:t>
            </a:r>
            <a:endParaRPr sz="2800" dirty="0">
              <a:solidFill>
                <a:schemeClr val="accent1"/>
              </a:solidFill>
            </a:endParaRPr>
          </a:p>
          <a:p>
            <a:pPr marL="0" lvl="0" indent="0" algn="ctr" rtl="0">
              <a:lnSpc>
                <a:spcPct val="90000"/>
              </a:lnSpc>
              <a:spcBef>
                <a:spcPts val="0"/>
              </a:spcBef>
              <a:spcAft>
                <a:spcPts val="0"/>
              </a:spcAft>
              <a:buClr>
                <a:schemeClr val="accent1"/>
              </a:buClr>
              <a:buSzPts val="3600"/>
              <a:buFont typeface="Raleway"/>
              <a:buNone/>
            </a:pPr>
            <a:endParaRPr sz="2500" dirty="0">
              <a:solidFill>
                <a:schemeClr val="accent1"/>
              </a:solidFill>
            </a:endParaRPr>
          </a:p>
          <a:p>
            <a:pPr marL="0" lvl="0" indent="0" algn="ctr" rtl="0">
              <a:lnSpc>
                <a:spcPct val="90000"/>
              </a:lnSpc>
              <a:spcBef>
                <a:spcPts val="0"/>
              </a:spcBef>
              <a:spcAft>
                <a:spcPts val="0"/>
              </a:spcAft>
              <a:buClr>
                <a:schemeClr val="accent1"/>
              </a:buClr>
              <a:buSzPts val="3600"/>
              <a:buFont typeface="Raleway"/>
              <a:buNone/>
            </a:pPr>
            <a:endParaRPr sz="2500" dirty="0">
              <a:solidFill>
                <a:schemeClr val="accent1"/>
              </a:solidFill>
            </a:endParaRPr>
          </a:p>
          <a:p>
            <a:pPr marL="0" lvl="0" indent="0" algn="ctr" rtl="0">
              <a:lnSpc>
                <a:spcPct val="90000"/>
              </a:lnSpc>
              <a:spcBef>
                <a:spcPts val="0"/>
              </a:spcBef>
              <a:spcAft>
                <a:spcPts val="0"/>
              </a:spcAft>
              <a:buClr>
                <a:schemeClr val="accent1"/>
              </a:buClr>
              <a:buSzPts val="3600"/>
              <a:buFont typeface="Raleway"/>
              <a:buNone/>
            </a:pPr>
            <a:r>
              <a:rPr lang="en-US" sz="2500" dirty="0">
                <a:solidFill>
                  <a:srgbClr val="000000"/>
                </a:solidFill>
              </a:rPr>
              <a:t>This is a professional growth tool, not an evaluation. While you will discuss insights gained from taking this survey with a small group, you don’t have to show the results to anybody. </a:t>
            </a:r>
            <a:endParaRPr sz="2500" dirty="0">
              <a:solidFill>
                <a:srgbClr val="0000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142"/>
          <p:cNvSpPr txBox="1"/>
          <p:nvPr/>
        </p:nvSpPr>
        <p:spPr>
          <a:xfrm>
            <a:off x="878500" y="538438"/>
            <a:ext cx="7339500" cy="4202100"/>
          </a:xfrm>
          <a:prstGeom prst="rect">
            <a:avLst/>
          </a:prstGeom>
          <a:solidFill>
            <a:srgbClr val="177BA6"/>
          </a:solidFill>
          <a:ln>
            <a:noFill/>
          </a:ln>
        </p:spPr>
        <p:txBody>
          <a:bodyPr spcFirstLastPara="1" wrap="square" lIns="45725" tIns="45725" rIns="45725" bIns="45725" anchor="t" anchorCtr="0">
            <a:spAutoFit/>
          </a:bodyPr>
          <a:lstStyle/>
          <a:p>
            <a:pPr marL="228600" marR="0" lvl="0" indent="0" algn="l" rtl="0">
              <a:lnSpc>
                <a:spcPct val="100000"/>
              </a:lnSpc>
              <a:spcBef>
                <a:spcPts val="600"/>
              </a:spcBef>
              <a:spcAft>
                <a:spcPts val="0"/>
              </a:spcAft>
              <a:buClr>
                <a:srgbClr val="000000"/>
              </a:buClr>
              <a:buSzPts val="2400"/>
              <a:buFont typeface="Arial"/>
              <a:buNone/>
            </a:pPr>
            <a:r>
              <a:rPr lang="en-US" sz="2400" b="1" i="1" u="none" strike="noStrike" cap="none">
                <a:solidFill>
                  <a:schemeClr val="lt1"/>
                </a:solidFill>
                <a:latin typeface="Raleway"/>
                <a:ea typeface="Raleway"/>
                <a:cs typeface="Raleway"/>
                <a:sym typeface="Raleway"/>
              </a:rPr>
              <a:t>“Our actions entrench the power of the light on this planet. Every positive thought we pass between us makes room for more light. And if we do more than think, then our actions clear the path for even more light. That is why forgiveness and compassion must become more important principles in public life.” </a:t>
            </a:r>
            <a:endParaRPr sz="2400" b="1" i="1" u="none" strike="noStrike" cap="none">
              <a:solidFill>
                <a:schemeClr val="lt1"/>
              </a:solidFill>
              <a:latin typeface="Raleway"/>
              <a:ea typeface="Raleway"/>
              <a:cs typeface="Raleway"/>
              <a:sym typeface="Raleway"/>
            </a:endParaRPr>
          </a:p>
          <a:p>
            <a:pPr marL="228600" marR="0" lvl="0" indent="0" algn="l" rtl="0">
              <a:lnSpc>
                <a:spcPct val="100000"/>
              </a:lnSpc>
              <a:spcBef>
                <a:spcPts val="600"/>
              </a:spcBef>
              <a:spcAft>
                <a:spcPts val="0"/>
              </a:spcAft>
              <a:buClr>
                <a:srgbClr val="000000"/>
              </a:buClr>
              <a:buSzPts val="2400"/>
              <a:buFont typeface="Arial"/>
              <a:buNone/>
            </a:pPr>
            <a:endParaRPr sz="2400" b="1" i="1" u="none" strike="noStrike" cap="none">
              <a:solidFill>
                <a:schemeClr val="lt1"/>
              </a:solidFill>
              <a:latin typeface="Raleway"/>
              <a:ea typeface="Raleway"/>
              <a:cs typeface="Raleway"/>
              <a:sym typeface="Raleway"/>
            </a:endParaRPr>
          </a:p>
          <a:p>
            <a:pPr marL="228600" marR="0" lvl="0" indent="0" algn="r" rtl="0">
              <a:lnSpc>
                <a:spcPct val="100000"/>
              </a:lnSpc>
              <a:spcBef>
                <a:spcPts val="600"/>
              </a:spcBef>
              <a:spcAft>
                <a:spcPts val="0"/>
              </a:spcAft>
              <a:buClr>
                <a:srgbClr val="000000"/>
              </a:buClr>
              <a:buSzPts val="2400"/>
              <a:buFont typeface="Arial"/>
              <a:buNone/>
            </a:pPr>
            <a:r>
              <a:rPr lang="en-US" sz="2400" b="1" i="0" u="none" strike="noStrike" cap="none">
                <a:solidFill>
                  <a:schemeClr val="lt1"/>
                </a:solidFill>
                <a:latin typeface="Raleway"/>
                <a:ea typeface="Raleway"/>
                <a:cs typeface="Raleway"/>
                <a:sym typeface="Raleway"/>
              </a:rPr>
              <a:t>—Representative John R. Lewis (1940-2020)</a:t>
            </a:r>
            <a:endParaRPr sz="2400" b="1" i="0" u="none" strike="noStrike" cap="none">
              <a:solidFill>
                <a:schemeClr val="lt1"/>
              </a:solidFill>
              <a:latin typeface="Raleway"/>
              <a:ea typeface="Raleway"/>
              <a:cs typeface="Raleway"/>
              <a:sym typeface="Raleway"/>
            </a:endParaRPr>
          </a:p>
          <a:p>
            <a:pPr marL="0" marR="0" lvl="0" indent="0" algn="r" rtl="0">
              <a:lnSpc>
                <a:spcPct val="100000"/>
              </a:lnSpc>
              <a:spcBef>
                <a:spcPts val="600"/>
              </a:spcBef>
              <a:spcAft>
                <a:spcPts val="0"/>
              </a:spcAft>
              <a:buClr>
                <a:srgbClr val="000000"/>
              </a:buClr>
              <a:buSzPts val="3600"/>
              <a:buFont typeface="Arial"/>
              <a:buNone/>
            </a:pPr>
            <a:endParaRPr sz="3600" b="1" i="1" u="none" strike="noStrike" cap="none">
              <a:solidFill>
                <a:schemeClr val="dk1"/>
              </a:solidFill>
              <a:latin typeface="Raleway"/>
              <a:ea typeface="Raleway"/>
              <a:cs typeface="Raleway"/>
              <a:sym typeface="Raleway"/>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grpSp>
        <p:nvGrpSpPr>
          <p:cNvPr id="1593" name="Google Shape;1593;p143"/>
          <p:cNvGrpSpPr/>
          <p:nvPr/>
        </p:nvGrpSpPr>
        <p:grpSpPr>
          <a:xfrm>
            <a:off x="4615950" y="293088"/>
            <a:ext cx="4250588" cy="3488253"/>
            <a:chOff x="0" y="0"/>
            <a:chExt cx="13716000" cy="10058400"/>
          </a:xfrm>
        </p:grpSpPr>
        <p:sp>
          <p:nvSpPr>
            <p:cNvPr id="1594" name="Google Shape;1594;p143"/>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595" name="Google Shape;1595;p143"/>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596" name="Google Shape;1596;p143"/>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597" name="Google Shape;1597;p143"/>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sp>
        <p:nvSpPr>
          <p:cNvPr id="1598" name="Google Shape;1598;p143"/>
          <p:cNvSpPr/>
          <p:nvPr/>
        </p:nvSpPr>
        <p:spPr>
          <a:xfrm>
            <a:off x="58625" y="3808525"/>
            <a:ext cx="8821800" cy="45600"/>
          </a:xfrm>
          <a:prstGeom prst="rect">
            <a:avLst/>
          </a:prstGeom>
          <a:solidFill>
            <a:srgbClr val="177BA6"/>
          </a:solidFill>
          <a:ln w="76200" cap="flat" cmpd="sng">
            <a:solidFill>
              <a:srgbClr val="14616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599" name="Google Shape;1599;p143"/>
          <p:cNvSpPr txBox="1"/>
          <p:nvPr/>
        </p:nvSpPr>
        <p:spPr>
          <a:xfrm>
            <a:off x="1003800" y="1022663"/>
            <a:ext cx="3516900" cy="24936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dk1"/>
              </a:buClr>
              <a:buSzPts val="600"/>
              <a:buFont typeface="Arial"/>
              <a:buNone/>
            </a:pPr>
            <a:r>
              <a:rPr lang="en-US" sz="3600">
                <a:solidFill>
                  <a:srgbClr val="050707"/>
                </a:solidFill>
                <a:latin typeface="Raleway Black"/>
                <a:ea typeface="Raleway Black"/>
                <a:cs typeface="Raleway Black"/>
                <a:sym typeface="Raleway Black"/>
              </a:rPr>
              <a:t>Entry Points: Meetings and Professional Learning Experiences</a:t>
            </a:r>
            <a:endParaRPr sz="3600">
              <a:solidFill>
                <a:srgbClr val="050707"/>
              </a:solidFill>
              <a:latin typeface="Raleway Black"/>
              <a:ea typeface="Raleway Black"/>
              <a:cs typeface="Raleway Black"/>
              <a:sym typeface="Raleway Black"/>
            </a:endParaRPr>
          </a:p>
        </p:txBody>
      </p:sp>
      <p:sp>
        <p:nvSpPr>
          <p:cNvPr id="1600" name="Google Shape;1600;p143"/>
          <p:cNvSpPr/>
          <p:nvPr/>
        </p:nvSpPr>
        <p:spPr>
          <a:xfrm>
            <a:off x="0" y="0"/>
            <a:ext cx="908700" cy="5143500"/>
          </a:xfrm>
          <a:prstGeom prst="rect">
            <a:avLst/>
          </a:prstGeom>
          <a:solidFill>
            <a:srgbClr val="177BA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601" name="Google Shape;1601;p143"/>
          <p:cNvPicPr preferRelativeResize="0"/>
          <p:nvPr/>
        </p:nvPicPr>
        <p:blipFill rotWithShape="1">
          <a:blip r:embed="rId3">
            <a:alphaModFix/>
          </a:blip>
          <a:srcRect/>
          <a:stretch/>
        </p:blipFill>
        <p:spPr>
          <a:xfrm>
            <a:off x="8541575" y="4614500"/>
            <a:ext cx="338695" cy="338695"/>
          </a:xfrm>
          <a:prstGeom prst="rect">
            <a:avLst/>
          </a:prstGeom>
          <a:noFill/>
          <a:ln>
            <a:noFill/>
          </a:ln>
        </p:spPr>
      </p:pic>
      <p:pic>
        <p:nvPicPr>
          <p:cNvPr id="1602" name="Google Shape;1602;p143"/>
          <p:cNvPicPr preferRelativeResize="0">
            <a:picLocks noGrp="1"/>
          </p:cNvPicPr>
          <p:nvPr>
            <p:ph type="pic" idx="2"/>
          </p:nvPr>
        </p:nvPicPr>
        <p:blipFill rotWithShape="1">
          <a:blip r:embed="rId4">
            <a:alphaModFix amt="32000"/>
          </a:blip>
          <a:srcRect t="2298" b="2308"/>
          <a:stretch/>
        </p:blipFill>
        <p:spPr>
          <a:xfrm>
            <a:off x="4615950" y="293088"/>
            <a:ext cx="4250587" cy="348774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144"/>
          <p:cNvSpPr txBox="1"/>
          <p:nvPr/>
        </p:nvSpPr>
        <p:spPr>
          <a:xfrm>
            <a:off x="482063" y="2005488"/>
            <a:ext cx="3872700" cy="1477800"/>
          </a:xfrm>
          <a:prstGeom prst="rect">
            <a:avLst/>
          </a:prstGeom>
          <a:noFill/>
          <a:ln>
            <a:noFill/>
          </a:ln>
        </p:spPr>
        <p:txBody>
          <a:bodyPr spcFirstLastPara="1" wrap="square" lIns="45725" tIns="45725" rIns="45725" bIns="45725" anchor="t" anchorCtr="0">
            <a:spAutoFit/>
          </a:bodyPr>
          <a:lstStyle/>
          <a:p>
            <a:pPr marL="228600" marR="0" lvl="0" indent="-114300" algn="l" rtl="0">
              <a:lnSpc>
                <a:spcPct val="100000"/>
              </a:lnSpc>
              <a:spcBef>
                <a:spcPts val="0"/>
              </a:spcBef>
              <a:spcAft>
                <a:spcPts val="0"/>
              </a:spcAft>
              <a:buClr>
                <a:srgbClr val="000000"/>
              </a:buClr>
              <a:buSzPts val="1500"/>
              <a:buFont typeface="Raleway"/>
              <a:buNone/>
            </a:pPr>
            <a:endParaRPr sz="1500" b="0" i="0" u="none" strike="noStrike" cap="none">
              <a:solidFill>
                <a:srgbClr val="000000"/>
              </a:solidFill>
              <a:latin typeface="Raleway"/>
              <a:ea typeface="Raleway"/>
              <a:cs typeface="Raleway"/>
              <a:sym typeface="Raleway"/>
            </a:endParaRPr>
          </a:p>
          <a:p>
            <a:pPr marL="228600" marR="0" lvl="0" indent="-114300" algn="l" rtl="0">
              <a:lnSpc>
                <a:spcPct val="100000"/>
              </a:lnSpc>
              <a:spcBef>
                <a:spcPts val="0"/>
              </a:spcBef>
              <a:spcAft>
                <a:spcPts val="0"/>
              </a:spcAft>
              <a:buClr>
                <a:srgbClr val="000000"/>
              </a:buClr>
              <a:buSzPts val="1500"/>
              <a:buFont typeface="Raleway"/>
              <a:buNone/>
            </a:pPr>
            <a:endParaRPr sz="1500" b="0" i="0" u="none" strike="noStrike" cap="none">
              <a:solidFill>
                <a:srgbClr val="000000"/>
              </a:solidFill>
              <a:latin typeface="Raleway"/>
              <a:ea typeface="Raleway"/>
              <a:cs typeface="Raleway"/>
              <a:sym typeface="Raleway"/>
            </a:endParaRPr>
          </a:p>
          <a:p>
            <a:pPr marL="228600" marR="0" lvl="0" indent="-114300" algn="l" rtl="0">
              <a:lnSpc>
                <a:spcPct val="100000"/>
              </a:lnSpc>
              <a:spcBef>
                <a:spcPts val="0"/>
              </a:spcBef>
              <a:spcAft>
                <a:spcPts val="0"/>
              </a:spcAft>
              <a:buClr>
                <a:srgbClr val="000000"/>
              </a:buClr>
              <a:buSzPts val="1500"/>
              <a:buFont typeface="Raleway"/>
              <a:buNone/>
            </a:pPr>
            <a:endParaRPr sz="1500" b="0" i="0" u="none" strike="noStrike" cap="none">
              <a:solidFill>
                <a:srgbClr val="000000"/>
              </a:solidFill>
              <a:latin typeface="Raleway"/>
              <a:ea typeface="Raleway"/>
              <a:cs typeface="Raleway"/>
              <a:sym typeface="Raleway"/>
            </a:endParaRPr>
          </a:p>
          <a:p>
            <a:pPr marL="228600" marR="0" lvl="0" indent="-114300" algn="l" rtl="0">
              <a:lnSpc>
                <a:spcPct val="100000"/>
              </a:lnSpc>
              <a:spcBef>
                <a:spcPts val="0"/>
              </a:spcBef>
              <a:spcAft>
                <a:spcPts val="0"/>
              </a:spcAft>
              <a:buClr>
                <a:srgbClr val="000000"/>
              </a:buClr>
              <a:buSzPts val="1500"/>
              <a:buFont typeface="Raleway"/>
              <a:buNone/>
            </a:pPr>
            <a:endParaRPr sz="1500" b="0" i="0" u="none" strike="noStrike" cap="none">
              <a:solidFill>
                <a:srgbClr val="000000"/>
              </a:solidFill>
              <a:latin typeface="Raleway"/>
              <a:ea typeface="Raleway"/>
              <a:cs typeface="Raleway"/>
              <a:sym typeface="Raleway"/>
            </a:endParaRPr>
          </a:p>
          <a:p>
            <a:pPr marL="228600" marR="0" lvl="0" indent="-114300" algn="l" rtl="0">
              <a:lnSpc>
                <a:spcPct val="100000"/>
              </a:lnSpc>
              <a:spcBef>
                <a:spcPts val="0"/>
              </a:spcBef>
              <a:spcAft>
                <a:spcPts val="0"/>
              </a:spcAft>
              <a:buClr>
                <a:srgbClr val="000000"/>
              </a:buClr>
              <a:buSzPts val="1500"/>
              <a:buFont typeface="Raleway"/>
              <a:buNone/>
            </a:pPr>
            <a:endParaRPr sz="1500" b="0" i="0" u="none" strike="noStrike" cap="none">
              <a:solidFill>
                <a:srgbClr val="000000"/>
              </a:solidFill>
              <a:latin typeface="Raleway"/>
              <a:ea typeface="Raleway"/>
              <a:cs typeface="Raleway"/>
              <a:sym typeface="Raleway"/>
            </a:endParaRPr>
          </a:p>
          <a:p>
            <a:pPr marL="228600" marR="0" lvl="0" indent="-114300" algn="l" rtl="0">
              <a:lnSpc>
                <a:spcPct val="100000"/>
              </a:lnSpc>
              <a:spcBef>
                <a:spcPts val="0"/>
              </a:spcBef>
              <a:spcAft>
                <a:spcPts val="0"/>
              </a:spcAft>
              <a:buClr>
                <a:srgbClr val="000000"/>
              </a:buClr>
              <a:buSzPts val="1500"/>
              <a:buFont typeface="Raleway"/>
              <a:buNone/>
            </a:pPr>
            <a:endParaRPr sz="1500" b="0" i="0" u="none" strike="noStrike" cap="none">
              <a:solidFill>
                <a:srgbClr val="000000"/>
              </a:solidFill>
              <a:latin typeface="Raleway"/>
              <a:ea typeface="Raleway"/>
              <a:cs typeface="Raleway"/>
              <a:sym typeface="Raleway"/>
            </a:endParaRPr>
          </a:p>
        </p:txBody>
      </p:sp>
      <p:sp>
        <p:nvSpPr>
          <p:cNvPr id="1609" name="Google Shape;1609;p144"/>
          <p:cNvSpPr txBox="1">
            <a:spLocks noGrp="1"/>
          </p:cNvSpPr>
          <p:nvPr>
            <p:ph type="title"/>
          </p:nvPr>
        </p:nvSpPr>
        <p:spPr>
          <a:xfrm>
            <a:off x="5010150" y="684462"/>
            <a:ext cx="4134000" cy="4953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2"/>
              </a:buClr>
              <a:buSzPts val="3000"/>
              <a:buFont typeface="Raleway"/>
              <a:buNone/>
            </a:pPr>
            <a:r>
              <a:rPr lang="en-US" sz="2400" b="1">
                <a:solidFill>
                  <a:schemeClr val="lt1"/>
                </a:solidFill>
                <a:latin typeface="Raleway"/>
                <a:ea typeface="Raleway"/>
                <a:cs typeface="Raleway"/>
                <a:sym typeface="Raleway"/>
              </a:rPr>
              <a:t>What is least useful?</a:t>
            </a:r>
            <a:endParaRPr sz="1800" b="1">
              <a:solidFill>
                <a:schemeClr val="lt1"/>
              </a:solidFill>
              <a:latin typeface="Raleway"/>
              <a:ea typeface="Raleway"/>
              <a:cs typeface="Raleway"/>
              <a:sym typeface="Raleway"/>
            </a:endParaRPr>
          </a:p>
        </p:txBody>
      </p:sp>
      <p:sp>
        <p:nvSpPr>
          <p:cNvPr id="1610" name="Google Shape;1610;p144"/>
          <p:cNvSpPr txBox="1"/>
          <p:nvPr/>
        </p:nvSpPr>
        <p:spPr>
          <a:xfrm>
            <a:off x="538213" y="585325"/>
            <a:ext cx="4317900" cy="1200600"/>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accent1"/>
                </a:solidFill>
                <a:latin typeface="Raleway"/>
                <a:ea typeface="Raleway"/>
                <a:cs typeface="Raleway"/>
                <a:sym typeface="Raleway"/>
              </a:rPr>
              <a:t>How do you like your feedback? </a:t>
            </a:r>
            <a:endParaRPr sz="2400" b="0" i="0" u="none" strike="noStrike" cap="none">
              <a:solidFill>
                <a:schemeClr val="accent1"/>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accent1"/>
                </a:solidFill>
                <a:latin typeface="Raleway"/>
                <a:ea typeface="Raleway"/>
                <a:cs typeface="Raleway"/>
                <a:sym typeface="Raleway"/>
              </a:rPr>
              <a:t>What is most useful?</a:t>
            </a:r>
            <a:endParaRPr sz="2400" b="0" i="0" u="none" strike="noStrike" cap="none">
              <a:solidFill>
                <a:schemeClr val="accent1"/>
              </a:solidFill>
              <a:latin typeface="Raleway"/>
              <a:ea typeface="Raleway"/>
              <a:cs typeface="Raleway"/>
              <a:sym typeface="Raleway"/>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p145"/>
          <p:cNvSpPr txBox="1">
            <a:spLocks noGrp="1"/>
          </p:cNvSpPr>
          <p:nvPr>
            <p:ph type="title"/>
          </p:nvPr>
        </p:nvSpPr>
        <p:spPr>
          <a:xfrm>
            <a:off x="456738" y="613962"/>
            <a:ext cx="4134000" cy="1018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600"/>
              <a:buFont typeface="Raleway"/>
              <a:buNone/>
            </a:pPr>
            <a:r>
              <a:rPr lang="en-US" sz="3600" b="1">
                <a:solidFill>
                  <a:schemeClr val="accent1"/>
                </a:solidFill>
                <a:latin typeface="Raleway"/>
                <a:ea typeface="Raleway"/>
                <a:cs typeface="Raleway"/>
                <a:sym typeface="Raleway"/>
              </a:rPr>
              <a:t>Read. Discuss.</a:t>
            </a:r>
            <a:endParaRPr sz="3600" b="1">
              <a:solidFill>
                <a:schemeClr val="accent1"/>
              </a:solidFill>
              <a:latin typeface="Raleway"/>
              <a:ea typeface="Raleway"/>
              <a:cs typeface="Raleway"/>
              <a:sym typeface="Raleway"/>
            </a:endParaRPr>
          </a:p>
        </p:txBody>
      </p:sp>
      <p:sp>
        <p:nvSpPr>
          <p:cNvPr id="1616" name="Google Shape;1616;p145"/>
          <p:cNvSpPr txBox="1"/>
          <p:nvPr/>
        </p:nvSpPr>
        <p:spPr>
          <a:xfrm>
            <a:off x="414813" y="3091675"/>
            <a:ext cx="4217700" cy="431100"/>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Raleway"/>
              <a:ea typeface="Raleway"/>
              <a:cs typeface="Raleway"/>
              <a:sym typeface="Raleway"/>
            </a:endParaRPr>
          </a:p>
        </p:txBody>
      </p:sp>
      <p:sp>
        <p:nvSpPr>
          <p:cNvPr id="1617" name="Google Shape;1617;p145"/>
          <p:cNvSpPr txBox="1"/>
          <p:nvPr/>
        </p:nvSpPr>
        <p:spPr>
          <a:xfrm>
            <a:off x="5381813" y="1032675"/>
            <a:ext cx="3415800" cy="22164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chemeClr val="lt1"/>
                </a:solidFill>
                <a:latin typeface="Raleway"/>
                <a:ea typeface="Raleway"/>
                <a:cs typeface="Raleway"/>
                <a:sym typeface="Raleway"/>
              </a:rPr>
              <a:t>Triads discuss:</a:t>
            </a:r>
            <a:endParaRPr sz="1500" b="1" i="0" u="none" strike="noStrike" cap="none">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Raleway"/>
              <a:ea typeface="Raleway"/>
              <a:cs typeface="Raleway"/>
              <a:sym typeface="Raleway"/>
            </a:endParaRPr>
          </a:p>
          <a:p>
            <a:pPr marL="228600" marR="0" lvl="0" indent="-228600" algn="l" rtl="0">
              <a:lnSpc>
                <a:spcPct val="100000"/>
              </a:lnSpc>
              <a:spcBef>
                <a:spcPts val="0"/>
              </a:spcBef>
              <a:spcAft>
                <a:spcPts val="0"/>
              </a:spcAft>
              <a:buClr>
                <a:schemeClr val="lt1"/>
              </a:buClr>
              <a:buSzPts val="1800"/>
              <a:buFont typeface="Raleway"/>
              <a:buChar char="●"/>
            </a:pPr>
            <a:r>
              <a:rPr lang="en-US" sz="1800" b="1" i="1" u="none" strike="noStrike" cap="none">
                <a:solidFill>
                  <a:schemeClr val="lt1"/>
                </a:solidFill>
                <a:latin typeface="Raleway"/>
                <a:ea typeface="Raleway"/>
                <a:cs typeface="Raleway"/>
                <a:sym typeface="Raleway"/>
              </a:rPr>
              <a:t>What is an ‘aha’ or new learning?</a:t>
            </a:r>
            <a:endParaRPr sz="1800" b="1" i="1" u="none" strike="noStrike" cap="none">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lt1"/>
              </a:solidFill>
              <a:latin typeface="Raleway"/>
              <a:ea typeface="Raleway"/>
              <a:cs typeface="Raleway"/>
              <a:sym typeface="Raleway"/>
            </a:endParaRPr>
          </a:p>
          <a:p>
            <a:pPr marL="228600" marR="0" lvl="0" indent="-228600" algn="l" rtl="0">
              <a:lnSpc>
                <a:spcPct val="100000"/>
              </a:lnSpc>
              <a:spcBef>
                <a:spcPts val="0"/>
              </a:spcBef>
              <a:spcAft>
                <a:spcPts val="0"/>
              </a:spcAft>
              <a:buClr>
                <a:schemeClr val="lt1"/>
              </a:buClr>
              <a:buSzPts val="1800"/>
              <a:buFont typeface="Raleway"/>
              <a:buChar char="●"/>
            </a:pPr>
            <a:r>
              <a:rPr lang="en-US" sz="1800" b="1" i="1" u="none" strike="noStrike" cap="none">
                <a:solidFill>
                  <a:schemeClr val="lt1"/>
                </a:solidFill>
                <a:latin typeface="Raleway"/>
                <a:ea typeface="Raleway"/>
                <a:cs typeface="Raleway"/>
                <a:sym typeface="Raleway"/>
              </a:rPr>
              <a:t>How might this article influence the ways you give feedback to others?</a:t>
            </a:r>
            <a:endParaRPr sz="1800" b="1" i="1" u="none" strike="noStrike" cap="none">
              <a:solidFill>
                <a:schemeClr val="lt1"/>
              </a:solidFill>
              <a:latin typeface="Raleway"/>
              <a:ea typeface="Raleway"/>
              <a:cs typeface="Raleway"/>
              <a:sym typeface="Raleway"/>
            </a:endParaRPr>
          </a:p>
        </p:txBody>
      </p:sp>
      <p:pic>
        <p:nvPicPr>
          <p:cNvPr id="1618" name="Google Shape;1618;p145"/>
          <p:cNvPicPr preferRelativeResize="0"/>
          <p:nvPr/>
        </p:nvPicPr>
        <p:blipFill rotWithShape="1">
          <a:blip r:embed="rId3">
            <a:alphaModFix/>
          </a:blip>
          <a:srcRect/>
          <a:stretch/>
        </p:blipFill>
        <p:spPr>
          <a:xfrm>
            <a:off x="953218" y="1632463"/>
            <a:ext cx="3140893" cy="2537940"/>
          </a:xfrm>
          <a:prstGeom prst="rect">
            <a:avLst/>
          </a:prstGeom>
          <a:noFill/>
          <a:ln w="114300" cap="flat" cmpd="sng">
            <a:solidFill>
              <a:srgbClr val="177BA6"/>
            </a:solidFill>
            <a:prstDash val="solid"/>
            <a:round/>
            <a:headEnd type="none" w="sm" len="sm"/>
            <a:tailEnd type="none" w="sm" len="sm"/>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grpSp>
        <p:nvGrpSpPr>
          <p:cNvPr id="1623" name="Google Shape;1623;p146"/>
          <p:cNvGrpSpPr/>
          <p:nvPr/>
        </p:nvGrpSpPr>
        <p:grpSpPr>
          <a:xfrm>
            <a:off x="4615950" y="293088"/>
            <a:ext cx="4250588" cy="3488253"/>
            <a:chOff x="0" y="0"/>
            <a:chExt cx="13716000" cy="10058400"/>
          </a:xfrm>
        </p:grpSpPr>
        <p:sp>
          <p:nvSpPr>
            <p:cNvPr id="1624" name="Google Shape;1624;p146"/>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625" name="Google Shape;1625;p146"/>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626" name="Google Shape;1626;p146"/>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627" name="Google Shape;1627;p146"/>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sp>
        <p:nvSpPr>
          <p:cNvPr id="1628" name="Google Shape;1628;p146"/>
          <p:cNvSpPr/>
          <p:nvPr/>
        </p:nvSpPr>
        <p:spPr>
          <a:xfrm>
            <a:off x="58625" y="3808525"/>
            <a:ext cx="8821800" cy="45600"/>
          </a:xfrm>
          <a:prstGeom prst="rect">
            <a:avLst/>
          </a:prstGeom>
          <a:solidFill>
            <a:srgbClr val="177BA6"/>
          </a:solidFill>
          <a:ln w="76200" cap="flat" cmpd="sng">
            <a:solidFill>
              <a:srgbClr val="177BA6"/>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29" name="Google Shape;1629;p146"/>
          <p:cNvSpPr txBox="1"/>
          <p:nvPr/>
        </p:nvSpPr>
        <p:spPr>
          <a:xfrm>
            <a:off x="1003800" y="1022663"/>
            <a:ext cx="3516900" cy="19950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dk1"/>
              </a:buClr>
              <a:buSzPts val="600"/>
              <a:buFont typeface="Arial"/>
              <a:buNone/>
            </a:pPr>
            <a:r>
              <a:rPr lang="en-US" sz="3600">
                <a:solidFill>
                  <a:srgbClr val="050707"/>
                </a:solidFill>
                <a:latin typeface="Raleway Black"/>
                <a:ea typeface="Raleway Black"/>
                <a:cs typeface="Raleway Black"/>
                <a:sym typeface="Raleway Black"/>
              </a:rPr>
              <a:t>Plan a Meeting or Professional Learning Experience</a:t>
            </a:r>
            <a:endParaRPr sz="3600">
              <a:solidFill>
                <a:srgbClr val="050707"/>
              </a:solidFill>
              <a:latin typeface="Raleway Black"/>
              <a:ea typeface="Raleway Black"/>
              <a:cs typeface="Raleway Black"/>
              <a:sym typeface="Raleway Black"/>
            </a:endParaRPr>
          </a:p>
        </p:txBody>
      </p:sp>
      <p:sp>
        <p:nvSpPr>
          <p:cNvPr id="1630" name="Google Shape;1630;p146"/>
          <p:cNvSpPr/>
          <p:nvPr/>
        </p:nvSpPr>
        <p:spPr>
          <a:xfrm>
            <a:off x="0" y="0"/>
            <a:ext cx="908700" cy="5143500"/>
          </a:xfrm>
          <a:prstGeom prst="rect">
            <a:avLst/>
          </a:prstGeom>
          <a:solidFill>
            <a:srgbClr val="177BA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631" name="Google Shape;1631;p146"/>
          <p:cNvPicPr preferRelativeResize="0"/>
          <p:nvPr/>
        </p:nvPicPr>
        <p:blipFill rotWithShape="1">
          <a:blip r:embed="rId3">
            <a:alphaModFix/>
          </a:blip>
          <a:srcRect/>
          <a:stretch/>
        </p:blipFill>
        <p:spPr>
          <a:xfrm>
            <a:off x="8541575" y="4614500"/>
            <a:ext cx="338695" cy="338695"/>
          </a:xfrm>
          <a:prstGeom prst="rect">
            <a:avLst/>
          </a:prstGeom>
          <a:noFill/>
          <a:ln>
            <a:noFill/>
          </a:ln>
        </p:spPr>
      </p:pic>
      <p:pic>
        <p:nvPicPr>
          <p:cNvPr id="1632" name="Google Shape;1632;p146"/>
          <p:cNvPicPr preferRelativeResize="0"/>
          <p:nvPr/>
        </p:nvPicPr>
        <p:blipFill rotWithShape="1">
          <a:blip r:embed="rId4">
            <a:alphaModFix/>
          </a:blip>
          <a:srcRect/>
          <a:stretch/>
        </p:blipFill>
        <p:spPr>
          <a:xfrm>
            <a:off x="4864931" y="834113"/>
            <a:ext cx="3676651" cy="2069299"/>
          </a:xfrm>
          <a:prstGeom prst="rect">
            <a:avLst/>
          </a:prstGeom>
          <a:noFill/>
          <a:ln>
            <a:noFill/>
          </a:ln>
        </p:spPr>
      </p:pic>
      <p:sp>
        <p:nvSpPr>
          <p:cNvPr id="1633" name="Google Shape;1633;p146"/>
          <p:cNvSpPr txBox="1">
            <a:spLocks noGrp="1"/>
          </p:cNvSpPr>
          <p:nvPr>
            <p:ph type="body" idx="4294967295"/>
          </p:nvPr>
        </p:nvSpPr>
        <p:spPr>
          <a:xfrm>
            <a:off x="1003800" y="3135103"/>
            <a:ext cx="3612300" cy="5748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500"/>
              </a:spcBef>
              <a:spcAft>
                <a:spcPts val="0"/>
              </a:spcAft>
              <a:buSzPts val="1200"/>
              <a:buNone/>
            </a:pPr>
            <a:r>
              <a:rPr lang="en-US" sz="1800">
                <a:latin typeface="Raleway"/>
                <a:ea typeface="Raleway"/>
                <a:cs typeface="Raleway"/>
                <a:sym typeface="Raleway"/>
              </a:rPr>
              <a:t>Applying 3 Signature SEL Practices</a:t>
            </a:r>
            <a:endParaRPr sz="1800">
              <a:latin typeface="Raleway"/>
              <a:ea typeface="Raleway"/>
              <a:cs typeface="Raleway"/>
              <a:sym typeface="Raleway"/>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1639" name="Google Shape;1639;p147"/>
          <p:cNvSpPr txBox="1"/>
          <p:nvPr/>
        </p:nvSpPr>
        <p:spPr>
          <a:xfrm>
            <a:off x="1177300" y="517100"/>
            <a:ext cx="7399500" cy="757200"/>
          </a:xfrm>
          <a:prstGeom prst="rect">
            <a:avLst/>
          </a:prstGeom>
          <a:noFill/>
          <a:ln>
            <a:noFill/>
          </a:ln>
        </p:spPr>
        <p:txBody>
          <a:bodyPr spcFirstLastPara="1" wrap="square" lIns="45725" tIns="45725" rIns="45725" bIns="45725" anchor="t" anchorCtr="0">
            <a:spAutoFit/>
          </a:bodyPr>
          <a:lstStyle/>
          <a:p>
            <a:pPr marL="0" marR="0" lvl="0" indent="0" algn="l" rtl="0">
              <a:lnSpc>
                <a:spcPct val="90000"/>
              </a:lnSpc>
              <a:spcBef>
                <a:spcPts val="0"/>
              </a:spcBef>
              <a:spcAft>
                <a:spcPts val="0"/>
              </a:spcAft>
              <a:buClr>
                <a:srgbClr val="000000"/>
              </a:buClr>
              <a:buSzPts val="3000"/>
              <a:buFont typeface="Arial"/>
              <a:buNone/>
            </a:pPr>
            <a:r>
              <a:rPr lang="en-US" sz="3000" b="1" i="0" u="none" strike="noStrike" cap="none">
                <a:solidFill>
                  <a:srgbClr val="177BA6"/>
                </a:solidFill>
                <a:latin typeface="Raleway"/>
                <a:ea typeface="Raleway"/>
                <a:cs typeface="Raleway"/>
                <a:sym typeface="Raleway"/>
              </a:rPr>
              <a:t>3 Signature SEL Practices</a:t>
            </a:r>
            <a:endParaRPr sz="3000" b="1" i="0" u="none" strike="noStrike" cap="none">
              <a:solidFill>
                <a:srgbClr val="177BA6"/>
              </a:solidFill>
              <a:latin typeface="Raleway"/>
              <a:ea typeface="Raleway"/>
              <a:cs typeface="Raleway"/>
              <a:sym typeface="Raleway"/>
            </a:endParaRPr>
          </a:p>
          <a:p>
            <a:pPr marL="0" marR="0" lvl="0" indent="0" algn="l" rtl="0">
              <a:lnSpc>
                <a:spcPct val="90000"/>
              </a:lnSpc>
              <a:spcBef>
                <a:spcPts val="0"/>
              </a:spcBef>
              <a:spcAft>
                <a:spcPts val="0"/>
              </a:spcAft>
              <a:buClr>
                <a:srgbClr val="000000"/>
              </a:buClr>
              <a:buSzPts val="1800"/>
              <a:buFont typeface="Arial"/>
              <a:buNone/>
            </a:pPr>
            <a:r>
              <a:rPr lang="en-US" sz="1800" b="1" i="0" u="none" strike="noStrike" cap="none">
                <a:solidFill>
                  <a:srgbClr val="177BA6"/>
                </a:solidFill>
                <a:latin typeface="Raleway"/>
                <a:ea typeface="Raleway"/>
                <a:cs typeface="Raleway"/>
                <a:sym typeface="Raleway"/>
              </a:rPr>
              <a:t> </a:t>
            </a:r>
            <a:r>
              <a:rPr lang="en-US" sz="1800" b="0" i="0" u="sng" strike="noStrike" cap="none">
                <a:solidFill>
                  <a:srgbClr val="177BA6"/>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SEL 3 Signature Practices Playbook - Casel Schoolguide</a:t>
            </a:r>
            <a:endParaRPr sz="1800" b="1" i="0" u="none" strike="noStrike" cap="none">
              <a:solidFill>
                <a:srgbClr val="177BA6"/>
              </a:solidFill>
              <a:latin typeface="Raleway"/>
              <a:ea typeface="Raleway"/>
              <a:cs typeface="Raleway"/>
              <a:sym typeface="Raleway"/>
            </a:endParaRPr>
          </a:p>
        </p:txBody>
      </p:sp>
      <p:pic>
        <p:nvPicPr>
          <p:cNvPr id="1640" name="Google Shape;1640;p147"/>
          <p:cNvPicPr preferRelativeResize="0"/>
          <p:nvPr/>
        </p:nvPicPr>
        <p:blipFill rotWithShape="1">
          <a:blip r:embed="rId4">
            <a:alphaModFix/>
          </a:blip>
          <a:srcRect/>
          <a:stretch/>
        </p:blipFill>
        <p:spPr>
          <a:xfrm>
            <a:off x="766838" y="1274444"/>
            <a:ext cx="1143688" cy="1024656"/>
          </a:xfrm>
          <a:prstGeom prst="rect">
            <a:avLst/>
          </a:prstGeom>
          <a:noFill/>
          <a:ln>
            <a:noFill/>
          </a:ln>
        </p:spPr>
      </p:pic>
      <p:pic>
        <p:nvPicPr>
          <p:cNvPr id="1641" name="Google Shape;1641;p147"/>
          <p:cNvPicPr preferRelativeResize="0"/>
          <p:nvPr/>
        </p:nvPicPr>
        <p:blipFill rotWithShape="1">
          <a:blip r:embed="rId5">
            <a:alphaModFix/>
          </a:blip>
          <a:srcRect/>
          <a:stretch/>
        </p:blipFill>
        <p:spPr>
          <a:xfrm>
            <a:off x="1001975" y="2600750"/>
            <a:ext cx="908550" cy="908550"/>
          </a:xfrm>
          <a:prstGeom prst="rect">
            <a:avLst/>
          </a:prstGeom>
          <a:noFill/>
          <a:ln>
            <a:noFill/>
          </a:ln>
        </p:spPr>
      </p:pic>
      <p:pic>
        <p:nvPicPr>
          <p:cNvPr id="1642" name="Google Shape;1642;p147"/>
          <p:cNvPicPr preferRelativeResize="0"/>
          <p:nvPr/>
        </p:nvPicPr>
        <p:blipFill rotWithShape="1">
          <a:blip r:embed="rId6">
            <a:alphaModFix/>
          </a:blip>
          <a:srcRect/>
          <a:stretch/>
        </p:blipFill>
        <p:spPr>
          <a:xfrm>
            <a:off x="1001975" y="3872486"/>
            <a:ext cx="908550" cy="908540"/>
          </a:xfrm>
          <a:prstGeom prst="rect">
            <a:avLst/>
          </a:prstGeom>
          <a:noFill/>
          <a:ln>
            <a:noFill/>
          </a:ln>
        </p:spPr>
      </p:pic>
      <p:sp>
        <p:nvSpPr>
          <p:cNvPr id="1643" name="Google Shape;1643;p147"/>
          <p:cNvSpPr txBox="1"/>
          <p:nvPr/>
        </p:nvSpPr>
        <p:spPr>
          <a:xfrm>
            <a:off x="1966300" y="1394300"/>
            <a:ext cx="6610500" cy="7851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aleway"/>
                <a:ea typeface="Raleway"/>
                <a:cs typeface="Raleway"/>
                <a:sym typeface="Raleway"/>
              </a:rPr>
              <a:t>Open each meeting, professional learning experience, or lesson with a </a:t>
            </a:r>
            <a:r>
              <a:rPr lang="en-US" sz="1500" b="1" i="0" u="none" strike="noStrike" cap="none">
                <a:solidFill>
                  <a:schemeClr val="dk1"/>
                </a:solidFill>
                <a:latin typeface="Raleway"/>
                <a:ea typeface="Raleway"/>
                <a:cs typeface="Raleway"/>
                <a:sym typeface="Raleway"/>
              </a:rPr>
              <a:t>WELCOME INCLUSION ACTIVITY, ROUTINE, OR RITUAL </a:t>
            </a:r>
            <a:r>
              <a:rPr lang="en-US" sz="1500" b="0" i="0" u="none" strike="noStrike" cap="none">
                <a:solidFill>
                  <a:schemeClr val="dk1"/>
                </a:solidFill>
                <a:latin typeface="Raleway"/>
                <a:ea typeface="Raleway"/>
                <a:cs typeface="Raleway"/>
                <a:sym typeface="Raleway"/>
              </a:rPr>
              <a:t>that is grounding, builds community, and connects to the work ahead</a:t>
            </a:r>
            <a:endParaRPr sz="1500" b="0" i="0" u="none" strike="noStrike" cap="none">
              <a:solidFill>
                <a:srgbClr val="000000"/>
              </a:solidFill>
              <a:latin typeface="Raleway"/>
              <a:ea typeface="Raleway"/>
              <a:cs typeface="Raleway"/>
              <a:sym typeface="Raleway"/>
            </a:endParaRPr>
          </a:p>
        </p:txBody>
      </p:sp>
      <p:sp>
        <p:nvSpPr>
          <p:cNvPr id="1644" name="Google Shape;1644;p147"/>
          <p:cNvSpPr txBox="1"/>
          <p:nvPr/>
        </p:nvSpPr>
        <p:spPr>
          <a:xfrm>
            <a:off x="2003950" y="2547050"/>
            <a:ext cx="6610500" cy="10158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aleway"/>
                <a:ea typeface="Raleway"/>
                <a:cs typeface="Raleway"/>
                <a:sym typeface="Raleway"/>
              </a:rPr>
              <a:t>Use </a:t>
            </a:r>
            <a:r>
              <a:rPr lang="en-US" sz="1500" b="1" i="0" u="none" strike="noStrike" cap="none">
                <a:solidFill>
                  <a:schemeClr val="dk1"/>
                </a:solidFill>
                <a:latin typeface="Raleway"/>
                <a:ea typeface="Raleway"/>
                <a:cs typeface="Raleway"/>
                <a:sym typeface="Raleway"/>
              </a:rPr>
              <a:t>ENGAGING </a:t>
            </a:r>
            <a:r>
              <a:rPr lang="en-US" sz="1500" b="0" i="0" u="none" strike="noStrike" cap="none">
                <a:solidFill>
                  <a:schemeClr val="dk1"/>
                </a:solidFill>
                <a:latin typeface="Raleway"/>
                <a:ea typeface="Raleway"/>
                <a:cs typeface="Raleway"/>
                <a:sym typeface="Raleway"/>
              </a:rPr>
              <a:t>strategies to anchor thinking and learning throughout the experience. Build in a balance of interactive and reflective experiences, varied in complexity to practice SEL skills, and sequenced to support your group’s current needs.</a:t>
            </a:r>
            <a:endParaRPr sz="1500" b="0" i="0" u="none" strike="noStrike" cap="none">
              <a:solidFill>
                <a:schemeClr val="dk1"/>
              </a:solidFill>
              <a:latin typeface="Raleway"/>
              <a:ea typeface="Raleway"/>
              <a:cs typeface="Raleway"/>
              <a:sym typeface="Raleway"/>
            </a:endParaRPr>
          </a:p>
        </p:txBody>
      </p:sp>
      <p:sp>
        <p:nvSpPr>
          <p:cNvPr id="1645" name="Google Shape;1645;p147"/>
          <p:cNvSpPr txBox="1"/>
          <p:nvPr/>
        </p:nvSpPr>
        <p:spPr>
          <a:xfrm>
            <a:off x="2003950" y="3765075"/>
            <a:ext cx="6535200" cy="10158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aleway"/>
                <a:ea typeface="Raleway"/>
                <a:cs typeface="Raleway"/>
                <a:sym typeface="Raleway"/>
              </a:rPr>
              <a:t>Close each experience in an intentional way. An </a:t>
            </a:r>
            <a:r>
              <a:rPr lang="en-US" sz="1500" b="1" i="0" u="none" strike="noStrike" cap="none">
                <a:solidFill>
                  <a:schemeClr val="dk1"/>
                </a:solidFill>
                <a:latin typeface="Raleway"/>
                <a:ea typeface="Raleway"/>
                <a:cs typeface="Raleway"/>
                <a:sym typeface="Raleway"/>
              </a:rPr>
              <a:t>OPTIMISTIC CLOSURE </a:t>
            </a:r>
            <a:r>
              <a:rPr lang="en-US" sz="1500" b="0" i="0" u="none" strike="noStrike" cap="none">
                <a:solidFill>
                  <a:schemeClr val="dk1"/>
                </a:solidFill>
                <a:latin typeface="Raleway"/>
                <a:ea typeface="Raleway"/>
                <a:cs typeface="Raleway"/>
                <a:sym typeface="Raleway"/>
              </a:rPr>
              <a:t>supports individual and shared</a:t>
            </a:r>
            <a:r>
              <a:rPr lang="en-US" sz="1500" b="1" i="0" u="none" strike="noStrike" cap="none">
                <a:solidFill>
                  <a:schemeClr val="dk1"/>
                </a:solidFill>
                <a:latin typeface="Raleway"/>
                <a:ea typeface="Raleway"/>
                <a:cs typeface="Raleway"/>
                <a:sym typeface="Raleway"/>
              </a:rPr>
              <a:t> </a:t>
            </a:r>
            <a:r>
              <a:rPr lang="en-US" sz="1500" b="0" i="0" u="none" strike="noStrike" cap="none">
                <a:solidFill>
                  <a:schemeClr val="dk1"/>
                </a:solidFill>
                <a:latin typeface="Raleway"/>
                <a:ea typeface="Raleway"/>
                <a:cs typeface="Raleway"/>
                <a:sym typeface="Raleway"/>
              </a:rPr>
              <a:t>understanding of the learning, celebrates accomplishments, helps identify next steps, or makes connections to one’s own context.</a:t>
            </a:r>
            <a:endParaRPr sz="1500" b="0" i="0" u="none" strike="noStrike" cap="none">
              <a:solidFill>
                <a:schemeClr val="dk1"/>
              </a:solidFill>
              <a:latin typeface="Raleway"/>
              <a:ea typeface="Raleway"/>
              <a:cs typeface="Raleway"/>
              <a:sym typeface="Raleway"/>
            </a:endParaRPr>
          </a:p>
        </p:txBody>
      </p:sp>
      <p:sp>
        <p:nvSpPr>
          <p:cNvPr id="1646" name="Google Shape;1646;p147"/>
          <p:cNvSpPr/>
          <p:nvPr/>
        </p:nvSpPr>
        <p:spPr>
          <a:xfrm>
            <a:off x="0" y="0"/>
            <a:ext cx="908700" cy="5143500"/>
          </a:xfrm>
          <a:prstGeom prst="rect">
            <a:avLst/>
          </a:prstGeom>
          <a:solidFill>
            <a:srgbClr val="177BA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pic>
        <p:nvPicPr>
          <p:cNvPr id="1652" name="Google Shape;1652;p148"/>
          <p:cNvPicPr preferRelativeResize="0"/>
          <p:nvPr/>
        </p:nvPicPr>
        <p:blipFill rotWithShape="1">
          <a:blip r:embed="rId3">
            <a:alphaModFix/>
          </a:blip>
          <a:srcRect l="1526" r="3044"/>
          <a:stretch/>
        </p:blipFill>
        <p:spPr>
          <a:xfrm>
            <a:off x="2804163" y="259063"/>
            <a:ext cx="3274425" cy="4410538"/>
          </a:xfrm>
          <a:prstGeom prst="rect">
            <a:avLst/>
          </a:prstGeom>
          <a:noFill/>
          <a:ln w="114300" cap="flat" cmpd="sng">
            <a:solidFill>
              <a:srgbClr val="177BA6"/>
            </a:solidFill>
            <a:prstDash val="solid"/>
            <a:round/>
            <a:headEnd type="none" w="sm" len="sm"/>
            <a:tailEnd type="none" w="sm" len="sm"/>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p149"/>
          <p:cNvSpPr txBox="1">
            <a:spLocks noGrp="1"/>
          </p:cNvSpPr>
          <p:nvPr>
            <p:ph type="body" idx="2"/>
          </p:nvPr>
        </p:nvSpPr>
        <p:spPr>
          <a:xfrm>
            <a:off x="3338563" y="1381338"/>
            <a:ext cx="5543700" cy="3006300"/>
          </a:xfrm>
          <a:prstGeom prst="rect">
            <a:avLst/>
          </a:prstGeom>
          <a:solidFill>
            <a:schemeClr val="lt1"/>
          </a:solidFill>
          <a:ln>
            <a:noFill/>
          </a:ln>
        </p:spPr>
        <p:txBody>
          <a:bodyPr spcFirstLastPara="1" wrap="square" lIns="0" tIns="0" rIns="0" bIns="0" anchor="t" anchorCtr="0">
            <a:noAutofit/>
          </a:bodyPr>
          <a:lstStyle/>
          <a:p>
            <a:pPr marL="457200" lvl="1" indent="-190500" algn="l" rtl="0">
              <a:lnSpc>
                <a:spcPct val="115000"/>
              </a:lnSpc>
              <a:spcBef>
                <a:spcPts val="0"/>
              </a:spcBef>
              <a:spcAft>
                <a:spcPts val="0"/>
              </a:spcAft>
              <a:buSzPts val="1200"/>
              <a:buFont typeface="Raleway"/>
              <a:buChar char="○"/>
            </a:pPr>
            <a:r>
              <a:rPr lang="en-US">
                <a:latin typeface="Raleway"/>
                <a:ea typeface="Raleway"/>
                <a:cs typeface="Raleway"/>
                <a:sym typeface="Raleway"/>
              </a:rPr>
              <a:t>What </a:t>
            </a:r>
            <a:r>
              <a:rPr lang="en-US" b="1">
                <a:latin typeface="Raleway"/>
                <a:ea typeface="Raleway"/>
                <a:cs typeface="Raleway"/>
                <a:sym typeface="Raleway"/>
              </a:rPr>
              <a:t>self-awareness </a:t>
            </a:r>
            <a:r>
              <a:rPr lang="en-US">
                <a:latin typeface="Raleway"/>
                <a:ea typeface="Raleway"/>
                <a:cs typeface="Raleway"/>
                <a:sym typeface="Raleway"/>
              </a:rPr>
              <a:t>skills do you plan to address? In what ways might you integrate personal and social identities, examine prejudice and bias, identify and label emotions, link feelings, values, and thoughts?</a:t>
            </a:r>
            <a:endParaRPr>
              <a:latin typeface="Raleway"/>
              <a:ea typeface="Raleway"/>
              <a:cs typeface="Raleway"/>
              <a:sym typeface="Raleway"/>
            </a:endParaRPr>
          </a:p>
          <a:p>
            <a:pPr marL="457200" lvl="0" indent="0" algn="l" rtl="0">
              <a:lnSpc>
                <a:spcPct val="115000"/>
              </a:lnSpc>
              <a:spcBef>
                <a:spcPts val="0"/>
              </a:spcBef>
              <a:spcAft>
                <a:spcPts val="0"/>
              </a:spcAft>
              <a:buSzPts val="1200"/>
              <a:buNone/>
            </a:pPr>
            <a:endParaRPr sz="600">
              <a:latin typeface="Raleway"/>
              <a:ea typeface="Raleway"/>
              <a:cs typeface="Raleway"/>
              <a:sym typeface="Raleway"/>
            </a:endParaRPr>
          </a:p>
          <a:p>
            <a:pPr marL="457200" lvl="1" indent="-190500" algn="l" rtl="0">
              <a:lnSpc>
                <a:spcPct val="115000"/>
              </a:lnSpc>
              <a:spcBef>
                <a:spcPts val="0"/>
              </a:spcBef>
              <a:spcAft>
                <a:spcPts val="0"/>
              </a:spcAft>
              <a:buSzPts val="1200"/>
              <a:buFont typeface="Raleway"/>
              <a:buChar char="○"/>
            </a:pPr>
            <a:r>
              <a:rPr lang="en-US">
                <a:latin typeface="Raleway"/>
                <a:ea typeface="Raleway"/>
                <a:cs typeface="Raleway"/>
                <a:sym typeface="Raleway"/>
              </a:rPr>
              <a:t>How can you integrate </a:t>
            </a:r>
            <a:r>
              <a:rPr lang="en-US" b="1">
                <a:latin typeface="Raleway"/>
                <a:ea typeface="Raleway"/>
                <a:cs typeface="Raleway"/>
                <a:sym typeface="Raleway"/>
              </a:rPr>
              <a:t>stress management and/or emotion regulation strategies</a:t>
            </a:r>
            <a:r>
              <a:rPr lang="en-US">
                <a:latin typeface="Raleway"/>
                <a:ea typeface="Raleway"/>
                <a:cs typeface="Raleway"/>
                <a:sym typeface="Raleway"/>
              </a:rPr>
              <a:t> in your meeting or professional learning session?</a:t>
            </a:r>
            <a:endParaRPr>
              <a:latin typeface="Raleway"/>
              <a:ea typeface="Raleway"/>
              <a:cs typeface="Raleway"/>
              <a:sym typeface="Raleway"/>
            </a:endParaRPr>
          </a:p>
          <a:p>
            <a:pPr marL="457200" lvl="0" indent="0" algn="l" rtl="0">
              <a:lnSpc>
                <a:spcPct val="115000"/>
              </a:lnSpc>
              <a:spcBef>
                <a:spcPts val="0"/>
              </a:spcBef>
              <a:spcAft>
                <a:spcPts val="0"/>
              </a:spcAft>
              <a:buSzPts val="1200"/>
              <a:buNone/>
            </a:pPr>
            <a:endParaRPr sz="600">
              <a:latin typeface="Raleway"/>
              <a:ea typeface="Raleway"/>
              <a:cs typeface="Raleway"/>
              <a:sym typeface="Raleway"/>
            </a:endParaRPr>
          </a:p>
          <a:p>
            <a:pPr marL="457200" lvl="1" indent="-190500" algn="l" rtl="0">
              <a:lnSpc>
                <a:spcPct val="115000"/>
              </a:lnSpc>
              <a:spcBef>
                <a:spcPts val="0"/>
              </a:spcBef>
              <a:spcAft>
                <a:spcPts val="0"/>
              </a:spcAft>
              <a:buSzPts val="1200"/>
              <a:buFont typeface="Raleway"/>
              <a:buChar char="○"/>
            </a:pPr>
            <a:r>
              <a:rPr lang="en-US">
                <a:latin typeface="Raleway"/>
                <a:ea typeface="Raleway"/>
                <a:cs typeface="Raleway"/>
                <a:sym typeface="Raleway"/>
              </a:rPr>
              <a:t>In what ways can you </a:t>
            </a:r>
            <a:r>
              <a:rPr lang="en-US" b="1">
                <a:latin typeface="Raleway"/>
                <a:ea typeface="Raleway"/>
                <a:cs typeface="Raleway"/>
                <a:sym typeface="Raleway"/>
              </a:rPr>
              <a:t>cultivate social awareness</a:t>
            </a:r>
            <a:r>
              <a:rPr lang="en-US">
                <a:latin typeface="Raleway"/>
                <a:ea typeface="Raleway"/>
                <a:cs typeface="Raleway"/>
                <a:sym typeface="Raleway"/>
              </a:rPr>
              <a:t>? How might you engage group members in perspective-taking, compassion, and/or identifying social norms, including unjust ones?</a:t>
            </a:r>
            <a:endParaRPr>
              <a:latin typeface="Raleway"/>
              <a:ea typeface="Raleway"/>
              <a:cs typeface="Raleway"/>
              <a:sym typeface="Raleway"/>
            </a:endParaRPr>
          </a:p>
          <a:p>
            <a:pPr marL="457200" lvl="0" indent="0" algn="l" rtl="0">
              <a:lnSpc>
                <a:spcPct val="115000"/>
              </a:lnSpc>
              <a:spcBef>
                <a:spcPts val="0"/>
              </a:spcBef>
              <a:spcAft>
                <a:spcPts val="0"/>
              </a:spcAft>
              <a:buSzPts val="1200"/>
              <a:buNone/>
            </a:pPr>
            <a:endParaRPr sz="600">
              <a:latin typeface="Raleway"/>
              <a:ea typeface="Raleway"/>
              <a:cs typeface="Raleway"/>
              <a:sym typeface="Raleway"/>
            </a:endParaRPr>
          </a:p>
          <a:p>
            <a:pPr marL="457200" lvl="1" indent="-190500" algn="l" rtl="0">
              <a:lnSpc>
                <a:spcPct val="115000"/>
              </a:lnSpc>
              <a:spcBef>
                <a:spcPts val="0"/>
              </a:spcBef>
              <a:spcAft>
                <a:spcPts val="0"/>
              </a:spcAft>
              <a:buSzPts val="1200"/>
              <a:buFont typeface="Raleway"/>
              <a:buChar char="○"/>
            </a:pPr>
            <a:r>
              <a:rPr lang="en-US">
                <a:latin typeface="Raleway"/>
                <a:ea typeface="Raleway"/>
                <a:cs typeface="Raleway"/>
                <a:sym typeface="Raleway"/>
              </a:rPr>
              <a:t>How will you foster the r</a:t>
            </a:r>
            <a:r>
              <a:rPr lang="en-US" b="1">
                <a:latin typeface="Raleway"/>
                <a:ea typeface="Raleway"/>
                <a:cs typeface="Raleway"/>
                <a:sym typeface="Raleway"/>
              </a:rPr>
              <a:t>elationship skills </a:t>
            </a:r>
            <a:r>
              <a:rPr lang="en-US">
                <a:latin typeface="Raleway"/>
                <a:ea typeface="Raleway"/>
                <a:cs typeface="Raleway"/>
                <a:sym typeface="Raleway"/>
              </a:rPr>
              <a:t>needed for collaborative problem-solving, learning, engaging with one another around the topic(s) of focus?</a:t>
            </a:r>
            <a:endParaRPr>
              <a:latin typeface="Raleway"/>
              <a:ea typeface="Raleway"/>
              <a:cs typeface="Raleway"/>
              <a:sym typeface="Raleway"/>
            </a:endParaRPr>
          </a:p>
          <a:p>
            <a:pPr marL="457200" lvl="0" indent="0" algn="l" rtl="0">
              <a:lnSpc>
                <a:spcPct val="115000"/>
              </a:lnSpc>
              <a:spcBef>
                <a:spcPts val="0"/>
              </a:spcBef>
              <a:spcAft>
                <a:spcPts val="0"/>
              </a:spcAft>
              <a:buSzPts val="1200"/>
              <a:buNone/>
            </a:pPr>
            <a:endParaRPr sz="600">
              <a:latin typeface="Raleway"/>
              <a:ea typeface="Raleway"/>
              <a:cs typeface="Raleway"/>
              <a:sym typeface="Raleway"/>
            </a:endParaRPr>
          </a:p>
          <a:p>
            <a:pPr marL="457200" lvl="1" indent="-190500" algn="l" rtl="0">
              <a:lnSpc>
                <a:spcPct val="115000"/>
              </a:lnSpc>
              <a:spcBef>
                <a:spcPts val="0"/>
              </a:spcBef>
              <a:spcAft>
                <a:spcPts val="0"/>
              </a:spcAft>
              <a:buSzPts val="1200"/>
              <a:buFont typeface="Raleway"/>
              <a:buChar char="○"/>
            </a:pPr>
            <a:r>
              <a:rPr lang="en-US">
                <a:latin typeface="Raleway"/>
                <a:ea typeface="Raleway"/>
                <a:cs typeface="Raleway"/>
                <a:sym typeface="Raleway"/>
              </a:rPr>
              <a:t>In what ways will you foster </a:t>
            </a:r>
            <a:r>
              <a:rPr lang="en-US" b="1">
                <a:latin typeface="Raleway"/>
                <a:ea typeface="Raleway"/>
                <a:cs typeface="Raleway"/>
                <a:sym typeface="Raleway"/>
              </a:rPr>
              <a:t>critical thinking and decision-making </a:t>
            </a:r>
            <a:r>
              <a:rPr lang="en-US">
                <a:latin typeface="Raleway"/>
                <a:ea typeface="Raleway"/>
                <a:cs typeface="Raleway"/>
                <a:sym typeface="Raleway"/>
              </a:rPr>
              <a:t>for solutions to personal and social problems and wellbeing? </a:t>
            </a:r>
            <a:endParaRPr>
              <a:solidFill>
                <a:srgbClr val="666666"/>
              </a:solidFill>
              <a:latin typeface="Raleway"/>
              <a:ea typeface="Raleway"/>
              <a:cs typeface="Raleway"/>
              <a:sym typeface="Raleway"/>
            </a:endParaRPr>
          </a:p>
          <a:p>
            <a:pPr marL="0" lvl="0" indent="0" algn="l" rtl="0">
              <a:lnSpc>
                <a:spcPct val="115000"/>
              </a:lnSpc>
              <a:spcBef>
                <a:spcPts val="0"/>
              </a:spcBef>
              <a:spcAft>
                <a:spcPts val="0"/>
              </a:spcAft>
              <a:buSzPts val="1200"/>
              <a:buNone/>
            </a:pPr>
            <a:endParaRPr>
              <a:latin typeface="Arial"/>
              <a:ea typeface="Arial"/>
              <a:cs typeface="Arial"/>
              <a:sym typeface="Arial"/>
            </a:endParaRPr>
          </a:p>
          <a:p>
            <a:pPr marL="0" lvl="0" indent="0" algn="l" rtl="0">
              <a:lnSpc>
                <a:spcPct val="90000"/>
              </a:lnSpc>
              <a:spcBef>
                <a:spcPts val="500"/>
              </a:spcBef>
              <a:spcAft>
                <a:spcPts val="0"/>
              </a:spcAft>
              <a:buSzPts val="1200"/>
              <a:buNone/>
            </a:pPr>
            <a:endParaRPr/>
          </a:p>
        </p:txBody>
      </p:sp>
      <p:sp>
        <p:nvSpPr>
          <p:cNvPr id="1659" name="Google Shape;1659;p149"/>
          <p:cNvSpPr txBox="1">
            <a:spLocks noGrp="1"/>
          </p:cNvSpPr>
          <p:nvPr>
            <p:ph type="title"/>
          </p:nvPr>
        </p:nvSpPr>
        <p:spPr>
          <a:xfrm>
            <a:off x="3548788" y="997125"/>
            <a:ext cx="5123100" cy="4404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900"/>
              <a:buNone/>
            </a:pPr>
            <a:r>
              <a:rPr lang="en-US" b="1">
                <a:solidFill>
                  <a:srgbClr val="177BA6"/>
                </a:solidFill>
                <a:latin typeface="Raleway"/>
                <a:ea typeface="Raleway"/>
                <a:cs typeface="Raleway"/>
                <a:sym typeface="Raleway"/>
              </a:rPr>
              <a:t>Planning Considerations</a:t>
            </a:r>
            <a:endParaRPr b="1">
              <a:solidFill>
                <a:srgbClr val="177BA6"/>
              </a:solidFill>
              <a:latin typeface="Raleway"/>
              <a:ea typeface="Raleway"/>
              <a:cs typeface="Raleway"/>
              <a:sym typeface="Raleway"/>
            </a:endParaRPr>
          </a:p>
        </p:txBody>
      </p:sp>
      <p:sp>
        <p:nvSpPr>
          <p:cNvPr id="1660" name="Google Shape;1660;p149"/>
          <p:cNvSpPr/>
          <p:nvPr/>
        </p:nvSpPr>
        <p:spPr>
          <a:xfrm>
            <a:off x="0" y="0"/>
            <a:ext cx="1482600" cy="5143500"/>
          </a:xfrm>
          <a:prstGeom prst="rect">
            <a:avLst/>
          </a:prstGeom>
          <a:solidFill>
            <a:srgbClr val="177BA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661" name="Google Shape;1661;p149" descr="Graphical user interface, text, application&#10;&#10;Description automatically generated"/>
          <p:cNvPicPr preferRelativeResize="0"/>
          <p:nvPr/>
        </p:nvPicPr>
        <p:blipFill rotWithShape="1">
          <a:blip r:embed="rId3">
            <a:alphaModFix/>
          </a:blip>
          <a:srcRect/>
          <a:stretch/>
        </p:blipFill>
        <p:spPr>
          <a:xfrm>
            <a:off x="465199" y="997125"/>
            <a:ext cx="2693626" cy="3581175"/>
          </a:xfrm>
          <a:prstGeom prst="rect">
            <a:avLst/>
          </a:prstGeom>
          <a:noFill/>
          <a:ln w="19050" cap="flat" cmpd="sng">
            <a:solidFill>
              <a:srgbClr val="177BA6"/>
            </a:solidFill>
            <a:prstDash val="solid"/>
            <a:round/>
            <a:headEnd type="none" w="sm" len="sm"/>
            <a:tailEnd type="none" w="sm" len="sm"/>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sp>
        <p:nvSpPr>
          <p:cNvPr id="1667" name="Google Shape;1667;p150"/>
          <p:cNvSpPr txBox="1"/>
          <p:nvPr/>
        </p:nvSpPr>
        <p:spPr>
          <a:xfrm>
            <a:off x="270775" y="923281"/>
            <a:ext cx="4446000" cy="38649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US" sz="1500">
                <a:solidFill>
                  <a:schemeClr val="dk1"/>
                </a:solidFill>
                <a:latin typeface="Raleway Medium"/>
                <a:ea typeface="Raleway Medium"/>
                <a:cs typeface="Raleway Medium"/>
                <a:sym typeface="Raleway Medium"/>
              </a:rPr>
              <a:t>Conversation  Guidelines</a:t>
            </a:r>
            <a:br>
              <a:rPr lang="en-US" sz="1500">
                <a:solidFill>
                  <a:schemeClr val="dk1"/>
                </a:solidFill>
                <a:latin typeface="Raleway Medium"/>
                <a:ea typeface="Raleway Medium"/>
                <a:cs typeface="Raleway Medium"/>
                <a:sym typeface="Raleway Medium"/>
              </a:rPr>
            </a:br>
            <a:endParaRPr sz="1500">
              <a:solidFill>
                <a:schemeClr val="dk1"/>
              </a:solidFill>
              <a:latin typeface="Raleway Medium"/>
              <a:ea typeface="Raleway Medium"/>
              <a:cs typeface="Raleway Medium"/>
              <a:sym typeface="Raleway Medium"/>
            </a:endParaRPr>
          </a:p>
          <a:p>
            <a:pPr marL="228600" marR="0" lvl="0" indent="-209550" algn="l" rtl="0">
              <a:lnSpc>
                <a:spcPct val="115000"/>
              </a:lnSpc>
              <a:spcBef>
                <a:spcPts val="0"/>
              </a:spcBef>
              <a:spcAft>
                <a:spcPts val="0"/>
              </a:spcAft>
              <a:buClr>
                <a:schemeClr val="dk1"/>
              </a:buClr>
              <a:buSzPts val="1500"/>
              <a:buFont typeface="Raleway"/>
              <a:buChar char="●"/>
            </a:pPr>
            <a:r>
              <a:rPr lang="en-US" sz="1500" b="0" i="0" u="none" strike="noStrike" cap="none">
                <a:solidFill>
                  <a:schemeClr val="dk1"/>
                </a:solidFill>
                <a:latin typeface="Raleway"/>
                <a:ea typeface="Raleway"/>
                <a:cs typeface="Raleway"/>
                <a:sym typeface="Raleway"/>
              </a:rPr>
              <a:t>Partner A shares their meeting/professional learning plan. B listens, summarizes, and asks clarifying questions, if appropriate.</a:t>
            </a:r>
            <a:endParaRPr sz="1500" b="0" i="0" u="none" strike="noStrike" cap="none">
              <a:solidFill>
                <a:schemeClr val="dk1"/>
              </a:solidFill>
              <a:latin typeface="Raleway"/>
              <a:ea typeface="Raleway"/>
              <a:cs typeface="Raleway"/>
              <a:sym typeface="Raleway"/>
            </a:endParaRPr>
          </a:p>
          <a:p>
            <a:pPr marL="228600" marR="0" lvl="0" indent="0" algn="l" rtl="0">
              <a:lnSpc>
                <a:spcPct val="115000"/>
              </a:lnSpc>
              <a:spcBef>
                <a:spcPts val="0"/>
              </a:spcBef>
              <a:spcAft>
                <a:spcPts val="0"/>
              </a:spcAft>
              <a:buClr>
                <a:srgbClr val="000000"/>
              </a:buClr>
              <a:buSzPts val="600"/>
              <a:buFont typeface="Arial"/>
              <a:buNone/>
            </a:pPr>
            <a:endParaRPr sz="600" b="0" i="0" u="none" strike="noStrike" cap="none">
              <a:solidFill>
                <a:schemeClr val="dk1"/>
              </a:solidFill>
              <a:latin typeface="Raleway"/>
              <a:ea typeface="Raleway"/>
              <a:cs typeface="Raleway"/>
              <a:sym typeface="Raleway"/>
            </a:endParaRPr>
          </a:p>
          <a:p>
            <a:pPr marL="228600" marR="0" lvl="0" indent="-209550" algn="l" rtl="0">
              <a:lnSpc>
                <a:spcPct val="115000"/>
              </a:lnSpc>
              <a:spcBef>
                <a:spcPts val="0"/>
              </a:spcBef>
              <a:spcAft>
                <a:spcPts val="0"/>
              </a:spcAft>
              <a:buClr>
                <a:schemeClr val="dk1"/>
              </a:buClr>
              <a:buSzPts val="1500"/>
              <a:buFont typeface="Raleway"/>
              <a:buChar char="●"/>
            </a:pPr>
            <a:r>
              <a:rPr lang="en-US" sz="1500" b="0" i="0" u="none" strike="noStrike" cap="none">
                <a:solidFill>
                  <a:schemeClr val="dk1"/>
                </a:solidFill>
                <a:latin typeface="Raleway"/>
                <a:ea typeface="Raleway"/>
                <a:cs typeface="Raleway"/>
                <a:sym typeface="Raleway"/>
              </a:rPr>
              <a:t>Partner A identifies the type of feedback they would like.</a:t>
            </a:r>
            <a:endParaRPr sz="1500" b="0" i="0" u="none" strike="noStrike" cap="none">
              <a:solidFill>
                <a:schemeClr val="dk1"/>
              </a:solidFill>
              <a:latin typeface="Raleway"/>
              <a:ea typeface="Raleway"/>
              <a:cs typeface="Raleway"/>
              <a:sym typeface="Raleway"/>
            </a:endParaRPr>
          </a:p>
          <a:p>
            <a:pPr marL="228600" marR="0" lvl="0" indent="0" algn="l" rtl="0">
              <a:lnSpc>
                <a:spcPct val="115000"/>
              </a:lnSpc>
              <a:spcBef>
                <a:spcPts val="0"/>
              </a:spcBef>
              <a:spcAft>
                <a:spcPts val="0"/>
              </a:spcAft>
              <a:buClr>
                <a:srgbClr val="000000"/>
              </a:buClr>
              <a:buSzPts val="600"/>
              <a:buFont typeface="Arial"/>
              <a:buNone/>
            </a:pPr>
            <a:endParaRPr sz="600" b="0" i="0" u="none" strike="noStrike" cap="none">
              <a:solidFill>
                <a:schemeClr val="dk1"/>
              </a:solidFill>
              <a:latin typeface="Raleway"/>
              <a:ea typeface="Raleway"/>
              <a:cs typeface="Raleway"/>
              <a:sym typeface="Raleway"/>
            </a:endParaRPr>
          </a:p>
          <a:p>
            <a:pPr marL="228600" marR="0" lvl="0" indent="-209550" algn="l" rtl="0">
              <a:lnSpc>
                <a:spcPct val="115000"/>
              </a:lnSpc>
              <a:spcBef>
                <a:spcPts val="0"/>
              </a:spcBef>
              <a:spcAft>
                <a:spcPts val="0"/>
              </a:spcAft>
              <a:buClr>
                <a:schemeClr val="dk1"/>
              </a:buClr>
              <a:buSzPts val="1500"/>
              <a:buFont typeface="Raleway"/>
              <a:buChar char="●"/>
            </a:pPr>
            <a:r>
              <a:rPr lang="en-US" sz="1500" b="0" i="0" u="none" strike="noStrike" cap="none">
                <a:solidFill>
                  <a:schemeClr val="dk1"/>
                </a:solidFill>
                <a:latin typeface="Raleway"/>
                <a:ea typeface="Raleway"/>
                <a:cs typeface="Raleway"/>
                <a:sym typeface="Raleway"/>
              </a:rPr>
              <a:t>Partner A and B engage in brainstorming and discussion about the lesson plan, with B inquiring, asking open-ended questions, and offering feedback in the area(s) requested.</a:t>
            </a:r>
            <a:endParaRPr sz="1500" b="0" i="0" u="none" strike="noStrike" cap="none">
              <a:solidFill>
                <a:schemeClr val="dk1"/>
              </a:solidFill>
              <a:latin typeface="Raleway"/>
              <a:ea typeface="Raleway"/>
              <a:cs typeface="Raleway"/>
              <a:sym typeface="Raleway"/>
            </a:endParaRPr>
          </a:p>
          <a:p>
            <a:pPr marL="228600" marR="0" lvl="0" indent="0" algn="l" rtl="0">
              <a:lnSpc>
                <a:spcPct val="115000"/>
              </a:lnSpc>
              <a:spcBef>
                <a:spcPts val="0"/>
              </a:spcBef>
              <a:spcAft>
                <a:spcPts val="0"/>
              </a:spcAft>
              <a:buClr>
                <a:srgbClr val="000000"/>
              </a:buClr>
              <a:buSzPts val="600"/>
              <a:buFont typeface="Arial"/>
              <a:buNone/>
            </a:pPr>
            <a:endParaRPr sz="600" b="0" i="0" u="none" strike="noStrike" cap="none">
              <a:solidFill>
                <a:schemeClr val="dk1"/>
              </a:solidFill>
              <a:latin typeface="Raleway"/>
              <a:ea typeface="Raleway"/>
              <a:cs typeface="Raleway"/>
              <a:sym typeface="Raleway"/>
            </a:endParaRPr>
          </a:p>
          <a:p>
            <a:pPr marL="228600" marR="0" lvl="0" indent="-209550" algn="l" rtl="0">
              <a:lnSpc>
                <a:spcPct val="115000"/>
              </a:lnSpc>
              <a:spcBef>
                <a:spcPts val="0"/>
              </a:spcBef>
              <a:spcAft>
                <a:spcPts val="0"/>
              </a:spcAft>
              <a:buClr>
                <a:schemeClr val="dk1"/>
              </a:buClr>
              <a:buSzPts val="1500"/>
              <a:buFont typeface="Raleway"/>
              <a:buChar char="●"/>
            </a:pPr>
            <a:r>
              <a:rPr lang="en-US" sz="1500" b="0" i="0" u="none" strike="noStrike" cap="none">
                <a:solidFill>
                  <a:schemeClr val="dk1"/>
                </a:solidFill>
                <a:latin typeface="Raleway"/>
                <a:ea typeface="Raleway"/>
                <a:cs typeface="Raleway"/>
                <a:sym typeface="Raleway"/>
              </a:rPr>
              <a:t>Switch. (10 min. each)</a:t>
            </a:r>
            <a:endParaRPr sz="15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600"/>
              <a:buFont typeface="Arial"/>
              <a:buNone/>
            </a:pPr>
            <a:endParaRPr sz="600" b="1" i="0" u="none" strike="noStrike" cap="none">
              <a:solidFill>
                <a:schemeClr val="dk1"/>
              </a:solidFill>
              <a:latin typeface="Arial"/>
              <a:ea typeface="Arial"/>
              <a:cs typeface="Arial"/>
              <a:sym typeface="Arial"/>
            </a:endParaRPr>
          </a:p>
          <a:p>
            <a:pPr marL="22860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Raleway"/>
              <a:ea typeface="Raleway"/>
              <a:cs typeface="Raleway"/>
              <a:sym typeface="Raleway"/>
            </a:endParaRPr>
          </a:p>
        </p:txBody>
      </p:sp>
      <p:sp>
        <p:nvSpPr>
          <p:cNvPr id="1668" name="Google Shape;1668;p150"/>
          <p:cNvSpPr txBox="1"/>
          <p:nvPr/>
        </p:nvSpPr>
        <p:spPr>
          <a:xfrm>
            <a:off x="238075" y="371819"/>
            <a:ext cx="4317900" cy="4617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accent1"/>
                </a:solidFill>
                <a:latin typeface="Raleway"/>
                <a:ea typeface="Raleway"/>
                <a:cs typeface="Raleway"/>
                <a:sym typeface="Raleway"/>
              </a:rPr>
              <a:t>Partner Feedback</a:t>
            </a:r>
            <a:endParaRPr sz="2400" b="0" i="0" u="none" strike="noStrike" cap="none">
              <a:solidFill>
                <a:schemeClr val="accent1"/>
              </a:solidFill>
              <a:latin typeface="Raleway"/>
              <a:ea typeface="Raleway"/>
              <a:cs typeface="Raleway"/>
              <a:sym typeface="Raleway"/>
            </a:endParaRPr>
          </a:p>
        </p:txBody>
      </p:sp>
      <p:pic>
        <p:nvPicPr>
          <p:cNvPr id="1669" name="Google Shape;1669;p150" descr="Table&#10;&#10;Description automatically generated"/>
          <p:cNvPicPr preferRelativeResize="0"/>
          <p:nvPr/>
        </p:nvPicPr>
        <p:blipFill rotWithShape="1">
          <a:blip r:embed="rId3">
            <a:alphaModFix/>
          </a:blip>
          <a:srcRect/>
          <a:stretch/>
        </p:blipFill>
        <p:spPr>
          <a:xfrm>
            <a:off x="5334454" y="762488"/>
            <a:ext cx="3341461" cy="40168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5" name="Google Shape;1675;p151"/>
          <p:cNvSpPr txBox="1">
            <a:spLocks noGrp="1"/>
          </p:cNvSpPr>
          <p:nvPr>
            <p:ph type="title"/>
          </p:nvPr>
        </p:nvSpPr>
        <p:spPr>
          <a:xfrm>
            <a:off x="446388" y="1015312"/>
            <a:ext cx="4134000" cy="495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1"/>
              </a:buClr>
              <a:buSzPts val="4000"/>
              <a:buFont typeface="Raleway"/>
              <a:buNone/>
            </a:pPr>
            <a:r>
              <a:rPr lang="en-US" sz="3600" b="1">
                <a:solidFill>
                  <a:srgbClr val="177BA6"/>
                </a:solidFill>
                <a:latin typeface="Raleway"/>
                <a:ea typeface="Raleway"/>
                <a:cs typeface="Raleway"/>
                <a:sym typeface="Raleway"/>
              </a:rPr>
              <a:t>Debrief</a:t>
            </a:r>
            <a:endParaRPr sz="3600" b="1">
              <a:solidFill>
                <a:srgbClr val="177BA6"/>
              </a:solidFill>
              <a:latin typeface="Raleway"/>
              <a:ea typeface="Raleway"/>
              <a:cs typeface="Raleway"/>
              <a:sym typeface="Raleway"/>
            </a:endParaRPr>
          </a:p>
        </p:txBody>
      </p:sp>
      <p:sp>
        <p:nvSpPr>
          <p:cNvPr id="1676" name="Google Shape;1676;p151"/>
          <p:cNvSpPr txBox="1">
            <a:spLocks noGrp="1"/>
          </p:cNvSpPr>
          <p:nvPr>
            <p:ph type="body" idx="2"/>
          </p:nvPr>
        </p:nvSpPr>
        <p:spPr>
          <a:xfrm>
            <a:off x="454562" y="1745456"/>
            <a:ext cx="4117500" cy="2763900"/>
          </a:xfrm>
          <a:prstGeom prst="rect">
            <a:avLst/>
          </a:prstGeom>
          <a:noFill/>
          <a:ln>
            <a:noFill/>
          </a:ln>
        </p:spPr>
        <p:txBody>
          <a:bodyPr spcFirstLastPara="1" wrap="square" lIns="0" tIns="0" rIns="0" bIns="0" anchor="t" anchorCtr="0">
            <a:normAutofit/>
          </a:bodyPr>
          <a:lstStyle/>
          <a:p>
            <a:pPr marL="457200" lvl="1" indent="-209550" algn="l" rtl="0">
              <a:lnSpc>
                <a:spcPct val="115000"/>
              </a:lnSpc>
              <a:spcBef>
                <a:spcPts val="0"/>
              </a:spcBef>
              <a:spcAft>
                <a:spcPts val="0"/>
              </a:spcAft>
              <a:buSzPts val="1500"/>
              <a:buFont typeface="Raleway"/>
              <a:buChar char="○"/>
            </a:pPr>
            <a:r>
              <a:rPr lang="en-US" sz="1500">
                <a:latin typeface="Raleway"/>
                <a:ea typeface="Raleway"/>
                <a:cs typeface="Raleway"/>
                <a:sym typeface="Raleway"/>
              </a:rPr>
              <a:t>What is something your partner said or did that supported your thinking and helped improve your plan?</a:t>
            </a:r>
            <a:endParaRPr sz="1500">
              <a:latin typeface="Raleway"/>
              <a:ea typeface="Raleway"/>
              <a:cs typeface="Raleway"/>
              <a:sym typeface="Raleway"/>
            </a:endParaRPr>
          </a:p>
          <a:p>
            <a:pPr marL="457200" lvl="0" indent="0" algn="l" rtl="0">
              <a:lnSpc>
                <a:spcPct val="115000"/>
              </a:lnSpc>
              <a:spcBef>
                <a:spcPts val="0"/>
              </a:spcBef>
              <a:spcAft>
                <a:spcPts val="0"/>
              </a:spcAft>
              <a:buSzPts val="1200"/>
              <a:buNone/>
            </a:pPr>
            <a:endParaRPr sz="1500">
              <a:latin typeface="Raleway"/>
              <a:ea typeface="Raleway"/>
              <a:cs typeface="Raleway"/>
              <a:sym typeface="Raleway"/>
            </a:endParaRPr>
          </a:p>
          <a:p>
            <a:pPr marL="457200" lvl="1" indent="-209550" algn="l" rtl="0">
              <a:lnSpc>
                <a:spcPct val="115000"/>
              </a:lnSpc>
              <a:spcBef>
                <a:spcPts val="0"/>
              </a:spcBef>
              <a:spcAft>
                <a:spcPts val="0"/>
              </a:spcAft>
              <a:buSzPts val="1500"/>
              <a:buFont typeface="Raleway"/>
              <a:buChar char="○"/>
            </a:pPr>
            <a:r>
              <a:rPr lang="en-US" sz="1500">
                <a:latin typeface="Raleway"/>
                <a:ea typeface="Raleway"/>
                <a:cs typeface="Raleway"/>
                <a:sym typeface="Raleway"/>
              </a:rPr>
              <a:t>Fill in the blanks:</a:t>
            </a:r>
            <a:endParaRPr sz="1500">
              <a:latin typeface="Raleway"/>
              <a:ea typeface="Raleway"/>
              <a:cs typeface="Raleway"/>
              <a:sym typeface="Raleway"/>
            </a:endParaRPr>
          </a:p>
          <a:p>
            <a:pPr marL="685800" lvl="0" indent="0" algn="l" rtl="0">
              <a:lnSpc>
                <a:spcPct val="115000"/>
              </a:lnSpc>
              <a:spcBef>
                <a:spcPts val="0"/>
              </a:spcBef>
              <a:spcAft>
                <a:spcPts val="0"/>
              </a:spcAft>
              <a:buSzPts val="1200"/>
              <a:buNone/>
            </a:pPr>
            <a:r>
              <a:rPr lang="en-US" sz="1800">
                <a:latin typeface="Raleway"/>
                <a:ea typeface="Raleway"/>
                <a:cs typeface="Raleway"/>
                <a:sym typeface="Raleway"/>
              </a:rPr>
              <a:t>Before I was thinking….</a:t>
            </a:r>
            <a:endParaRPr sz="1800">
              <a:latin typeface="Raleway"/>
              <a:ea typeface="Raleway"/>
              <a:cs typeface="Raleway"/>
              <a:sym typeface="Raleway"/>
            </a:endParaRPr>
          </a:p>
          <a:p>
            <a:pPr marL="685800" lvl="0" indent="0" algn="l" rtl="0">
              <a:lnSpc>
                <a:spcPct val="115000"/>
              </a:lnSpc>
              <a:spcBef>
                <a:spcPts val="0"/>
              </a:spcBef>
              <a:spcAft>
                <a:spcPts val="0"/>
              </a:spcAft>
              <a:buSzPts val="1200"/>
              <a:buNone/>
            </a:pPr>
            <a:r>
              <a:rPr lang="en-US" sz="1800">
                <a:latin typeface="Raleway"/>
                <a:ea typeface="Raleway"/>
                <a:cs typeface="Raleway"/>
                <a:sym typeface="Raleway"/>
              </a:rPr>
              <a:t>Now I’m thinking….</a:t>
            </a:r>
            <a:endParaRPr sz="1800">
              <a:latin typeface="Raleway"/>
              <a:ea typeface="Raleway"/>
              <a:cs typeface="Raleway"/>
              <a:sym typeface="Raleway"/>
            </a:endParaRPr>
          </a:p>
          <a:p>
            <a:pPr marL="0" lvl="0" indent="0" algn="l" rtl="0">
              <a:lnSpc>
                <a:spcPct val="90000"/>
              </a:lnSpc>
              <a:spcBef>
                <a:spcPts val="500"/>
              </a:spcBef>
              <a:spcAft>
                <a:spcPts val="0"/>
              </a:spcAft>
              <a:buSzPts val="1200"/>
              <a:buNone/>
            </a:pPr>
            <a:endParaRPr sz="1500" b="1">
              <a:latin typeface="Raleway"/>
              <a:ea typeface="Raleway"/>
              <a:cs typeface="Raleway"/>
              <a:sym typeface="Raleway"/>
            </a:endParaRPr>
          </a:p>
        </p:txBody>
      </p:sp>
      <p:pic>
        <p:nvPicPr>
          <p:cNvPr id="1677" name="Google Shape;1677;p151"/>
          <p:cNvPicPr preferRelativeResize="0"/>
          <p:nvPr/>
        </p:nvPicPr>
        <p:blipFill rotWithShape="1">
          <a:blip r:embed="rId3">
            <a:alphaModFix/>
          </a:blip>
          <a:srcRect/>
          <a:stretch/>
        </p:blipFill>
        <p:spPr>
          <a:xfrm>
            <a:off x="4926304" y="1438638"/>
            <a:ext cx="4217697" cy="2266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grpSp>
        <p:nvGrpSpPr>
          <p:cNvPr id="946" name="Google Shape;946;p80"/>
          <p:cNvGrpSpPr/>
          <p:nvPr/>
        </p:nvGrpSpPr>
        <p:grpSpPr>
          <a:xfrm>
            <a:off x="1146334" y="800103"/>
            <a:ext cx="7178513" cy="891809"/>
            <a:chOff x="0" y="-611525"/>
            <a:chExt cx="19142700" cy="2378158"/>
          </a:xfrm>
        </p:grpSpPr>
        <p:sp>
          <p:nvSpPr>
            <p:cNvPr id="947" name="Google Shape;947;p80"/>
            <p:cNvSpPr txBox="1"/>
            <p:nvPr/>
          </p:nvSpPr>
          <p:spPr>
            <a:xfrm>
              <a:off x="0" y="-611525"/>
              <a:ext cx="19142700" cy="16419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chemeClr val="dk1"/>
                </a:buClr>
                <a:buSzPts val="600"/>
                <a:buFont typeface="Arial"/>
                <a:buNone/>
              </a:pPr>
              <a:r>
                <a:rPr lang="en-US" sz="4000">
                  <a:solidFill>
                    <a:srgbClr val="9C182C"/>
                  </a:solidFill>
                  <a:latin typeface="Raleway"/>
                  <a:ea typeface="Raleway"/>
                  <a:cs typeface="Raleway"/>
                  <a:sym typeface="Raleway"/>
                </a:rPr>
                <a:t>Reflection</a:t>
              </a:r>
              <a:endParaRPr sz="4000">
                <a:solidFill>
                  <a:srgbClr val="9C182C"/>
                </a:solidFill>
                <a:latin typeface="Raleway"/>
                <a:ea typeface="Raleway"/>
                <a:cs typeface="Raleway"/>
                <a:sym typeface="Raleway"/>
              </a:endParaRPr>
            </a:p>
          </p:txBody>
        </p:sp>
        <p:sp>
          <p:nvSpPr>
            <p:cNvPr id="948" name="Google Shape;948;p80"/>
            <p:cNvSpPr txBox="1"/>
            <p:nvPr/>
          </p:nvSpPr>
          <p:spPr>
            <a:xfrm>
              <a:off x="0" y="1479233"/>
              <a:ext cx="17574300" cy="287400"/>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None/>
              </a:pPr>
              <a:endParaRPr sz="700"/>
            </a:p>
          </p:txBody>
        </p:sp>
      </p:grpSp>
      <p:sp>
        <p:nvSpPr>
          <p:cNvPr id="949" name="Google Shape;949;p80"/>
          <p:cNvSpPr/>
          <p:nvPr/>
        </p:nvSpPr>
        <p:spPr>
          <a:xfrm>
            <a:off x="1146334" y="2103251"/>
            <a:ext cx="139500" cy="1482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50" name="Google Shape;950;p80"/>
          <p:cNvSpPr txBox="1"/>
          <p:nvPr/>
        </p:nvSpPr>
        <p:spPr>
          <a:xfrm>
            <a:off x="1428000" y="2048975"/>
            <a:ext cx="7051800" cy="2539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US" sz="1500" dirty="0">
                <a:solidFill>
                  <a:srgbClr val="050707"/>
                </a:solidFill>
                <a:latin typeface="Raleway"/>
                <a:ea typeface="Raleway"/>
                <a:cs typeface="Raleway"/>
                <a:sym typeface="Raleway"/>
              </a:rPr>
              <a:t>Based on your self-assessment, what are some skills that you intentionally practice? How do they support your interactions with students?</a:t>
            </a:r>
            <a:br>
              <a:rPr lang="en-US" sz="1500" dirty="0">
                <a:solidFill>
                  <a:srgbClr val="050707"/>
                </a:solidFill>
                <a:latin typeface="Raleway"/>
                <a:ea typeface="Raleway"/>
                <a:cs typeface="Raleway"/>
                <a:sym typeface="Raleway"/>
              </a:rPr>
            </a:br>
            <a:endParaRPr sz="1500" dirty="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r>
              <a:rPr lang="en-US" sz="1500" dirty="0">
                <a:solidFill>
                  <a:srgbClr val="050707"/>
                </a:solidFill>
                <a:latin typeface="Raleway"/>
                <a:ea typeface="Raleway"/>
                <a:cs typeface="Raleway"/>
                <a:sym typeface="Raleway"/>
              </a:rPr>
              <a:t>What are some skills that you’d like to further develop? </a:t>
            </a:r>
            <a:endParaRPr sz="1500" dirty="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br>
              <a:rPr lang="en-US" sz="1500" dirty="0">
                <a:solidFill>
                  <a:srgbClr val="050707"/>
                </a:solidFill>
                <a:latin typeface="Raleway"/>
                <a:ea typeface="Raleway"/>
                <a:cs typeface="Raleway"/>
                <a:sym typeface="Raleway"/>
              </a:rPr>
            </a:br>
            <a:r>
              <a:rPr lang="en-US" sz="1500" dirty="0">
                <a:solidFill>
                  <a:srgbClr val="050707"/>
                </a:solidFill>
                <a:latin typeface="Raleway"/>
                <a:ea typeface="Raleway"/>
                <a:cs typeface="Raleway"/>
                <a:sym typeface="Raleway"/>
              </a:rPr>
              <a:t>List one or two actions that you can take to develop areas of growth. </a:t>
            </a:r>
            <a:endParaRPr sz="1500" dirty="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br>
              <a:rPr lang="en-US" sz="1500" dirty="0">
                <a:solidFill>
                  <a:srgbClr val="050707"/>
                </a:solidFill>
                <a:latin typeface="Raleway"/>
                <a:ea typeface="Raleway"/>
                <a:cs typeface="Raleway"/>
                <a:sym typeface="Raleway"/>
              </a:rPr>
            </a:br>
            <a:r>
              <a:rPr lang="en-US" sz="1500" dirty="0">
                <a:solidFill>
                  <a:srgbClr val="050707"/>
                </a:solidFill>
                <a:latin typeface="Raleway"/>
                <a:ea typeface="Raleway"/>
                <a:cs typeface="Raleway"/>
                <a:sym typeface="Raleway"/>
              </a:rPr>
              <a:t>How will you know that you are making progress to develop your skills? </a:t>
            </a:r>
            <a:endParaRPr sz="1500" dirty="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br>
              <a:rPr lang="en-US" sz="1500" dirty="0">
                <a:solidFill>
                  <a:srgbClr val="050707"/>
                </a:solidFill>
                <a:latin typeface="Raleway"/>
                <a:ea typeface="Raleway"/>
                <a:cs typeface="Raleway"/>
                <a:sym typeface="Raleway"/>
              </a:rPr>
            </a:br>
            <a:r>
              <a:rPr lang="en-US" sz="1500" dirty="0">
                <a:solidFill>
                  <a:srgbClr val="050707"/>
                </a:solidFill>
                <a:latin typeface="Raleway"/>
                <a:ea typeface="Raleway"/>
                <a:cs typeface="Raleway"/>
                <a:sym typeface="Raleway"/>
              </a:rPr>
              <a:t>What kind of support would you need in order to intentionally practice these social, emotional, and cultural competencies on a daily basis?</a:t>
            </a:r>
            <a:endParaRPr sz="1500" dirty="0">
              <a:solidFill>
                <a:srgbClr val="050707"/>
              </a:solidFill>
              <a:latin typeface="Raleway"/>
              <a:ea typeface="Raleway"/>
              <a:cs typeface="Raleway"/>
              <a:sym typeface="Raleway"/>
            </a:endParaRPr>
          </a:p>
        </p:txBody>
      </p:sp>
      <p:sp>
        <p:nvSpPr>
          <p:cNvPr id="951" name="Google Shape;951;p80"/>
          <p:cNvSpPr/>
          <p:nvPr/>
        </p:nvSpPr>
        <p:spPr>
          <a:xfrm>
            <a:off x="-261396" y="-99108"/>
            <a:ext cx="1015500" cy="53460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52" name="Google Shape;952;p80"/>
          <p:cNvSpPr/>
          <p:nvPr/>
        </p:nvSpPr>
        <p:spPr>
          <a:xfrm>
            <a:off x="1146334" y="2770311"/>
            <a:ext cx="139500" cy="1482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53" name="Google Shape;953;p80"/>
          <p:cNvSpPr/>
          <p:nvPr/>
        </p:nvSpPr>
        <p:spPr>
          <a:xfrm>
            <a:off x="1146334" y="4133743"/>
            <a:ext cx="139500" cy="1482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954" name="Google Shape;954;p80"/>
          <p:cNvPicPr preferRelativeResize="0"/>
          <p:nvPr/>
        </p:nvPicPr>
        <p:blipFill rotWithShape="1">
          <a:blip r:embed="rId3">
            <a:alphaModFix/>
          </a:blip>
          <a:srcRect/>
          <a:stretch/>
        </p:blipFill>
        <p:spPr>
          <a:xfrm>
            <a:off x="8629650" y="4629150"/>
            <a:ext cx="338695" cy="338695"/>
          </a:xfrm>
          <a:prstGeom prst="rect">
            <a:avLst/>
          </a:prstGeom>
          <a:noFill/>
          <a:ln>
            <a:noFill/>
          </a:ln>
        </p:spPr>
      </p:pic>
      <p:sp>
        <p:nvSpPr>
          <p:cNvPr id="955" name="Google Shape;955;p80"/>
          <p:cNvSpPr/>
          <p:nvPr/>
        </p:nvSpPr>
        <p:spPr>
          <a:xfrm>
            <a:off x="1146334" y="3253011"/>
            <a:ext cx="139500" cy="1482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56" name="Google Shape;956;p80"/>
          <p:cNvSpPr/>
          <p:nvPr/>
        </p:nvSpPr>
        <p:spPr>
          <a:xfrm>
            <a:off x="1146334" y="3693377"/>
            <a:ext cx="139500" cy="1482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grpSp>
        <p:nvGrpSpPr>
          <p:cNvPr id="1682" name="Google Shape;1682;p152"/>
          <p:cNvGrpSpPr/>
          <p:nvPr/>
        </p:nvGrpSpPr>
        <p:grpSpPr>
          <a:xfrm>
            <a:off x="4615950" y="293088"/>
            <a:ext cx="4250588" cy="3488253"/>
            <a:chOff x="0" y="0"/>
            <a:chExt cx="13716000" cy="10058400"/>
          </a:xfrm>
        </p:grpSpPr>
        <p:sp>
          <p:nvSpPr>
            <p:cNvPr id="1683" name="Google Shape;1683;p152"/>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684" name="Google Shape;1684;p152"/>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685" name="Google Shape;1685;p152"/>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686" name="Google Shape;1686;p152"/>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sp>
        <p:nvSpPr>
          <p:cNvPr id="1687" name="Google Shape;1687;p152"/>
          <p:cNvSpPr/>
          <p:nvPr/>
        </p:nvSpPr>
        <p:spPr>
          <a:xfrm>
            <a:off x="58625" y="3808525"/>
            <a:ext cx="8821800" cy="45600"/>
          </a:xfrm>
          <a:prstGeom prst="rect">
            <a:avLst/>
          </a:prstGeom>
          <a:solidFill>
            <a:srgbClr val="177BA6"/>
          </a:solidFill>
          <a:ln w="76200" cap="flat" cmpd="sng">
            <a:solidFill>
              <a:srgbClr val="177BA6"/>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88" name="Google Shape;1688;p152"/>
          <p:cNvSpPr txBox="1"/>
          <p:nvPr/>
        </p:nvSpPr>
        <p:spPr>
          <a:xfrm>
            <a:off x="1153250" y="2325400"/>
            <a:ext cx="3367500" cy="9975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dk1"/>
              </a:buClr>
              <a:buSzPts val="600"/>
              <a:buFont typeface="Arial"/>
              <a:buNone/>
            </a:pPr>
            <a:r>
              <a:rPr lang="en-US" sz="3600">
                <a:solidFill>
                  <a:srgbClr val="050707"/>
                </a:solidFill>
                <a:latin typeface="Raleway Black"/>
                <a:ea typeface="Raleway Black"/>
                <a:cs typeface="Raleway Black"/>
                <a:sym typeface="Raleway Black"/>
              </a:rPr>
              <a:t>Towards </a:t>
            </a:r>
            <a:endParaRPr sz="3600">
              <a:solidFill>
                <a:srgbClr val="050707"/>
              </a:solidFill>
              <a:latin typeface="Raleway Black"/>
              <a:ea typeface="Raleway Black"/>
              <a:cs typeface="Raleway Black"/>
              <a:sym typeface="Raleway Black"/>
            </a:endParaRPr>
          </a:p>
          <a:p>
            <a:pPr marL="0" marR="0" lvl="0" indent="0" algn="l" rtl="0">
              <a:lnSpc>
                <a:spcPct val="90000"/>
              </a:lnSpc>
              <a:spcBef>
                <a:spcPts val="0"/>
              </a:spcBef>
              <a:spcAft>
                <a:spcPts val="0"/>
              </a:spcAft>
              <a:buClr>
                <a:schemeClr val="dk1"/>
              </a:buClr>
              <a:buSzPts val="600"/>
              <a:buFont typeface="Arial"/>
              <a:buNone/>
            </a:pPr>
            <a:r>
              <a:rPr lang="en-US" sz="3600">
                <a:solidFill>
                  <a:srgbClr val="050707"/>
                </a:solidFill>
                <a:latin typeface="Raleway Black"/>
                <a:ea typeface="Raleway Black"/>
                <a:cs typeface="Raleway Black"/>
                <a:sym typeface="Raleway Black"/>
              </a:rPr>
              <a:t>Systemic SEL</a:t>
            </a:r>
            <a:endParaRPr sz="3600">
              <a:solidFill>
                <a:srgbClr val="050707"/>
              </a:solidFill>
              <a:latin typeface="Raleway Black"/>
              <a:ea typeface="Raleway Black"/>
              <a:cs typeface="Raleway Black"/>
              <a:sym typeface="Raleway Black"/>
            </a:endParaRPr>
          </a:p>
        </p:txBody>
      </p:sp>
      <p:sp>
        <p:nvSpPr>
          <p:cNvPr id="1689" name="Google Shape;1689;p152"/>
          <p:cNvSpPr/>
          <p:nvPr/>
        </p:nvSpPr>
        <p:spPr>
          <a:xfrm>
            <a:off x="0" y="0"/>
            <a:ext cx="908700" cy="5143500"/>
          </a:xfrm>
          <a:prstGeom prst="rect">
            <a:avLst/>
          </a:prstGeom>
          <a:solidFill>
            <a:srgbClr val="177BA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690" name="Google Shape;1690;p152"/>
          <p:cNvPicPr preferRelativeResize="0"/>
          <p:nvPr/>
        </p:nvPicPr>
        <p:blipFill rotWithShape="1">
          <a:blip r:embed="rId3">
            <a:alphaModFix/>
          </a:blip>
          <a:srcRect/>
          <a:stretch/>
        </p:blipFill>
        <p:spPr>
          <a:xfrm>
            <a:off x="8541575" y="4614500"/>
            <a:ext cx="338695" cy="338695"/>
          </a:xfrm>
          <a:prstGeom prst="rect">
            <a:avLst/>
          </a:prstGeom>
          <a:noFill/>
          <a:ln>
            <a:noFill/>
          </a:ln>
        </p:spPr>
      </p:pic>
      <p:pic>
        <p:nvPicPr>
          <p:cNvPr id="1691" name="Google Shape;1691;p152"/>
          <p:cNvPicPr preferRelativeResize="0">
            <a:picLocks noGrp="1"/>
          </p:cNvPicPr>
          <p:nvPr>
            <p:ph type="pic" idx="2"/>
          </p:nvPr>
        </p:nvPicPr>
        <p:blipFill rotWithShape="1">
          <a:blip r:embed="rId4">
            <a:alphaModFix amt="30000"/>
          </a:blip>
          <a:srcRect l="3358" t="22442" r="3349" b="21295"/>
          <a:stretch/>
        </p:blipFill>
        <p:spPr>
          <a:xfrm>
            <a:off x="4615950" y="293088"/>
            <a:ext cx="4250588" cy="3560888"/>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7" name="Google Shape;1697;p153"/>
          <p:cNvSpPr txBox="1"/>
          <p:nvPr/>
        </p:nvSpPr>
        <p:spPr>
          <a:xfrm>
            <a:off x="259538" y="495475"/>
            <a:ext cx="4317900" cy="4617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Raleway"/>
              <a:ea typeface="Raleway"/>
              <a:cs typeface="Raleway"/>
              <a:sym typeface="Raleway"/>
            </a:endParaRPr>
          </a:p>
        </p:txBody>
      </p:sp>
      <p:sp>
        <p:nvSpPr>
          <p:cNvPr id="1698" name="Google Shape;1698;p153"/>
          <p:cNvSpPr txBox="1"/>
          <p:nvPr/>
        </p:nvSpPr>
        <p:spPr>
          <a:xfrm>
            <a:off x="5034488" y="1219382"/>
            <a:ext cx="3872700" cy="2978400"/>
          </a:xfrm>
          <a:prstGeom prst="rect">
            <a:avLst/>
          </a:prstGeom>
          <a:solidFill>
            <a:schemeClr val="lt1"/>
          </a:solid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Raleway"/>
                <a:ea typeface="Raleway"/>
                <a:cs typeface="Raleway"/>
                <a:sym typeface="Raleway"/>
              </a:rPr>
              <a:t>What would a positive environment for the adults include? </a:t>
            </a:r>
            <a:endParaRPr sz="1800" b="0" i="1" u="none" strike="noStrike" cap="none">
              <a:solidFill>
                <a:srgbClr val="000000"/>
              </a:solidFill>
              <a:latin typeface="Raleway"/>
              <a:ea typeface="Raleway"/>
              <a:cs typeface="Raleway"/>
              <a:sym typeface="Raleway"/>
            </a:endParaRPr>
          </a:p>
          <a:p>
            <a:pPr marL="228600" marR="0" lvl="0" indent="0" algn="l" rtl="0">
              <a:lnSpc>
                <a:spcPct val="100000"/>
              </a:lnSpc>
              <a:spcBef>
                <a:spcPts val="0"/>
              </a:spcBef>
              <a:spcAft>
                <a:spcPts val="0"/>
              </a:spcAft>
              <a:buClr>
                <a:srgbClr val="000000"/>
              </a:buClr>
              <a:buSzPts val="1800"/>
              <a:buFont typeface="Arial"/>
              <a:buNone/>
            </a:pPr>
            <a:endParaRPr sz="1800" b="0" i="1"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Raleway"/>
                <a:ea typeface="Raleway"/>
                <a:cs typeface="Raleway"/>
                <a:sym typeface="Raleway"/>
              </a:rPr>
              <a:t>How might we enhance our social and emotional supports?</a:t>
            </a:r>
            <a:endParaRPr sz="1800" b="0" i="1" u="none" strike="noStrike" cap="none">
              <a:solidFill>
                <a:srgbClr val="000000"/>
              </a:solidFill>
              <a:latin typeface="Raleway"/>
              <a:ea typeface="Raleway"/>
              <a:cs typeface="Raleway"/>
              <a:sym typeface="Raleway"/>
            </a:endParaRPr>
          </a:p>
          <a:p>
            <a:pPr marL="228600" marR="0" lvl="0" indent="0" algn="l" rtl="0">
              <a:lnSpc>
                <a:spcPct val="100000"/>
              </a:lnSpc>
              <a:spcBef>
                <a:spcPts val="0"/>
              </a:spcBef>
              <a:spcAft>
                <a:spcPts val="0"/>
              </a:spcAft>
              <a:buClr>
                <a:srgbClr val="000000"/>
              </a:buClr>
              <a:buSzPts val="2400"/>
              <a:buFont typeface="Arial"/>
              <a:buNone/>
            </a:pPr>
            <a:endParaRPr sz="2400" b="0" i="1" u="none" strike="noStrike" cap="none">
              <a:solidFill>
                <a:srgbClr val="000000"/>
              </a:solidFill>
              <a:latin typeface="Raleway"/>
              <a:ea typeface="Raleway"/>
              <a:cs typeface="Raleway"/>
              <a:sym typeface="Raleway"/>
            </a:endParaRPr>
          </a:p>
          <a:p>
            <a:pPr marL="228600" marR="0" lvl="0" indent="0" algn="l" rtl="0">
              <a:lnSpc>
                <a:spcPct val="100000"/>
              </a:lnSpc>
              <a:spcBef>
                <a:spcPts val="0"/>
              </a:spcBef>
              <a:spcAft>
                <a:spcPts val="0"/>
              </a:spcAft>
              <a:buClr>
                <a:srgbClr val="000000"/>
              </a:buClr>
              <a:buSzPts val="2400"/>
              <a:buFont typeface="Arial"/>
              <a:buNone/>
            </a:pPr>
            <a:endParaRPr sz="2400" b="0" i="1" u="none" strike="noStrike" cap="none">
              <a:solidFill>
                <a:srgbClr val="000000"/>
              </a:solidFill>
              <a:latin typeface="Raleway"/>
              <a:ea typeface="Raleway"/>
              <a:cs typeface="Raleway"/>
              <a:sym typeface="Raleway"/>
            </a:endParaRPr>
          </a:p>
          <a:p>
            <a:pPr marL="228600" marR="0" lvl="0" indent="-209550" algn="l" rtl="0">
              <a:lnSpc>
                <a:spcPct val="115000"/>
              </a:lnSpc>
              <a:spcBef>
                <a:spcPts val="0"/>
              </a:spcBef>
              <a:spcAft>
                <a:spcPts val="0"/>
              </a:spcAft>
              <a:buClr>
                <a:srgbClr val="000000"/>
              </a:buClr>
              <a:buSzPts val="1500"/>
              <a:buFont typeface="Raleway"/>
              <a:buChar char="●"/>
            </a:pPr>
            <a:r>
              <a:rPr lang="en-US" sz="1500" b="0" i="0" u="none" strike="noStrike" cap="none">
                <a:solidFill>
                  <a:srgbClr val="000000"/>
                </a:solidFill>
                <a:latin typeface="Raleway"/>
                <a:ea typeface="Raleway"/>
                <a:cs typeface="Raleway"/>
                <a:sym typeface="Raleway"/>
              </a:rPr>
              <a:t>With your group, brainstorm your dream environment.</a:t>
            </a:r>
            <a:endParaRPr sz="1500" b="0" i="0" u="none" strike="noStrike" cap="none">
              <a:solidFill>
                <a:srgbClr val="000000"/>
              </a:solidFill>
              <a:latin typeface="Raleway"/>
              <a:ea typeface="Raleway"/>
              <a:cs typeface="Raleway"/>
              <a:sym typeface="Raleway"/>
            </a:endParaRPr>
          </a:p>
          <a:p>
            <a:pPr marL="228600" marR="0" lvl="0" indent="-209550" algn="l" rtl="0">
              <a:lnSpc>
                <a:spcPct val="115000"/>
              </a:lnSpc>
              <a:spcBef>
                <a:spcPts val="0"/>
              </a:spcBef>
              <a:spcAft>
                <a:spcPts val="0"/>
              </a:spcAft>
              <a:buClr>
                <a:srgbClr val="000000"/>
              </a:buClr>
              <a:buSzPts val="1500"/>
              <a:buFont typeface="Raleway"/>
              <a:buChar char="●"/>
            </a:pPr>
            <a:r>
              <a:rPr lang="en-US" sz="1500" b="0" i="0" u="none" strike="noStrike" cap="none">
                <a:solidFill>
                  <a:srgbClr val="000000"/>
                </a:solidFill>
                <a:latin typeface="Raleway"/>
                <a:ea typeface="Raleway"/>
                <a:cs typeface="Raleway"/>
                <a:sym typeface="Raleway"/>
              </a:rPr>
              <a:t>Prepare to share out with colleagues.</a:t>
            </a:r>
            <a:endParaRPr sz="1500" b="0" i="0" u="none" strike="noStrike" cap="none">
              <a:solidFill>
                <a:srgbClr val="000000"/>
              </a:solidFill>
              <a:latin typeface="Raleway"/>
              <a:ea typeface="Raleway"/>
              <a:cs typeface="Raleway"/>
              <a:sym typeface="Raleway"/>
            </a:endParaRPr>
          </a:p>
        </p:txBody>
      </p:sp>
      <p:pic>
        <p:nvPicPr>
          <p:cNvPr id="1699" name="Google Shape;1699;p153"/>
          <p:cNvPicPr preferRelativeResize="0"/>
          <p:nvPr/>
        </p:nvPicPr>
        <p:blipFill rotWithShape="1">
          <a:blip r:embed="rId3">
            <a:alphaModFix/>
          </a:blip>
          <a:srcRect/>
          <a:stretch/>
        </p:blipFill>
        <p:spPr>
          <a:xfrm>
            <a:off x="195513" y="1219382"/>
            <a:ext cx="4572000" cy="2773213"/>
          </a:xfrm>
          <a:prstGeom prst="rect">
            <a:avLst/>
          </a:prstGeom>
          <a:noFill/>
          <a:ln>
            <a:noFill/>
          </a:ln>
        </p:spPr>
      </p:pic>
      <p:sp>
        <p:nvSpPr>
          <p:cNvPr id="1700" name="Google Shape;1700;p153"/>
          <p:cNvSpPr txBox="1"/>
          <p:nvPr/>
        </p:nvSpPr>
        <p:spPr>
          <a:xfrm>
            <a:off x="195513" y="721900"/>
            <a:ext cx="4317900" cy="3693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Raleway"/>
                <a:ea typeface="Raleway"/>
                <a:cs typeface="Raleway"/>
                <a:sym typeface="Raleway"/>
              </a:rPr>
              <a:t>Watch. </a:t>
            </a:r>
            <a:endParaRPr sz="1800" b="1" i="0" u="none" strike="noStrike" cap="none">
              <a:solidFill>
                <a:srgbClr val="000000"/>
              </a:solidFill>
              <a:latin typeface="Raleway"/>
              <a:ea typeface="Raleway"/>
              <a:cs typeface="Raleway"/>
              <a:sym typeface="Raleway"/>
            </a:endParaRPr>
          </a:p>
        </p:txBody>
      </p:sp>
      <p:sp>
        <p:nvSpPr>
          <p:cNvPr id="1701" name="Google Shape;1701;p153"/>
          <p:cNvSpPr txBox="1"/>
          <p:nvPr/>
        </p:nvSpPr>
        <p:spPr>
          <a:xfrm>
            <a:off x="5034488" y="721900"/>
            <a:ext cx="3287100" cy="3693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Raleway"/>
                <a:ea typeface="Raleway"/>
                <a:cs typeface="Raleway"/>
                <a:sym typeface="Raleway"/>
              </a:rPr>
              <a:t>Brainstorm</a:t>
            </a:r>
            <a:endParaRPr sz="1800" b="1" i="0" u="none" strike="noStrike" cap="none">
              <a:solidFill>
                <a:schemeClr val="lt1"/>
              </a:solidFill>
              <a:latin typeface="Raleway"/>
              <a:ea typeface="Raleway"/>
              <a:cs typeface="Raleway"/>
              <a:sym typeface="Raleway"/>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Google Shape;1707;p154"/>
          <p:cNvSpPr txBox="1">
            <a:spLocks noGrp="1"/>
          </p:cNvSpPr>
          <p:nvPr>
            <p:ph type="title"/>
          </p:nvPr>
        </p:nvSpPr>
        <p:spPr>
          <a:xfrm>
            <a:off x="456738" y="741199"/>
            <a:ext cx="4134000" cy="1018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600"/>
              <a:buFont typeface="Raleway"/>
              <a:buNone/>
            </a:pPr>
            <a:r>
              <a:rPr lang="en-US" sz="3600" b="1">
                <a:solidFill>
                  <a:schemeClr val="accent1"/>
                </a:solidFill>
                <a:latin typeface="Raleway"/>
                <a:ea typeface="Raleway"/>
                <a:cs typeface="Raleway"/>
                <a:sym typeface="Raleway"/>
              </a:rPr>
              <a:t>Share Ideas.</a:t>
            </a:r>
            <a:endParaRPr sz="3600" b="1">
              <a:solidFill>
                <a:schemeClr val="accent1"/>
              </a:solidFill>
              <a:latin typeface="Raleway"/>
              <a:ea typeface="Raleway"/>
              <a:cs typeface="Raleway"/>
              <a:sym typeface="Raleway"/>
            </a:endParaRPr>
          </a:p>
        </p:txBody>
      </p:sp>
      <p:sp>
        <p:nvSpPr>
          <p:cNvPr id="1708" name="Google Shape;1708;p154"/>
          <p:cNvSpPr txBox="1"/>
          <p:nvPr/>
        </p:nvSpPr>
        <p:spPr>
          <a:xfrm>
            <a:off x="414813" y="3091675"/>
            <a:ext cx="4217700" cy="431100"/>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Raleway"/>
              <a:ea typeface="Raleway"/>
              <a:cs typeface="Raleway"/>
              <a:sym typeface="Raleway"/>
            </a:endParaRPr>
          </a:p>
        </p:txBody>
      </p:sp>
      <p:sp>
        <p:nvSpPr>
          <p:cNvPr id="1709" name="Google Shape;1709;p154"/>
          <p:cNvSpPr txBox="1"/>
          <p:nvPr/>
        </p:nvSpPr>
        <p:spPr>
          <a:xfrm>
            <a:off x="5233350" y="1398675"/>
            <a:ext cx="3564300" cy="2539800"/>
          </a:xfrm>
          <a:prstGeom prst="rect">
            <a:avLst/>
          </a:prstGeom>
          <a:solidFill>
            <a:schemeClr val="lt1"/>
          </a:solid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Raleway"/>
              <a:ea typeface="Raleway"/>
              <a:cs typeface="Raleway"/>
              <a:sym typeface="Raleway"/>
            </a:endParaRPr>
          </a:p>
          <a:p>
            <a:pPr marL="228600" marR="0" lvl="0" indent="-228600" algn="l" rtl="0">
              <a:lnSpc>
                <a:spcPct val="100000"/>
              </a:lnSpc>
              <a:spcBef>
                <a:spcPts val="0"/>
              </a:spcBef>
              <a:spcAft>
                <a:spcPts val="0"/>
              </a:spcAft>
              <a:buClr>
                <a:schemeClr val="dk1"/>
              </a:buClr>
              <a:buSzPts val="1800"/>
              <a:buFont typeface="Raleway"/>
              <a:buChar char="●"/>
            </a:pPr>
            <a:r>
              <a:rPr lang="en-US" sz="1800" b="0" i="1" u="none" strike="noStrike" cap="none">
                <a:solidFill>
                  <a:schemeClr val="dk1"/>
                </a:solidFill>
                <a:latin typeface="Raleway"/>
                <a:ea typeface="Raleway"/>
                <a:cs typeface="Raleway"/>
                <a:sym typeface="Raleway"/>
              </a:rPr>
              <a:t>What outcomes might result from improving our environment?</a:t>
            </a:r>
            <a:endParaRPr sz="1800" b="0" i="1"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Raleway"/>
              <a:ea typeface="Raleway"/>
              <a:cs typeface="Raleway"/>
              <a:sym typeface="Raleway"/>
            </a:endParaRPr>
          </a:p>
          <a:p>
            <a:pPr marL="228600" marR="0" lvl="0" indent="-228600" algn="l" rtl="0">
              <a:lnSpc>
                <a:spcPct val="100000"/>
              </a:lnSpc>
              <a:spcBef>
                <a:spcPts val="0"/>
              </a:spcBef>
              <a:spcAft>
                <a:spcPts val="0"/>
              </a:spcAft>
              <a:buClr>
                <a:schemeClr val="dk1"/>
              </a:buClr>
              <a:buSzPts val="1800"/>
              <a:buFont typeface="Raleway"/>
              <a:buChar char="●"/>
            </a:pPr>
            <a:r>
              <a:rPr lang="en-US" sz="1800" b="0" i="1" u="none" strike="noStrike" cap="none">
                <a:solidFill>
                  <a:schemeClr val="dk1"/>
                </a:solidFill>
                <a:latin typeface="Raleway"/>
                <a:ea typeface="Raleway"/>
                <a:cs typeface="Raleway"/>
                <a:sym typeface="Raleway"/>
              </a:rPr>
              <a:t>What are some concrete and do-able next steps?</a:t>
            </a:r>
            <a:endParaRPr sz="1800" b="0" i="1"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0000"/>
              </a:solidFill>
              <a:latin typeface="Raleway"/>
              <a:ea typeface="Raleway"/>
              <a:cs typeface="Raleway"/>
              <a:sym typeface="Raleway"/>
            </a:endParaRPr>
          </a:p>
        </p:txBody>
      </p:sp>
      <p:sp>
        <p:nvSpPr>
          <p:cNvPr id="1710" name="Google Shape;1710;p154"/>
          <p:cNvSpPr txBox="1">
            <a:spLocks noGrp="1"/>
          </p:cNvSpPr>
          <p:nvPr>
            <p:ph type="title"/>
          </p:nvPr>
        </p:nvSpPr>
        <p:spPr>
          <a:xfrm>
            <a:off x="5233350" y="741200"/>
            <a:ext cx="4134000" cy="648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600"/>
              <a:buFont typeface="Raleway"/>
              <a:buNone/>
            </a:pPr>
            <a:r>
              <a:rPr lang="en-US" sz="3600" b="1">
                <a:solidFill>
                  <a:schemeClr val="lt1"/>
                </a:solidFill>
                <a:latin typeface="Raleway"/>
                <a:ea typeface="Raleway"/>
                <a:cs typeface="Raleway"/>
                <a:sym typeface="Raleway"/>
              </a:rPr>
              <a:t>Discuss.</a:t>
            </a:r>
            <a:endParaRPr sz="3600" b="1">
              <a:solidFill>
                <a:schemeClr val="lt1"/>
              </a:solidFill>
              <a:latin typeface="Raleway"/>
              <a:ea typeface="Raleway"/>
              <a:cs typeface="Raleway"/>
              <a:sym typeface="Raleway"/>
            </a:endParaRPr>
          </a:p>
        </p:txBody>
      </p:sp>
      <p:pic>
        <p:nvPicPr>
          <p:cNvPr id="1711" name="Google Shape;1711;p154" descr="Clear Light Bulb"/>
          <p:cNvPicPr preferRelativeResize="0"/>
          <p:nvPr/>
        </p:nvPicPr>
        <p:blipFill rotWithShape="1">
          <a:blip r:embed="rId3">
            <a:alphaModFix/>
          </a:blip>
          <a:srcRect/>
          <a:stretch/>
        </p:blipFill>
        <p:spPr>
          <a:xfrm>
            <a:off x="298275" y="1524919"/>
            <a:ext cx="4217700" cy="2564365"/>
          </a:xfrm>
          <a:prstGeom prst="rect">
            <a:avLst/>
          </a:prstGeom>
          <a:noFill/>
          <a:ln w="76200" cap="flat" cmpd="sng">
            <a:solidFill>
              <a:srgbClr val="177BA6"/>
            </a:solidFill>
            <a:prstDash val="solid"/>
            <a:round/>
            <a:headEnd type="none" w="sm" len="sm"/>
            <a:tailEnd type="none" w="sm" len="sm"/>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grpSp>
        <p:nvGrpSpPr>
          <p:cNvPr id="1716" name="Google Shape;1716;p155"/>
          <p:cNvGrpSpPr/>
          <p:nvPr/>
        </p:nvGrpSpPr>
        <p:grpSpPr>
          <a:xfrm>
            <a:off x="4615950" y="293088"/>
            <a:ext cx="4250588" cy="3488253"/>
            <a:chOff x="0" y="0"/>
            <a:chExt cx="13716000" cy="10058400"/>
          </a:xfrm>
        </p:grpSpPr>
        <p:sp>
          <p:nvSpPr>
            <p:cNvPr id="1717" name="Google Shape;1717;p155"/>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718" name="Google Shape;1718;p155"/>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719" name="Google Shape;1719;p155"/>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720" name="Google Shape;1720;p155"/>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sp>
        <p:nvSpPr>
          <p:cNvPr id="1721" name="Google Shape;1721;p155"/>
          <p:cNvSpPr/>
          <p:nvPr/>
        </p:nvSpPr>
        <p:spPr>
          <a:xfrm>
            <a:off x="58625" y="3808525"/>
            <a:ext cx="8821800" cy="45600"/>
          </a:xfrm>
          <a:prstGeom prst="rect">
            <a:avLst/>
          </a:prstGeom>
          <a:solidFill>
            <a:srgbClr val="177BA6"/>
          </a:solidFill>
          <a:ln w="76200" cap="flat" cmpd="sng">
            <a:solidFill>
              <a:srgbClr val="177BA6"/>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722" name="Google Shape;1722;p155"/>
          <p:cNvSpPr txBox="1"/>
          <p:nvPr/>
        </p:nvSpPr>
        <p:spPr>
          <a:xfrm>
            <a:off x="1003800" y="1400688"/>
            <a:ext cx="3516900" cy="19950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dk1"/>
              </a:buClr>
              <a:buSzPts val="600"/>
              <a:buFont typeface="Arial"/>
              <a:buNone/>
            </a:pPr>
            <a:r>
              <a:rPr lang="en-US" sz="3600">
                <a:solidFill>
                  <a:srgbClr val="050707"/>
                </a:solidFill>
                <a:latin typeface="Raleway Black"/>
                <a:ea typeface="Raleway Black"/>
                <a:cs typeface="Raleway Black"/>
                <a:sym typeface="Raleway Black"/>
              </a:rPr>
              <a:t>Putting it All Together:</a:t>
            </a:r>
            <a:endParaRPr sz="3600">
              <a:solidFill>
                <a:srgbClr val="050707"/>
              </a:solidFill>
              <a:latin typeface="Raleway Black"/>
              <a:ea typeface="Raleway Black"/>
              <a:cs typeface="Raleway Black"/>
              <a:sym typeface="Raleway Black"/>
            </a:endParaRPr>
          </a:p>
          <a:p>
            <a:pPr marL="0" marR="0" lvl="0" indent="0" algn="l" rtl="0">
              <a:lnSpc>
                <a:spcPct val="90000"/>
              </a:lnSpc>
              <a:spcBef>
                <a:spcPts val="0"/>
              </a:spcBef>
              <a:spcAft>
                <a:spcPts val="0"/>
              </a:spcAft>
              <a:buClr>
                <a:schemeClr val="dk1"/>
              </a:buClr>
              <a:buSzPts val="600"/>
              <a:buFont typeface="Arial"/>
              <a:buNone/>
            </a:pPr>
            <a:r>
              <a:rPr lang="en-US" sz="3600">
                <a:solidFill>
                  <a:srgbClr val="050707"/>
                </a:solidFill>
                <a:latin typeface="Raleway Black"/>
                <a:ea typeface="Raleway Black"/>
                <a:cs typeface="Raleway Black"/>
                <a:sym typeface="Raleway Black"/>
              </a:rPr>
              <a:t>A Systems Analysis</a:t>
            </a:r>
            <a:endParaRPr sz="3600">
              <a:solidFill>
                <a:srgbClr val="050707"/>
              </a:solidFill>
              <a:latin typeface="Raleway Black"/>
              <a:ea typeface="Raleway Black"/>
              <a:cs typeface="Raleway Black"/>
              <a:sym typeface="Raleway Black"/>
            </a:endParaRPr>
          </a:p>
        </p:txBody>
      </p:sp>
      <p:sp>
        <p:nvSpPr>
          <p:cNvPr id="1723" name="Google Shape;1723;p155"/>
          <p:cNvSpPr/>
          <p:nvPr/>
        </p:nvSpPr>
        <p:spPr>
          <a:xfrm>
            <a:off x="0" y="0"/>
            <a:ext cx="908700" cy="5143500"/>
          </a:xfrm>
          <a:prstGeom prst="rect">
            <a:avLst/>
          </a:prstGeom>
          <a:solidFill>
            <a:srgbClr val="177BA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724" name="Google Shape;1724;p155"/>
          <p:cNvPicPr preferRelativeResize="0"/>
          <p:nvPr/>
        </p:nvPicPr>
        <p:blipFill rotWithShape="1">
          <a:blip r:embed="rId3">
            <a:alphaModFix/>
          </a:blip>
          <a:srcRect/>
          <a:stretch/>
        </p:blipFill>
        <p:spPr>
          <a:xfrm>
            <a:off x="8541575" y="4614500"/>
            <a:ext cx="338695" cy="338695"/>
          </a:xfrm>
          <a:prstGeom prst="rect">
            <a:avLst/>
          </a:prstGeom>
          <a:noFill/>
          <a:ln>
            <a:noFill/>
          </a:ln>
        </p:spPr>
      </p:pic>
      <p:pic>
        <p:nvPicPr>
          <p:cNvPr id="1725" name="Google Shape;1725;p155"/>
          <p:cNvPicPr preferRelativeResize="0"/>
          <p:nvPr/>
        </p:nvPicPr>
        <p:blipFill rotWithShape="1">
          <a:blip r:embed="rId4">
            <a:alphaModFix/>
          </a:blip>
          <a:srcRect/>
          <a:stretch/>
        </p:blipFill>
        <p:spPr>
          <a:xfrm>
            <a:off x="4902919" y="809913"/>
            <a:ext cx="3676652" cy="245409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pic>
        <p:nvPicPr>
          <p:cNvPr id="1731" name="Google Shape;1731;p156"/>
          <p:cNvPicPr preferRelativeResize="0"/>
          <p:nvPr/>
        </p:nvPicPr>
        <p:blipFill rotWithShape="1">
          <a:blip r:embed="rId3">
            <a:alphaModFix/>
          </a:blip>
          <a:srcRect/>
          <a:stretch/>
        </p:blipFill>
        <p:spPr>
          <a:xfrm>
            <a:off x="0" y="1781938"/>
            <a:ext cx="4908672" cy="2411639"/>
          </a:xfrm>
          <a:prstGeom prst="rect">
            <a:avLst/>
          </a:prstGeom>
          <a:noFill/>
          <a:ln>
            <a:noFill/>
          </a:ln>
        </p:spPr>
      </p:pic>
      <p:sp>
        <p:nvSpPr>
          <p:cNvPr id="1732" name="Google Shape;1732;p156"/>
          <p:cNvSpPr txBox="1"/>
          <p:nvPr/>
        </p:nvSpPr>
        <p:spPr>
          <a:xfrm>
            <a:off x="183338" y="504525"/>
            <a:ext cx="4542000" cy="1015800"/>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3000" b="1" i="0" u="none" strike="noStrike" cap="none">
                <a:solidFill>
                  <a:srgbClr val="000000"/>
                </a:solidFill>
                <a:latin typeface="Raleway"/>
                <a:ea typeface="Raleway"/>
                <a:cs typeface="Raleway"/>
                <a:sym typeface="Raleway"/>
              </a:rPr>
              <a:t>California MTSS Framework</a:t>
            </a:r>
            <a:endParaRPr sz="3000" b="1" i="0" u="none" strike="noStrike" cap="none">
              <a:solidFill>
                <a:srgbClr val="000000"/>
              </a:solidFill>
              <a:latin typeface="Raleway"/>
              <a:ea typeface="Raleway"/>
              <a:cs typeface="Raleway"/>
              <a:sym typeface="Raleway"/>
            </a:endParaRPr>
          </a:p>
        </p:txBody>
      </p:sp>
      <p:pic>
        <p:nvPicPr>
          <p:cNvPr id="1733" name="Google Shape;1733;p156">
            <a:hlinkClick r:id="rId4"/>
          </p:cNvPr>
          <p:cNvPicPr preferRelativeResize="0"/>
          <p:nvPr/>
        </p:nvPicPr>
        <p:blipFill rotWithShape="1">
          <a:blip r:embed="rId5">
            <a:alphaModFix/>
          </a:blip>
          <a:srcRect/>
          <a:stretch/>
        </p:blipFill>
        <p:spPr>
          <a:xfrm>
            <a:off x="5190938" y="2361200"/>
            <a:ext cx="3516926" cy="2135600"/>
          </a:xfrm>
          <a:prstGeom prst="rect">
            <a:avLst/>
          </a:prstGeom>
          <a:noFill/>
          <a:ln>
            <a:noFill/>
          </a:ln>
        </p:spPr>
      </p:pic>
      <p:sp>
        <p:nvSpPr>
          <p:cNvPr id="1734" name="Google Shape;1734;p156"/>
          <p:cNvSpPr txBox="1"/>
          <p:nvPr/>
        </p:nvSpPr>
        <p:spPr>
          <a:xfrm>
            <a:off x="5241875" y="1414363"/>
            <a:ext cx="3415200" cy="670800"/>
          </a:xfrm>
          <a:prstGeom prst="rect">
            <a:avLst/>
          </a:prstGeom>
          <a:solidFill>
            <a:schemeClr val="lt1"/>
          </a:solidFill>
          <a:ln>
            <a:noFill/>
          </a:ln>
        </p:spPr>
        <p:txBody>
          <a:bodyPr spcFirstLastPara="1" wrap="square" lIns="45725" tIns="45725" rIns="45725" bIns="45725" anchor="t" anchorCtr="0">
            <a:noAutofit/>
          </a:bodyPr>
          <a:lstStyle/>
          <a:p>
            <a:pPr marL="0" marR="0" lvl="0" indent="0" algn="ctr" rtl="0">
              <a:lnSpc>
                <a:spcPct val="115000"/>
              </a:lnSpc>
              <a:spcBef>
                <a:spcPts val="100"/>
              </a:spcBef>
              <a:spcAft>
                <a:spcPts val="0"/>
              </a:spcAft>
              <a:buClr>
                <a:srgbClr val="000000"/>
              </a:buClr>
              <a:buSzPts val="1200"/>
              <a:buFont typeface="Arial"/>
              <a:buNone/>
            </a:pPr>
            <a:r>
              <a:rPr lang="en-US" sz="1500" b="0" i="1" u="none" strike="noStrike" cap="none">
                <a:solidFill>
                  <a:srgbClr val="000000"/>
                </a:solidFill>
                <a:latin typeface="Raleway"/>
                <a:ea typeface="Raleway"/>
                <a:cs typeface="Raleway"/>
                <a:sym typeface="Raleway"/>
              </a:rPr>
              <a:t>Inclusive Social-Emotional Learning—</a:t>
            </a:r>
            <a:endParaRPr sz="1500" b="0" i="1" u="none" strike="noStrike" cap="none">
              <a:solidFill>
                <a:srgbClr val="000000"/>
              </a:solidFill>
              <a:latin typeface="Raleway"/>
              <a:ea typeface="Raleway"/>
              <a:cs typeface="Raleway"/>
              <a:sym typeface="Raleway"/>
            </a:endParaRPr>
          </a:p>
          <a:p>
            <a:pPr marL="0" marR="0" lvl="0" indent="0" algn="ctr" rtl="0">
              <a:lnSpc>
                <a:spcPct val="115000"/>
              </a:lnSpc>
              <a:spcBef>
                <a:spcPts val="100"/>
              </a:spcBef>
              <a:spcAft>
                <a:spcPts val="0"/>
              </a:spcAft>
              <a:buClr>
                <a:srgbClr val="000000"/>
              </a:buClr>
              <a:buSzPts val="1200"/>
              <a:buFont typeface="Arial"/>
              <a:buNone/>
            </a:pPr>
            <a:r>
              <a:rPr lang="en-US" sz="1500" b="0" i="1" u="none" strike="noStrike" cap="none">
                <a:solidFill>
                  <a:srgbClr val="000000"/>
                </a:solidFill>
                <a:latin typeface="Raleway"/>
                <a:ea typeface="Raleway"/>
                <a:cs typeface="Raleway"/>
                <a:sym typeface="Raleway"/>
              </a:rPr>
              <a:t>a critical feature</a:t>
            </a:r>
            <a:r>
              <a:rPr lang="en-US" sz="1500" b="0" i="0" u="none" strike="noStrike" cap="none">
                <a:solidFill>
                  <a:srgbClr val="000000"/>
                </a:solidFill>
                <a:latin typeface="Raleway"/>
                <a:ea typeface="Raleway"/>
                <a:cs typeface="Raleway"/>
                <a:sym typeface="Raleway"/>
              </a:rPr>
              <a:t> </a:t>
            </a:r>
            <a:endParaRPr sz="1500" b="0" i="0" u="none" strike="noStrike" cap="none">
              <a:solidFill>
                <a:srgbClr val="000000"/>
              </a:solidFill>
              <a:latin typeface="Raleway"/>
              <a:ea typeface="Raleway"/>
              <a:cs typeface="Raleway"/>
              <a:sym typeface="Raleway"/>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0" name="Google Shape;1740;p157"/>
          <p:cNvSpPr txBox="1"/>
          <p:nvPr/>
        </p:nvSpPr>
        <p:spPr>
          <a:xfrm>
            <a:off x="590550" y="0"/>
            <a:ext cx="2295600" cy="323400"/>
          </a:xfrm>
          <a:prstGeom prst="rect">
            <a:avLst/>
          </a:prstGeom>
          <a:noFill/>
          <a:ln>
            <a:noFill/>
          </a:ln>
        </p:spPr>
        <p:txBody>
          <a:bodyPr spcFirstLastPara="1" wrap="square" lIns="45725" tIns="45725" rIns="45725" bIns="45725" anchor="t" anchorCtr="0">
            <a:spAutoFit/>
          </a:bodyPr>
          <a:lstStyle/>
          <a:p>
            <a:pPr marL="0" marR="0" lvl="0" indent="0" algn="l" rtl="0">
              <a:lnSpc>
                <a:spcPct val="110000"/>
              </a:lnSpc>
              <a:spcBef>
                <a:spcPts val="0"/>
              </a:spcBef>
              <a:spcAft>
                <a:spcPts val="0"/>
              </a:spcAft>
              <a:buClr>
                <a:srgbClr val="000000"/>
              </a:buClr>
              <a:buSzPts val="1500"/>
              <a:buFont typeface="Arial"/>
              <a:buNone/>
            </a:pPr>
            <a:endParaRPr sz="1500" b="1" i="0" u="none" strike="noStrike" cap="none">
              <a:solidFill>
                <a:schemeClr val="dk1"/>
              </a:solidFill>
              <a:latin typeface="Ubuntu"/>
              <a:ea typeface="Ubuntu"/>
              <a:cs typeface="Ubuntu"/>
              <a:sym typeface="Ubuntu"/>
            </a:endParaRPr>
          </a:p>
        </p:txBody>
      </p:sp>
      <p:sp>
        <p:nvSpPr>
          <p:cNvPr id="1741" name="Google Shape;1741;p157"/>
          <p:cNvSpPr txBox="1"/>
          <p:nvPr/>
        </p:nvSpPr>
        <p:spPr>
          <a:xfrm>
            <a:off x="110775" y="476838"/>
            <a:ext cx="2737200" cy="138600"/>
          </a:xfrm>
          <a:prstGeom prst="rect">
            <a:avLst/>
          </a:prstGeom>
          <a:noFill/>
          <a:ln>
            <a:noFill/>
          </a:ln>
        </p:spPr>
        <p:txBody>
          <a:bodyPr spcFirstLastPara="1" wrap="square" lIns="0" tIns="0" rIns="0" bIns="0" anchor="t" anchorCtr="0">
            <a:spAutoFit/>
          </a:bodyPr>
          <a:lstStyle/>
          <a:p>
            <a:pPr marL="0" marR="0" lvl="0" indent="0" algn="l" rtl="0">
              <a:lnSpc>
                <a:spcPct val="139964"/>
              </a:lnSpc>
              <a:spcBef>
                <a:spcPts val="0"/>
              </a:spcBef>
              <a:spcAft>
                <a:spcPts val="0"/>
              </a:spcAft>
              <a:buClr>
                <a:srgbClr val="000000"/>
              </a:buClr>
              <a:buSzPts val="900"/>
              <a:buFont typeface="Arial"/>
              <a:buNone/>
            </a:pPr>
            <a:endParaRPr sz="900" b="0" i="0" u="none" strike="noStrike" cap="none">
              <a:solidFill>
                <a:srgbClr val="000000"/>
              </a:solidFill>
              <a:latin typeface="Ubuntu"/>
              <a:ea typeface="Ubuntu"/>
              <a:cs typeface="Ubuntu"/>
              <a:sym typeface="Ubuntu"/>
            </a:endParaRPr>
          </a:p>
        </p:txBody>
      </p:sp>
      <p:sp>
        <p:nvSpPr>
          <p:cNvPr id="1742" name="Google Shape;1742;p157"/>
          <p:cNvSpPr txBox="1">
            <a:spLocks noGrp="1"/>
          </p:cNvSpPr>
          <p:nvPr>
            <p:ph type="body" idx="2"/>
          </p:nvPr>
        </p:nvSpPr>
        <p:spPr>
          <a:xfrm>
            <a:off x="454562" y="1341169"/>
            <a:ext cx="4117500" cy="2763900"/>
          </a:xfrm>
          <a:prstGeom prst="rect">
            <a:avLst/>
          </a:prstGeom>
          <a:noFill/>
          <a:ln>
            <a:noFill/>
          </a:ln>
        </p:spPr>
        <p:txBody>
          <a:bodyPr spcFirstLastPara="1" wrap="square" lIns="0" tIns="0" rIns="0" bIns="0" anchor="t" anchorCtr="0">
            <a:normAutofit/>
          </a:bodyPr>
          <a:lstStyle/>
          <a:p>
            <a:pPr marL="0" lvl="0" indent="0" algn="l" rtl="0">
              <a:lnSpc>
                <a:spcPct val="139964"/>
              </a:lnSpc>
              <a:spcBef>
                <a:spcPts val="0"/>
              </a:spcBef>
              <a:spcAft>
                <a:spcPts val="0"/>
              </a:spcAft>
              <a:buSzPts val="1200"/>
              <a:buNone/>
            </a:pPr>
            <a:endParaRPr sz="1300">
              <a:solidFill>
                <a:srgbClr val="050707"/>
              </a:solidFill>
              <a:latin typeface="Raleway"/>
              <a:ea typeface="Raleway"/>
              <a:cs typeface="Raleway"/>
              <a:sym typeface="Raleway"/>
            </a:endParaRPr>
          </a:p>
          <a:p>
            <a:pPr marL="0" lvl="0" indent="0" algn="l" rtl="0">
              <a:lnSpc>
                <a:spcPct val="139964"/>
              </a:lnSpc>
              <a:spcBef>
                <a:spcPts val="0"/>
              </a:spcBef>
              <a:spcAft>
                <a:spcPts val="0"/>
              </a:spcAft>
              <a:buSzPts val="1200"/>
              <a:buNone/>
            </a:pPr>
            <a:r>
              <a:rPr lang="en-US" sz="1300">
                <a:solidFill>
                  <a:srgbClr val="050707"/>
                </a:solidFill>
                <a:latin typeface="Raleway"/>
                <a:ea typeface="Raleway"/>
                <a:cs typeface="Raleway"/>
                <a:sym typeface="Raleway"/>
              </a:rPr>
              <a:t>A process whereby young people &amp; adults build </a:t>
            </a:r>
            <a:r>
              <a:rPr lang="en-US" sz="1300" b="1">
                <a:solidFill>
                  <a:srgbClr val="050707"/>
                </a:solidFill>
                <a:latin typeface="Raleway"/>
                <a:ea typeface="Raleway"/>
                <a:cs typeface="Raleway"/>
                <a:sym typeface="Raleway"/>
              </a:rPr>
              <a:t>strong, respectful and lasting relationships</a:t>
            </a:r>
            <a:r>
              <a:rPr lang="en-US" sz="1300">
                <a:solidFill>
                  <a:srgbClr val="050707"/>
                </a:solidFill>
                <a:latin typeface="Raleway"/>
                <a:ea typeface="Raleway"/>
                <a:cs typeface="Raleway"/>
                <a:sym typeface="Raleway"/>
              </a:rPr>
              <a:t> that facilitate co-learning through </a:t>
            </a:r>
            <a:r>
              <a:rPr lang="en-US" sz="1300" b="1">
                <a:solidFill>
                  <a:srgbClr val="050707"/>
                </a:solidFill>
                <a:latin typeface="Raleway"/>
                <a:ea typeface="Raleway"/>
                <a:cs typeface="Raleway"/>
                <a:sym typeface="Raleway"/>
              </a:rPr>
              <a:t>critical examination of root causes of inequities</a:t>
            </a:r>
            <a:r>
              <a:rPr lang="en-US" sz="1300">
                <a:solidFill>
                  <a:srgbClr val="050707"/>
                </a:solidFill>
                <a:latin typeface="Raleway"/>
                <a:ea typeface="Raleway"/>
                <a:cs typeface="Raleway"/>
                <a:sym typeface="Raleway"/>
              </a:rPr>
              <a:t>, and the development of </a:t>
            </a:r>
            <a:r>
              <a:rPr lang="en-US" sz="1300" b="1">
                <a:solidFill>
                  <a:srgbClr val="050707"/>
                </a:solidFill>
                <a:latin typeface="Raleway"/>
                <a:ea typeface="Raleway"/>
                <a:cs typeface="Raleway"/>
                <a:sym typeface="Raleway"/>
              </a:rPr>
              <a:t>collaborative solutions</a:t>
            </a:r>
            <a:r>
              <a:rPr lang="en-US" sz="1300">
                <a:solidFill>
                  <a:srgbClr val="050707"/>
                </a:solidFill>
                <a:latin typeface="Raleway"/>
                <a:ea typeface="Raleway"/>
                <a:cs typeface="Raleway"/>
                <a:sym typeface="Raleway"/>
              </a:rPr>
              <a:t> to personal, community, and societal concerns</a:t>
            </a:r>
            <a:endParaRPr sz="1300">
              <a:solidFill>
                <a:srgbClr val="050707"/>
              </a:solidFill>
              <a:latin typeface="Raleway"/>
              <a:ea typeface="Raleway"/>
              <a:cs typeface="Raleway"/>
              <a:sym typeface="Raleway"/>
            </a:endParaRPr>
          </a:p>
          <a:p>
            <a:pPr marL="0" lvl="0" indent="0" algn="r" rtl="0">
              <a:lnSpc>
                <a:spcPct val="139964"/>
              </a:lnSpc>
              <a:spcBef>
                <a:spcPts val="0"/>
              </a:spcBef>
              <a:spcAft>
                <a:spcPts val="0"/>
              </a:spcAft>
              <a:buSzPts val="1200"/>
              <a:buNone/>
            </a:pPr>
            <a:r>
              <a:rPr lang="en-US" sz="1100">
                <a:solidFill>
                  <a:srgbClr val="050707"/>
                </a:solidFill>
                <a:latin typeface="Raleway"/>
                <a:ea typeface="Raleway"/>
                <a:cs typeface="Raleway"/>
                <a:sym typeface="Raleway"/>
              </a:rPr>
              <a:t>—</a:t>
            </a:r>
            <a:r>
              <a:rPr lang="en-US" sz="900">
                <a:solidFill>
                  <a:srgbClr val="050707"/>
                </a:solidFill>
                <a:latin typeface="Raleway"/>
                <a:ea typeface="Raleway"/>
                <a:cs typeface="Raleway"/>
                <a:sym typeface="Raleway"/>
              </a:rPr>
              <a:t>Robert Jagers, Ph.D., VP of Research, CASEL</a:t>
            </a:r>
            <a:endParaRPr sz="900">
              <a:latin typeface="Raleway"/>
              <a:ea typeface="Raleway"/>
              <a:cs typeface="Raleway"/>
              <a:sym typeface="Raleway"/>
            </a:endParaRPr>
          </a:p>
          <a:p>
            <a:pPr marL="0" lvl="0" indent="0" algn="l" rtl="0">
              <a:lnSpc>
                <a:spcPct val="90000"/>
              </a:lnSpc>
              <a:spcBef>
                <a:spcPts val="500"/>
              </a:spcBef>
              <a:spcAft>
                <a:spcPts val="0"/>
              </a:spcAft>
              <a:buSzPts val="1200"/>
              <a:buNone/>
            </a:pPr>
            <a:endParaRPr sz="1100">
              <a:solidFill>
                <a:srgbClr val="050707"/>
              </a:solidFill>
              <a:latin typeface="Ubuntu"/>
              <a:ea typeface="Ubuntu"/>
              <a:cs typeface="Ubuntu"/>
              <a:sym typeface="Ubuntu"/>
            </a:endParaRPr>
          </a:p>
        </p:txBody>
      </p:sp>
      <p:sp>
        <p:nvSpPr>
          <p:cNvPr id="1743" name="Google Shape;1743;p157"/>
          <p:cNvSpPr txBox="1">
            <a:spLocks noGrp="1"/>
          </p:cNvSpPr>
          <p:nvPr>
            <p:ph type="title"/>
          </p:nvPr>
        </p:nvSpPr>
        <p:spPr>
          <a:xfrm>
            <a:off x="446388" y="932800"/>
            <a:ext cx="4134000" cy="495300"/>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900"/>
              <a:buNone/>
            </a:pPr>
            <a:r>
              <a:rPr lang="en-US" b="1">
                <a:solidFill>
                  <a:srgbClr val="050707"/>
                </a:solidFill>
                <a:latin typeface="Raleway"/>
                <a:ea typeface="Raleway"/>
                <a:cs typeface="Raleway"/>
                <a:sym typeface="Raleway"/>
              </a:rPr>
              <a:t>Transformative SEL</a:t>
            </a:r>
            <a:endParaRPr b="1">
              <a:latin typeface="Raleway"/>
              <a:ea typeface="Raleway"/>
              <a:cs typeface="Raleway"/>
              <a:sym typeface="Raleway"/>
            </a:endParaRPr>
          </a:p>
        </p:txBody>
      </p:sp>
      <p:pic>
        <p:nvPicPr>
          <p:cNvPr id="1744" name="Google Shape;1744;p157"/>
          <p:cNvPicPr preferRelativeResize="0"/>
          <p:nvPr/>
        </p:nvPicPr>
        <p:blipFill rotWithShape="1">
          <a:blip r:embed="rId3">
            <a:alphaModFix/>
          </a:blip>
          <a:srcRect/>
          <a:stretch/>
        </p:blipFill>
        <p:spPr>
          <a:xfrm>
            <a:off x="3566863" y="3583700"/>
            <a:ext cx="1013375" cy="1056475"/>
          </a:xfrm>
          <a:prstGeom prst="rect">
            <a:avLst/>
          </a:prstGeom>
          <a:noFill/>
          <a:ln>
            <a:noFill/>
          </a:ln>
        </p:spPr>
      </p:pic>
      <p:sp>
        <p:nvSpPr>
          <p:cNvPr id="1745" name="Google Shape;1745;p157"/>
          <p:cNvSpPr txBox="1"/>
          <p:nvPr/>
        </p:nvSpPr>
        <p:spPr>
          <a:xfrm>
            <a:off x="5450225" y="971550"/>
            <a:ext cx="3341100" cy="2724600"/>
          </a:xfrm>
          <a:prstGeom prst="rect">
            <a:avLst/>
          </a:prstGeom>
          <a:solidFill>
            <a:schemeClr val="lt1"/>
          </a:solidFill>
          <a:ln>
            <a:noFill/>
          </a:ln>
        </p:spPr>
        <p:txBody>
          <a:bodyPr spcFirstLastPara="1" wrap="square" lIns="45725" tIns="45725" rIns="45725" bIns="45725" anchor="t" anchorCtr="0">
            <a:spAutoFit/>
          </a:bodyPr>
          <a:lstStyle/>
          <a:p>
            <a:pPr marL="0" marR="0" lvl="0" indent="0" algn="l" rtl="0">
              <a:lnSpc>
                <a:spcPct val="130000"/>
              </a:lnSpc>
              <a:spcBef>
                <a:spcPts val="0"/>
              </a:spcBef>
              <a:spcAft>
                <a:spcPts val="0"/>
              </a:spcAft>
              <a:buClr>
                <a:srgbClr val="000000"/>
              </a:buClr>
              <a:buSzPts val="1500"/>
              <a:buFont typeface="Arial"/>
              <a:buNone/>
            </a:pPr>
            <a:r>
              <a:rPr lang="en-US" sz="1500" b="1" i="0" u="none" strike="noStrike" cap="none">
                <a:solidFill>
                  <a:srgbClr val="434343"/>
                </a:solidFill>
                <a:latin typeface="Raleway"/>
                <a:ea typeface="Raleway"/>
                <a:cs typeface="Raleway"/>
                <a:sym typeface="Raleway"/>
              </a:rPr>
              <a:t>SEL serves as a mechanism for equity by:</a:t>
            </a:r>
            <a:endParaRPr sz="1500" b="1" i="0" u="none" strike="noStrike" cap="none">
              <a:solidFill>
                <a:srgbClr val="434343"/>
              </a:solidFill>
              <a:latin typeface="Raleway"/>
              <a:ea typeface="Raleway"/>
              <a:cs typeface="Raleway"/>
              <a:sym typeface="Raleway"/>
            </a:endParaRPr>
          </a:p>
          <a:p>
            <a:pPr marL="342900" marR="0" lvl="2" indent="-146050" algn="l" rtl="0">
              <a:lnSpc>
                <a:spcPct val="130000"/>
              </a:lnSpc>
              <a:spcBef>
                <a:spcPts val="0"/>
              </a:spcBef>
              <a:spcAft>
                <a:spcPts val="0"/>
              </a:spcAft>
              <a:buClr>
                <a:srgbClr val="434343"/>
              </a:buClr>
              <a:buSzPts val="1500"/>
              <a:buFont typeface="Raleway"/>
              <a:buChar char="■"/>
            </a:pPr>
            <a:r>
              <a:rPr lang="en-US" sz="1500" b="0" i="1" u="none" strike="noStrike" cap="none">
                <a:solidFill>
                  <a:srgbClr val="434343"/>
                </a:solidFill>
                <a:latin typeface="Raleway"/>
                <a:ea typeface="Raleway"/>
                <a:cs typeface="Raleway"/>
                <a:sym typeface="Raleway"/>
              </a:rPr>
              <a:t>Healing &amp; resisting oppression</a:t>
            </a:r>
            <a:endParaRPr sz="1500" b="0" i="1" u="none" strike="noStrike" cap="none">
              <a:solidFill>
                <a:srgbClr val="434343"/>
              </a:solidFill>
              <a:latin typeface="Raleway"/>
              <a:ea typeface="Raleway"/>
              <a:cs typeface="Raleway"/>
              <a:sym typeface="Raleway"/>
            </a:endParaRPr>
          </a:p>
          <a:p>
            <a:pPr marL="342900" marR="0" lvl="2" indent="-146050" algn="l" rtl="0">
              <a:lnSpc>
                <a:spcPct val="130000"/>
              </a:lnSpc>
              <a:spcBef>
                <a:spcPts val="0"/>
              </a:spcBef>
              <a:spcAft>
                <a:spcPts val="0"/>
              </a:spcAft>
              <a:buClr>
                <a:srgbClr val="434343"/>
              </a:buClr>
              <a:buSzPts val="1500"/>
              <a:buFont typeface="Raleway"/>
              <a:buChar char="■"/>
            </a:pPr>
            <a:r>
              <a:rPr lang="en-US" sz="1500" b="0" i="1" u="none" strike="noStrike" cap="none">
                <a:solidFill>
                  <a:srgbClr val="434343"/>
                </a:solidFill>
                <a:latin typeface="Raleway"/>
                <a:ea typeface="Raleway"/>
                <a:cs typeface="Raleway"/>
                <a:sym typeface="Raleway"/>
              </a:rPr>
              <a:t>Advancing collective well-being</a:t>
            </a:r>
            <a:endParaRPr sz="1500" b="0" i="1" u="none" strike="noStrike" cap="none">
              <a:solidFill>
                <a:srgbClr val="434343"/>
              </a:solidFill>
              <a:latin typeface="Raleway"/>
              <a:ea typeface="Raleway"/>
              <a:cs typeface="Raleway"/>
              <a:sym typeface="Raleway"/>
            </a:endParaRPr>
          </a:p>
          <a:p>
            <a:pPr marL="342900" marR="0" lvl="2" indent="-146050" algn="l" rtl="0">
              <a:lnSpc>
                <a:spcPct val="130000"/>
              </a:lnSpc>
              <a:spcBef>
                <a:spcPts val="0"/>
              </a:spcBef>
              <a:spcAft>
                <a:spcPts val="0"/>
              </a:spcAft>
              <a:buClr>
                <a:srgbClr val="434343"/>
              </a:buClr>
              <a:buSzPts val="1500"/>
              <a:buFont typeface="Raleway"/>
              <a:buChar char="■"/>
            </a:pPr>
            <a:r>
              <a:rPr lang="en-US" sz="1500" b="0" i="1" u="none" strike="noStrike" cap="none">
                <a:solidFill>
                  <a:srgbClr val="434343"/>
                </a:solidFill>
                <a:latin typeface="Raleway"/>
                <a:ea typeface="Raleway"/>
                <a:cs typeface="Raleway"/>
                <a:sym typeface="Raleway"/>
              </a:rPr>
              <a:t>Reimagining relationships &amp; learning environments</a:t>
            </a:r>
            <a:endParaRPr sz="1500" b="0" i="1" u="none" strike="noStrike" cap="none">
              <a:solidFill>
                <a:srgbClr val="434343"/>
              </a:solidFill>
              <a:latin typeface="Raleway"/>
              <a:ea typeface="Raleway"/>
              <a:cs typeface="Raleway"/>
              <a:sym typeface="Raleway"/>
            </a:endParaRPr>
          </a:p>
          <a:p>
            <a:pPr marL="342900" marR="0" lvl="2" indent="-146050" algn="l" rtl="0">
              <a:lnSpc>
                <a:spcPct val="130000"/>
              </a:lnSpc>
              <a:spcBef>
                <a:spcPts val="0"/>
              </a:spcBef>
              <a:spcAft>
                <a:spcPts val="0"/>
              </a:spcAft>
              <a:buClr>
                <a:srgbClr val="434343"/>
              </a:buClr>
              <a:buSzPts val="1500"/>
              <a:buFont typeface="Raleway"/>
              <a:buChar char="■"/>
            </a:pPr>
            <a:r>
              <a:rPr lang="en-US" sz="1500" b="0" i="1" u="none" strike="noStrike" cap="none">
                <a:solidFill>
                  <a:srgbClr val="434343"/>
                </a:solidFill>
                <a:latin typeface="Raleway"/>
                <a:ea typeface="Raleway"/>
                <a:cs typeface="Raleway"/>
                <a:sym typeface="Raleway"/>
              </a:rPr>
              <a:t>Redistributing power</a:t>
            </a:r>
            <a:endParaRPr sz="1500" b="0" i="1" u="none" strike="noStrike" cap="none">
              <a:solidFill>
                <a:srgbClr val="434343"/>
              </a:solidFill>
              <a:latin typeface="Raleway"/>
              <a:ea typeface="Raleway"/>
              <a:cs typeface="Raleway"/>
              <a:sym typeface="Raleway"/>
            </a:endParaRPr>
          </a:p>
          <a:p>
            <a:pPr marL="342900" marR="0" lvl="2" indent="-146050" algn="l" rtl="0">
              <a:lnSpc>
                <a:spcPct val="130000"/>
              </a:lnSpc>
              <a:spcBef>
                <a:spcPts val="0"/>
              </a:spcBef>
              <a:spcAft>
                <a:spcPts val="0"/>
              </a:spcAft>
              <a:buClr>
                <a:srgbClr val="434343"/>
              </a:buClr>
              <a:buSzPts val="1500"/>
              <a:buFont typeface="Raleway"/>
              <a:buChar char="■"/>
            </a:pPr>
            <a:r>
              <a:rPr lang="en-US" sz="1500" b="0" i="1" u="none" strike="noStrike" cap="none">
                <a:solidFill>
                  <a:srgbClr val="434343"/>
                </a:solidFill>
                <a:latin typeface="Raleway"/>
                <a:ea typeface="Raleway"/>
                <a:cs typeface="Raleway"/>
                <a:sym typeface="Raleway"/>
              </a:rPr>
              <a:t>Co-designing communities where we all belong &amp; thrive </a:t>
            </a:r>
            <a:endParaRPr sz="1500" b="0" i="1" u="none" strike="noStrike" cap="none">
              <a:solidFill>
                <a:srgbClr val="434343"/>
              </a:solidFill>
              <a:latin typeface="Raleway"/>
              <a:ea typeface="Raleway"/>
              <a:cs typeface="Raleway"/>
              <a:sym typeface="Raleway"/>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Google Shape;1751;p158"/>
          <p:cNvSpPr txBox="1">
            <a:spLocks noGrp="1"/>
          </p:cNvSpPr>
          <p:nvPr>
            <p:ph type="body" idx="2"/>
          </p:nvPr>
        </p:nvSpPr>
        <p:spPr>
          <a:xfrm>
            <a:off x="454563" y="1358876"/>
            <a:ext cx="4117500" cy="315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200"/>
              <a:buNone/>
            </a:pPr>
            <a:r>
              <a:rPr lang="en-US" sz="1800">
                <a:latin typeface="Raleway"/>
                <a:ea typeface="Raleway"/>
                <a:cs typeface="Raleway"/>
                <a:sym typeface="Raleway"/>
              </a:rPr>
              <a:t>Form groups.</a:t>
            </a:r>
            <a:endParaRPr sz="1800">
              <a:latin typeface="Raleway"/>
              <a:ea typeface="Raleway"/>
              <a:cs typeface="Raleway"/>
              <a:sym typeface="Raleway"/>
            </a:endParaRPr>
          </a:p>
          <a:p>
            <a:pPr marL="228600" lvl="0" indent="0" algn="l" rtl="0">
              <a:lnSpc>
                <a:spcPct val="115000"/>
              </a:lnSpc>
              <a:spcBef>
                <a:spcPts val="0"/>
              </a:spcBef>
              <a:spcAft>
                <a:spcPts val="0"/>
              </a:spcAft>
              <a:buSzPts val="1200"/>
              <a:buNone/>
            </a:pPr>
            <a:endParaRPr sz="1800">
              <a:latin typeface="Raleway"/>
              <a:ea typeface="Raleway"/>
              <a:cs typeface="Raleway"/>
              <a:sym typeface="Raleway"/>
            </a:endParaRPr>
          </a:p>
          <a:p>
            <a:pPr marL="228600" lvl="0" indent="-228600" algn="l" rtl="0">
              <a:lnSpc>
                <a:spcPct val="115000"/>
              </a:lnSpc>
              <a:spcBef>
                <a:spcPts val="0"/>
              </a:spcBef>
              <a:spcAft>
                <a:spcPts val="0"/>
              </a:spcAft>
              <a:buSzPts val="1800"/>
              <a:buFont typeface="Arial"/>
              <a:buAutoNum type="arabicPeriod"/>
            </a:pPr>
            <a:r>
              <a:rPr lang="en-US" sz="1800">
                <a:latin typeface="Raleway"/>
                <a:ea typeface="Raleway"/>
                <a:cs typeface="Raleway"/>
                <a:sym typeface="Raleway"/>
              </a:rPr>
              <a:t>Strengthen Adult SEL</a:t>
            </a:r>
            <a:endParaRPr sz="1800">
              <a:latin typeface="Raleway"/>
              <a:ea typeface="Raleway"/>
              <a:cs typeface="Raleway"/>
              <a:sym typeface="Raleway"/>
            </a:endParaRPr>
          </a:p>
          <a:p>
            <a:pPr marL="228600" lvl="0" indent="-228600" algn="l" rtl="0">
              <a:lnSpc>
                <a:spcPct val="115000"/>
              </a:lnSpc>
              <a:spcBef>
                <a:spcPts val="0"/>
              </a:spcBef>
              <a:spcAft>
                <a:spcPts val="0"/>
              </a:spcAft>
              <a:buSzPts val="1800"/>
              <a:buFont typeface="Raleway"/>
              <a:buAutoNum type="arabicPeriod"/>
            </a:pPr>
            <a:r>
              <a:rPr lang="en-US" sz="1800">
                <a:latin typeface="Raleway"/>
                <a:ea typeface="Raleway"/>
                <a:cs typeface="Raleway"/>
                <a:sym typeface="Raleway"/>
              </a:rPr>
              <a:t>A Supportive Classroom Environment</a:t>
            </a:r>
            <a:endParaRPr sz="1800">
              <a:latin typeface="Raleway"/>
              <a:ea typeface="Raleway"/>
              <a:cs typeface="Raleway"/>
              <a:sym typeface="Raleway"/>
            </a:endParaRPr>
          </a:p>
          <a:p>
            <a:pPr marL="228600" lvl="0" indent="-228600" algn="l" rtl="0">
              <a:lnSpc>
                <a:spcPct val="115000"/>
              </a:lnSpc>
              <a:spcBef>
                <a:spcPts val="0"/>
              </a:spcBef>
              <a:spcAft>
                <a:spcPts val="0"/>
              </a:spcAft>
              <a:buSzPts val="1800"/>
              <a:buFont typeface="Raleway"/>
              <a:buAutoNum type="arabicPeriod"/>
            </a:pPr>
            <a:r>
              <a:rPr lang="en-US" sz="1800">
                <a:latin typeface="Raleway"/>
                <a:ea typeface="Raleway"/>
                <a:cs typeface="Raleway"/>
                <a:sym typeface="Raleway"/>
              </a:rPr>
              <a:t>Explicit SEL Instruction</a:t>
            </a:r>
            <a:endParaRPr sz="1800">
              <a:latin typeface="Raleway"/>
              <a:ea typeface="Raleway"/>
              <a:cs typeface="Raleway"/>
              <a:sym typeface="Raleway"/>
            </a:endParaRPr>
          </a:p>
          <a:p>
            <a:pPr marL="228600" lvl="0" indent="-228600" algn="l" rtl="0">
              <a:lnSpc>
                <a:spcPct val="115000"/>
              </a:lnSpc>
              <a:spcBef>
                <a:spcPts val="0"/>
              </a:spcBef>
              <a:spcAft>
                <a:spcPts val="0"/>
              </a:spcAft>
              <a:buSzPts val="1800"/>
              <a:buFont typeface="Raleway"/>
              <a:buAutoNum type="arabicPeriod"/>
            </a:pPr>
            <a:r>
              <a:rPr lang="en-US" sz="1800">
                <a:latin typeface="Raleway"/>
                <a:ea typeface="Raleway"/>
                <a:cs typeface="Raleway"/>
                <a:sym typeface="Raleway"/>
              </a:rPr>
              <a:t>Integration of SEL and Academic Instruction</a:t>
            </a:r>
            <a:endParaRPr sz="1800">
              <a:latin typeface="Raleway"/>
              <a:ea typeface="Raleway"/>
              <a:cs typeface="Raleway"/>
              <a:sym typeface="Raleway"/>
            </a:endParaRPr>
          </a:p>
          <a:p>
            <a:pPr marL="228600" lvl="0" indent="-228600" algn="l" rtl="0">
              <a:lnSpc>
                <a:spcPct val="115000"/>
              </a:lnSpc>
              <a:spcBef>
                <a:spcPts val="0"/>
              </a:spcBef>
              <a:spcAft>
                <a:spcPts val="0"/>
              </a:spcAft>
              <a:buSzPts val="1800"/>
              <a:buFont typeface="Raleway"/>
              <a:buAutoNum type="arabicPeriod"/>
            </a:pPr>
            <a:r>
              <a:rPr lang="en-US" sz="1800">
                <a:latin typeface="Raleway"/>
                <a:ea typeface="Raleway"/>
                <a:cs typeface="Raleway"/>
                <a:sym typeface="Raleway"/>
              </a:rPr>
              <a:t>Practice Continuous Improvement</a:t>
            </a:r>
            <a:endParaRPr sz="1800">
              <a:latin typeface="Raleway"/>
              <a:ea typeface="Raleway"/>
              <a:cs typeface="Raleway"/>
              <a:sym typeface="Raleway"/>
            </a:endParaRPr>
          </a:p>
          <a:p>
            <a:pPr marL="0" lvl="0" indent="0" algn="l" rtl="0">
              <a:lnSpc>
                <a:spcPct val="90000"/>
              </a:lnSpc>
              <a:spcBef>
                <a:spcPts val="500"/>
              </a:spcBef>
              <a:spcAft>
                <a:spcPts val="0"/>
              </a:spcAft>
              <a:buSzPts val="1200"/>
              <a:buNone/>
            </a:pPr>
            <a:endParaRPr/>
          </a:p>
        </p:txBody>
      </p:sp>
      <p:sp>
        <p:nvSpPr>
          <p:cNvPr id="1752" name="Google Shape;1752;p158"/>
          <p:cNvSpPr txBox="1">
            <a:spLocks noGrp="1"/>
          </p:cNvSpPr>
          <p:nvPr>
            <p:ph type="title"/>
          </p:nvPr>
        </p:nvSpPr>
        <p:spPr>
          <a:xfrm>
            <a:off x="446388" y="819149"/>
            <a:ext cx="4134000" cy="495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1000"/>
              <a:buNone/>
            </a:pPr>
            <a:r>
              <a:rPr lang="en-US" b="1">
                <a:latin typeface="Raleway"/>
                <a:ea typeface="Raleway"/>
                <a:cs typeface="Raleway"/>
                <a:sym typeface="Raleway"/>
              </a:rPr>
              <a:t>Exploring 5 Components</a:t>
            </a:r>
            <a:endParaRPr b="1">
              <a:latin typeface="Raleway"/>
              <a:ea typeface="Raleway"/>
              <a:cs typeface="Raleway"/>
              <a:sym typeface="Raleway"/>
            </a:endParaRPr>
          </a:p>
        </p:txBody>
      </p:sp>
      <p:sp>
        <p:nvSpPr>
          <p:cNvPr id="1753" name="Google Shape;1753;p158"/>
          <p:cNvSpPr txBox="1">
            <a:spLocks noGrp="1"/>
          </p:cNvSpPr>
          <p:nvPr>
            <p:ph type="body" idx="3"/>
          </p:nvPr>
        </p:nvSpPr>
        <p:spPr>
          <a:xfrm>
            <a:off x="5219700" y="819153"/>
            <a:ext cx="3662700" cy="3698100"/>
          </a:xfrm>
          <a:prstGeom prst="rect">
            <a:avLst/>
          </a:prstGeom>
          <a:solidFill>
            <a:schemeClr val="lt1"/>
          </a:solidFill>
          <a:ln>
            <a:noFill/>
          </a:ln>
        </p:spPr>
        <p:txBody>
          <a:bodyPr spcFirstLastPara="1" wrap="square" lIns="0" tIns="0" rIns="0" bIns="0" anchor="t" anchorCtr="0">
            <a:normAutofit/>
          </a:bodyPr>
          <a:lstStyle/>
          <a:p>
            <a:pPr marL="0" lvl="0" indent="0" algn="l" rtl="0">
              <a:lnSpc>
                <a:spcPct val="90000"/>
              </a:lnSpc>
              <a:spcBef>
                <a:spcPts val="500"/>
              </a:spcBef>
              <a:spcAft>
                <a:spcPts val="0"/>
              </a:spcAft>
              <a:buSzPts val="1200"/>
              <a:buNone/>
            </a:pPr>
            <a:r>
              <a:rPr lang="en-US" sz="1800">
                <a:latin typeface="Raleway"/>
                <a:ea typeface="Raleway"/>
                <a:cs typeface="Raleway"/>
                <a:sym typeface="Raleway"/>
              </a:rPr>
              <a:t>Individually:</a:t>
            </a:r>
            <a:endParaRPr sz="1800">
              <a:latin typeface="Raleway"/>
              <a:ea typeface="Raleway"/>
              <a:cs typeface="Raleway"/>
              <a:sym typeface="Raleway"/>
            </a:endParaRPr>
          </a:p>
          <a:p>
            <a:pPr marL="228600" lvl="0" indent="-209550" algn="l" rtl="0">
              <a:lnSpc>
                <a:spcPct val="90000"/>
              </a:lnSpc>
              <a:spcBef>
                <a:spcPts val="500"/>
              </a:spcBef>
              <a:spcAft>
                <a:spcPts val="0"/>
              </a:spcAft>
              <a:buSzPts val="1500"/>
              <a:buFont typeface="Raleway"/>
              <a:buChar char="●"/>
            </a:pPr>
            <a:r>
              <a:rPr lang="en-US" sz="1500">
                <a:latin typeface="Raleway"/>
                <a:ea typeface="Raleway"/>
                <a:cs typeface="Raleway"/>
                <a:sym typeface="Raleway"/>
              </a:rPr>
              <a:t>Read your section.</a:t>
            </a:r>
            <a:endParaRPr sz="1500">
              <a:latin typeface="Raleway"/>
              <a:ea typeface="Raleway"/>
              <a:cs typeface="Raleway"/>
              <a:sym typeface="Raleway"/>
            </a:endParaRPr>
          </a:p>
          <a:p>
            <a:pPr marL="0" lvl="0" indent="0" algn="l" rtl="0">
              <a:lnSpc>
                <a:spcPct val="90000"/>
              </a:lnSpc>
              <a:spcBef>
                <a:spcPts val="500"/>
              </a:spcBef>
              <a:spcAft>
                <a:spcPts val="0"/>
              </a:spcAft>
              <a:buSzPts val="1200"/>
              <a:buNone/>
            </a:pPr>
            <a:endParaRPr sz="1500">
              <a:latin typeface="Raleway"/>
              <a:ea typeface="Raleway"/>
              <a:cs typeface="Raleway"/>
              <a:sym typeface="Raleway"/>
            </a:endParaRPr>
          </a:p>
          <a:p>
            <a:pPr marL="228600" lvl="0" indent="-209550" algn="l" rtl="0">
              <a:lnSpc>
                <a:spcPct val="90000"/>
              </a:lnSpc>
              <a:spcBef>
                <a:spcPts val="500"/>
              </a:spcBef>
              <a:spcAft>
                <a:spcPts val="0"/>
              </a:spcAft>
              <a:buSzPts val="1500"/>
              <a:buFont typeface="Raleway"/>
              <a:buChar char="●"/>
            </a:pPr>
            <a:r>
              <a:rPr lang="en-US" sz="1500">
                <a:latin typeface="Raleway"/>
                <a:ea typeface="Raleway"/>
                <a:cs typeface="Raleway"/>
                <a:sym typeface="Raleway"/>
              </a:rPr>
              <a:t>Use the rubric to assess and identify areas for continuous improvement in your focus area.</a:t>
            </a:r>
            <a:endParaRPr sz="1500">
              <a:latin typeface="Raleway"/>
              <a:ea typeface="Raleway"/>
              <a:cs typeface="Raleway"/>
              <a:sym typeface="Raleway"/>
            </a:endParaRPr>
          </a:p>
          <a:p>
            <a:pPr marL="228600" lvl="0" indent="0" algn="l" rtl="0">
              <a:lnSpc>
                <a:spcPct val="90000"/>
              </a:lnSpc>
              <a:spcBef>
                <a:spcPts val="500"/>
              </a:spcBef>
              <a:spcAft>
                <a:spcPts val="0"/>
              </a:spcAft>
              <a:buSzPts val="1200"/>
              <a:buNone/>
            </a:pPr>
            <a:endParaRPr sz="1500">
              <a:latin typeface="Raleway"/>
              <a:ea typeface="Raleway"/>
              <a:cs typeface="Raleway"/>
              <a:sym typeface="Raleway"/>
            </a:endParaRPr>
          </a:p>
          <a:p>
            <a:pPr marL="228600" lvl="0" indent="-209550" algn="l" rtl="0">
              <a:lnSpc>
                <a:spcPct val="90000"/>
              </a:lnSpc>
              <a:spcBef>
                <a:spcPts val="500"/>
              </a:spcBef>
              <a:spcAft>
                <a:spcPts val="0"/>
              </a:spcAft>
              <a:buSzPts val="1500"/>
              <a:buFont typeface="Raleway"/>
              <a:buChar char="●"/>
            </a:pPr>
            <a:r>
              <a:rPr lang="en-US" sz="1500">
                <a:latin typeface="Raleway"/>
                <a:ea typeface="Raleway"/>
                <a:cs typeface="Raleway"/>
                <a:sym typeface="Raleway"/>
              </a:rPr>
              <a:t>Review the considerations and ideas to inform how you might strengthen this area in your district or at your site.</a:t>
            </a:r>
            <a:endParaRPr sz="1500">
              <a:latin typeface="Raleway"/>
              <a:ea typeface="Raleway"/>
              <a:cs typeface="Raleway"/>
              <a:sym typeface="Raleway"/>
            </a:endParaRPr>
          </a:p>
          <a:p>
            <a:pPr marL="0" lvl="0" indent="0" algn="l" rtl="0">
              <a:lnSpc>
                <a:spcPct val="90000"/>
              </a:lnSpc>
              <a:spcBef>
                <a:spcPts val="500"/>
              </a:spcBef>
              <a:spcAft>
                <a:spcPts val="0"/>
              </a:spcAft>
              <a:buSzPts val="1200"/>
              <a:buNone/>
            </a:pPr>
            <a:endParaRPr sz="1500">
              <a:latin typeface="Raleway"/>
              <a:ea typeface="Raleway"/>
              <a:cs typeface="Raleway"/>
              <a:sym typeface="Raleway"/>
            </a:endParaRPr>
          </a:p>
          <a:p>
            <a:pPr marL="0" lvl="0" indent="0" algn="l" rtl="0">
              <a:lnSpc>
                <a:spcPct val="90000"/>
              </a:lnSpc>
              <a:spcBef>
                <a:spcPts val="500"/>
              </a:spcBef>
              <a:spcAft>
                <a:spcPts val="0"/>
              </a:spcAft>
              <a:buSzPts val="1200"/>
              <a:buNone/>
            </a:pPr>
            <a:r>
              <a:rPr lang="en-US" sz="1800">
                <a:latin typeface="Raleway"/>
                <a:ea typeface="Raleway"/>
                <a:cs typeface="Raleway"/>
                <a:sym typeface="Raleway"/>
              </a:rPr>
              <a:t>As a group:</a:t>
            </a:r>
            <a:endParaRPr sz="1800">
              <a:latin typeface="Raleway"/>
              <a:ea typeface="Raleway"/>
              <a:cs typeface="Raleway"/>
              <a:sym typeface="Raleway"/>
            </a:endParaRPr>
          </a:p>
          <a:p>
            <a:pPr marL="228600" lvl="0" indent="-209550" algn="l" rtl="0">
              <a:lnSpc>
                <a:spcPct val="90000"/>
              </a:lnSpc>
              <a:spcBef>
                <a:spcPts val="500"/>
              </a:spcBef>
              <a:spcAft>
                <a:spcPts val="0"/>
              </a:spcAft>
              <a:buSzPts val="1500"/>
              <a:buFont typeface="Raleway"/>
              <a:buChar char="●"/>
            </a:pPr>
            <a:r>
              <a:rPr lang="en-US" sz="1500">
                <a:latin typeface="Raleway"/>
                <a:ea typeface="Raleway"/>
                <a:cs typeface="Raleway"/>
                <a:sym typeface="Raleway"/>
              </a:rPr>
              <a:t>Share and discuss your assessments , ideas, and considerations.</a:t>
            </a:r>
            <a:endParaRPr sz="1500">
              <a:latin typeface="Raleway"/>
              <a:ea typeface="Raleway"/>
              <a:cs typeface="Raleway"/>
              <a:sym typeface="Raleway"/>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58"/>
        <p:cNvGrpSpPr/>
        <p:nvPr/>
      </p:nvGrpSpPr>
      <p:grpSpPr>
        <a:xfrm>
          <a:off x="0" y="0"/>
          <a:ext cx="0" cy="0"/>
          <a:chOff x="0" y="0"/>
          <a:chExt cx="0" cy="0"/>
        </a:xfrm>
      </p:grpSpPr>
      <p:sp>
        <p:nvSpPr>
          <p:cNvPr id="1759" name="Google Shape;1759;p159"/>
          <p:cNvSpPr txBox="1">
            <a:spLocks noGrp="1"/>
          </p:cNvSpPr>
          <p:nvPr>
            <p:ph type="title"/>
          </p:nvPr>
        </p:nvSpPr>
        <p:spPr>
          <a:xfrm>
            <a:off x="446388" y="1049000"/>
            <a:ext cx="4134000" cy="495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1"/>
              </a:buClr>
              <a:buSzPts val="4000"/>
              <a:buFont typeface="Raleway"/>
              <a:buNone/>
            </a:pPr>
            <a:r>
              <a:rPr lang="en-US" sz="3600" b="1">
                <a:solidFill>
                  <a:srgbClr val="177BA6"/>
                </a:solidFill>
                <a:latin typeface="Raleway"/>
                <a:ea typeface="Raleway"/>
                <a:cs typeface="Raleway"/>
                <a:sym typeface="Raleway"/>
              </a:rPr>
              <a:t>Debrief</a:t>
            </a:r>
            <a:endParaRPr sz="3600" b="1">
              <a:solidFill>
                <a:srgbClr val="177BA6"/>
              </a:solidFill>
              <a:latin typeface="Raleway"/>
              <a:ea typeface="Raleway"/>
              <a:cs typeface="Raleway"/>
              <a:sym typeface="Raleway"/>
            </a:endParaRPr>
          </a:p>
        </p:txBody>
      </p:sp>
      <p:sp>
        <p:nvSpPr>
          <p:cNvPr id="1760" name="Google Shape;1760;p159"/>
          <p:cNvSpPr txBox="1">
            <a:spLocks noGrp="1"/>
          </p:cNvSpPr>
          <p:nvPr>
            <p:ph type="body" idx="2"/>
          </p:nvPr>
        </p:nvSpPr>
        <p:spPr>
          <a:xfrm>
            <a:off x="454562" y="1745456"/>
            <a:ext cx="4117500" cy="2763900"/>
          </a:xfrm>
          <a:prstGeom prst="rect">
            <a:avLst/>
          </a:prstGeom>
          <a:noFill/>
          <a:ln>
            <a:noFill/>
          </a:ln>
        </p:spPr>
        <p:txBody>
          <a:bodyPr spcFirstLastPara="1" wrap="square" lIns="0" tIns="0" rIns="0" bIns="0" anchor="t" anchorCtr="0">
            <a:normAutofit fontScale="85000" lnSpcReduction="20000"/>
          </a:bodyPr>
          <a:lstStyle/>
          <a:p>
            <a:pPr marL="0" lvl="0" indent="0" algn="l" rtl="0">
              <a:lnSpc>
                <a:spcPct val="115000"/>
              </a:lnSpc>
              <a:spcBef>
                <a:spcPts val="0"/>
              </a:spcBef>
              <a:spcAft>
                <a:spcPts val="0"/>
              </a:spcAft>
              <a:buSzPct val="72222"/>
              <a:buNone/>
            </a:pPr>
            <a:r>
              <a:rPr lang="en-US" sz="1800">
                <a:latin typeface="Raleway"/>
                <a:ea typeface="Raleway"/>
                <a:cs typeface="Raleway"/>
                <a:sym typeface="Raleway"/>
              </a:rPr>
              <a:t>Share Out</a:t>
            </a:r>
            <a:endParaRPr sz="1800">
              <a:latin typeface="Raleway"/>
              <a:ea typeface="Raleway"/>
              <a:cs typeface="Raleway"/>
              <a:sym typeface="Raleway"/>
            </a:endParaRPr>
          </a:p>
          <a:p>
            <a:pPr marL="685800" lvl="2" indent="-211455" algn="l" rtl="0">
              <a:lnSpc>
                <a:spcPct val="115000"/>
              </a:lnSpc>
              <a:spcBef>
                <a:spcPts val="0"/>
              </a:spcBef>
              <a:spcAft>
                <a:spcPts val="0"/>
              </a:spcAft>
              <a:buSzPct val="100000"/>
              <a:buFont typeface="Raleway"/>
              <a:buChar char="■"/>
            </a:pPr>
            <a:r>
              <a:rPr lang="en-US" sz="1800">
                <a:latin typeface="Raleway"/>
                <a:ea typeface="Raleway"/>
                <a:cs typeface="Raleway"/>
                <a:sym typeface="Raleway"/>
              </a:rPr>
              <a:t>Describe key points about that area/domain</a:t>
            </a:r>
            <a:endParaRPr sz="1800">
              <a:latin typeface="Raleway"/>
              <a:ea typeface="Raleway"/>
              <a:cs typeface="Raleway"/>
              <a:sym typeface="Raleway"/>
            </a:endParaRPr>
          </a:p>
          <a:p>
            <a:pPr marL="685800" lvl="0" indent="0" algn="l" rtl="0">
              <a:lnSpc>
                <a:spcPct val="115000"/>
              </a:lnSpc>
              <a:spcBef>
                <a:spcPts val="0"/>
              </a:spcBef>
              <a:spcAft>
                <a:spcPts val="0"/>
              </a:spcAft>
              <a:buSzPct val="216666"/>
              <a:buNone/>
            </a:pPr>
            <a:endParaRPr sz="600">
              <a:latin typeface="Raleway"/>
              <a:ea typeface="Raleway"/>
              <a:cs typeface="Raleway"/>
              <a:sym typeface="Raleway"/>
            </a:endParaRPr>
          </a:p>
          <a:p>
            <a:pPr marL="685800" lvl="2" indent="-211455" algn="l" rtl="0">
              <a:lnSpc>
                <a:spcPct val="115000"/>
              </a:lnSpc>
              <a:spcBef>
                <a:spcPts val="0"/>
              </a:spcBef>
              <a:spcAft>
                <a:spcPts val="0"/>
              </a:spcAft>
              <a:buSzPct val="100000"/>
              <a:buFont typeface="Raleway"/>
              <a:buChar char="■"/>
            </a:pPr>
            <a:r>
              <a:rPr lang="en-US" sz="1800">
                <a:latin typeface="Raleway"/>
                <a:ea typeface="Raleway"/>
                <a:cs typeface="Raleway"/>
                <a:sym typeface="Raleway"/>
              </a:rPr>
              <a:t>Considerations</a:t>
            </a:r>
            <a:endParaRPr sz="1800">
              <a:latin typeface="Raleway"/>
              <a:ea typeface="Raleway"/>
              <a:cs typeface="Raleway"/>
              <a:sym typeface="Raleway"/>
            </a:endParaRPr>
          </a:p>
          <a:p>
            <a:pPr marL="685800" lvl="0" indent="0" algn="l" rtl="0">
              <a:lnSpc>
                <a:spcPct val="115000"/>
              </a:lnSpc>
              <a:spcBef>
                <a:spcPts val="0"/>
              </a:spcBef>
              <a:spcAft>
                <a:spcPts val="0"/>
              </a:spcAft>
              <a:buSzPct val="216666"/>
              <a:buNone/>
            </a:pPr>
            <a:endParaRPr sz="600">
              <a:latin typeface="Raleway"/>
              <a:ea typeface="Raleway"/>
              <a:cs typeface="Raleway"/>
              <a:sym typeface="Raleway"/>
            </a:endParaRPr>
          </a:p>
          <a:p>
            <a:pPr marL="685800" lvl="2" indent="-211455" algn="l" rtl="0">
              <a:lnSpc>
                <a:spcPct val="115000"/>
              </a:lnSpc>
              <a:spcBef>
                <a:spcPts val="0"/>
              </a:spcBef>
              <a:spcAft>
                <a:spcPts val="0"/>
              </a:spcAft>
              <a:buSzPct val="100000"/>
              <a:buFont typeface="Raleway"/>
              <a:buChar char="■"/>
            </a:pPr>
            <a:r>
              <a:rPr lang="en-US" sz="1800">
                <a:latin typeface="Raleway"/>
                <a:ea typeface="Raleway"/>
                <a:cs typeface="Raleway"/>
                <a:sym typeface="Raleway"/>
              </a:rPr>
              <a:t>Ideas for improvement</a:t>
            </a:r>
            <a:endParaRPr sz="1800">
              <a:latin typeface="Raleway"/>
              <a:ea typeface="Raleway"/>
              <a:cs typeface="Raleway"/>
              <a:sym typeface="Raleway"/>
            </a:endParaRPr>
          </a:p>
          <a:p>
            <a:pPr marL="0" lvl="0" indent="0" algn="l" rtl="0">
              <a:lnSpc>
                <a:spcPct val="115000"/>
              </a:lnSpc>
              <a:spcBef>
                <a:spcPts val="0"/>
              </a:spcBef>
              <a:spcAft>
                <a:spcPts val="0"/>
              </a:spcAft>
              <a:buSzPct val="72222"/>
              <a:buNone/>
            </a:pPr>
            <a:endParaRPr sz="1800">
              <a:latin typeface="Raleway"/>
              <a:ea typeface="Raleway"/>
              <a:cs typeface="Raleway"/>
              <a:sym typeface="Raleway"/>
            </a:endParaRPr>
          </a:p>
          <a:p>
            <a:pPr marL="0" lvl="0" indent="0" algn="l" rtl="0">
              <a:lnSpc>
                <a:spcPct val="115000"/>
              </a:lnSpc>
              <a:spcBef>
                <a:spcPts val="0"/>
              </a:spcBef>
              <a:spcAft>
                <a:spcPts val="0"/>
              </a:spcAft>
              <a:buSzPct val="72222"/>
              <a:buNone/>
            </a:pPr>
            <a:r>
              <a:rPr lang="en-US" sz="1800">
                <a:latin typeface="Raleway"/>
                <a:ea typeface="Raleway"/>
                <a:cs typeface="Raleway"/>
                <a:sym typeface="Raleway"/>
              </a:rPr>
              <a:t>Whole Group</a:t>
            </a:r>
            <a:endParaRPr sz="1800">
              <a:latin typeface="Raleway"/>
              <a:ea typeface="Raleway"/>
              <a:cs typeface="Raleway"/>
              <a:sym typeface="Raleway"/>
            </a:endParaRPr>
          </a:p>
          <a:p>
            <a:pPr marL="685800" lvl="2" indent="-211455" algn="l" rtl="0">
              <a:lnSpc>
                <a:spcPct val="115000"/>
              </a:lnSpc>
              <a:spcBef>
                <a:spcPts val="0"/>
              </a:spcBef>
              <a:spcAft>
                <a:spcPts val="0"/>
              </a:spcAft>
              <a:buSzPct val="100000"/>
              <a:buFont typeface="Raleway"/>
              <a:buChar char="■"/>
            </a:pPr>
            <a:r>
              <a:rPr lang="en-US" sz="1800">
                <a:latin typeface="Raleway"/>
                <a:ea typeface="Raleway"/>
                <a:cs typeface="Raleway"/>
                <a:sym typeface="Raleway"/>
              </a:rPr>
              <a:t>What might be other considerations and ideas for improvement</a:t>
            </a:r>
            <a:endParaRPr sz="1800">
              <a:latin typeface="Raleway"/>
              <a:ea typeface="Raleway"/>
              <a:cs typeface="Raleway"/>
              <a:sym typeface="Raleway"/>
            </a:endParaRPr>
          </a:p>
          <a:p>
            <a:pPr marL="0" lvl="0" indent="0" algn="l" rtl="0">
              <a:lnSpc>
                <a:spcPct val="115000"/>
              </a:lnSpc>
              <a:spcBef>
                <a:spcPts val="0"/>
              </a:spcBef>
              <a:spcAft>
                <a:spcPts val="0"/>
              </a:spcAft>
              <a:buSzPct val="72222"/>
              <a:buNone/>
            </a:pPr>
            <a:endParaRPr sz="1800">
              <a:highlight>
                <a:srgbClr val="F9F9F9"/>
              </a:highlight>
              <a:latin typeface="Raleway"/>
              <a:ea typeface="Raleway"/>
              <a:cs typeface="Raleway"/>
              <a:sym typeface="Raleway"/>
            </a:endParaRPr>
          </a:p>
          <a:p>
            <a:pPr marL="0" lvl="0" indent="0" algn="l" rtl="0">
              <a:lnSpc>
                <a:spcPct val="115000"/>
              </a:lnSpc>
              <a:spcBef>
                <a:spcPts val="0"/>
              </a:spcBef>
              <a:spcAft>
                <a:spcPts val="0"/>
              </a:spcAft>
              <a:buClr>
                <a:schemeClr val="dk1"/>
              </a:buClr>
              <a:buSzPct val="100000"/>
              <a:buFont typeface="Arial"/>
              <a:buNone/>
            </a:pPr>
            <a:endParaRPr sz="600">
              <a:highlight>
                <a:srgbClr val="F9F9F9"/>
              </a:highlight>
              <a:latin typeface="Arial"/>
              <a:ea typeface="Arial"/>
              <a:cs typeface="Arial"/>
              <a:sym typeface="Arial"/>
            </a:endParaRPr>
          </a:p>
          <a:p>
            <a:pPr marL="0" lvl="0" indent="0" algn="l" rtl="0">
              <a:lnSpc>
                <a:spcPct val="90000"/>
              </a:lnSpc>
              <a:spcBef>
                <a:spcPts val="500"/>
              </a:spcBef>
              <a:spcAft>
                <a:spcPts val="0"/>
              </a:spcAft>
              <a:buSzPct val="86666"/>
              <a:buNone/>
            </a:pPr>
            <a:endParaRPr sz="1500">
              <a:latin typeface="Raleway"/>
              <a:ea typeface="Raleway"/>
              <a:cs typeface="Raleway"/>
              <a:sym typeface="Raleway"/>
            </a:endParaRPr>
          </a:p>
        </p:txBody>
      </p:sp>
      <p:pic>
        <p:nvPicPr>
          <p:cNvPr id="1761" name="Google Shape;1761;p159"/>
          <p:cNvPicPr preferRelativeResize="0"/>
          <p:nvPr/>
        </p:nvPicPr>
        <p:blipFill rotWithShape="1">
          <a:blip r:embed="rId3">
            <a:alphaModFix/>
          </a:blip>
          <a:srcRect/>
          <a:stretch/>
        </p:blipFill>
        <p:spPr>
          <a:xfrm>
            <a:off x="4902812" y="1379950"/>
            <a:ext cx="4241188" cy="23836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1779A6"/>
        </a:solidFill>
        <a:effectLst/>
      </p:bgPr>
    </p:bg>
    <p:spTree>
      <p:nvGrpSpPr>
        <p:cNvPr id="1" name="Shape 1765"/>
        <p:cNvGrpSpPr/>
        <p:nvPr/>
      </p:nvGrpSpPr>
      <p:grpSpPr>
        <a:xfrm>
          <a:off x="0" y="0"/>
          <a:ext cx="0" cy="0"/>
          <a:chOff x="0" y="0"/>
          <a:chExt cx="0" cy="0"/>
        </a:xfrm>
      </p:grpSpPr>
      <p:pic>
        <p:nvPicPr>
          <p:cNvPr id="1766" name="Google Shape;1766;p160"/>
          <p:cNvPicPr preferRelativeResize="0"/>
          <p:nvPr/>
        </p:nvPicPr>
        <p:blipFill>
          <a:blip r:embed="rId3">
            <a:alphaModFix/>
          </a:blip>
          <a:stretch>
            <a:fillRect/>
          </a:stretch>
        </p:blipFill>
        <p:spPr>
          <a:xfrm>
            <a:off x="6136296" y="440162"/>
            <a:ext cx="2702975" cy="3497987"/>
          </a:xfrm>
          <a:prstGeom prst="rect">
            <a:avLst/>
          </a:prstGeom>
          <a:noFill/>
          <a:ln w="19050" cap="flat" cmpd="sng">
            <a:solidFill>
              <a:srgbClr val="888888"/>
            </a:solidFill>
            <a:prstDash val="solid"/>
            <a:round/>
            <a:headEnd type="none" w="sm" len="sm"/>
            <a:tailEnd type="none" w="sm" len="sm"/>
          </a:ln>
        </p:spPr>
      </p:pic>
      <p:sp>
        <p:nvSpPr>
          <p:cNvPr id="1767" name="Google Shape;1767;p160"/>
          <p:cNvSpPr txBox="1"/>
          <p:nvPr/>
        </p:nvSpPr>
        <p:spPr>
          <a:xfrm>
            <a:off x="514350" y="504825"/>
            <a:ext cx="3669900" cy="261600"/>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None/>
            </a:pPr>
            <a:r>
              <a:rPr lang="en-US" sz="1700">
                <a:solidFill>
                  <a:srgbClr val="FFFFFF"/>
                </a:solidFill>
                <a:latin typeface="Raleway"/>
                <a:ea typeface="Raleway"/>
                <a:cs typeface="Raleway"/>
                <a:sym typeface="Raleway"/>
              </a:rPr>
              <a:t>TAKE IT DEEPER</a:t>
            </a:r>
            <a:endParaRPr sz="700"/>
          </a:p>
        </p:txBody>
      </p:sp>
      <p:sp>
        <p:nvSpPr>
          <p:cNvPr id="1768" name="Google Shape;1768;p160"/>
          <p:cNvSpPr txBox="1"/>
          <p:nvPr/>
        </p:nvSpPr>
        <p:spPr>
          <a:xfrm>
            <a:off x="368788" y="3856273"/>
            <a:ext cx="3637800" cy="8313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chemeClr val="dk1"/>
              </a:buClr>
              <a:buSzPts val="600"/>
              <a:buFont typeface="Arial"/>
              <a:buNone/>
            </a:pPr>
            <a:r>
              <a:rPr lang="en-US" sz="1500">
                <a:solidFill>
                  <a:srgbClr val="FFFFFF"/>
                </a:solidFill>
                <a:latin typeface="Raleway"/>
                <a:ea typeface="Raleway"/>
                <a:cs typeface="Raleway"/>
                <a:sym typeface="Raleway"/>
              </a:rPr>
              <a:t>3.4</a:t>
            </a:r>
            <a:endParaRPr sz="1500">
              <a:solidFill>
                <a:srgbClr val="FFFFFF"/>
              </a:solidFill>
              <a:latin typeface="Raleway"/>
              <a:ea typeface="Raleway"/>
              <a:cs typeface="Raleway"/>
              <a:sym typeface="Raleway"/>
            </a:endParaRPr>
          </a:p>
          <a:p>
            <a:pPr marL="0" marR="0" lvl="0" indent="0" algn="l" rtl="0">
              <a:lnSpc>
                <a:spcPct val="130000"/>
              </a:lnSpc>
              <a:spcBef>
                <a:spcPts val="0"/>
              </a:spcBef>
              <a:spcAft>
                <a:spcPts val="0"/>
              </a:spcAft>
              <a:buClr>
                <a:schemeClr val="dk1"/>
              </a:buClr>
              <a:buSzPts val="600"/>
              <a:buFont typeface="Arial"/>
              <a:buNone/>
            </a:pPr>
            <a:r>
              <a:rPr lang="en-US" sz="1500">
                <a:solidFill>
                  <a:srgbClr val="FFFFFF"/>
                </a:solidFill>
                <a:latin typeface="Raleway"/>
                <a:ea typeface="Raleway"/>
                <a:cs typeface="Raleway"/>
                <a:sym typeface="Raleway"/>
              </a:rPr>
              <a:t>Integrating Social and Emotional Learning Into Leading</a:t>
            </a:r>
            <a:endParaRPr sz="1500">
              <a:solidFill>
                <a:srgbClr val="FFFFFF"/>
              </a:solidFill>
              <a:latin typeface="Raleway"/>
              <a:ea typeface="Raleway"/>
              <a:cs typeface="Raleway"/>
              <a:sym typeface="Raleway"/>
            </a:endParaRPr>
          </a:p>
        </p:txBody>
      </p:sp>
      <p:sp>
        <p:nvSpPr>
          <p:cNvPr id="1769" name="Google Shape;1769;p160"/>
          <p:cNvSpPr/>
          <p:nvPr/>
        </p:nvSpPr>
        <p:spPr>
          <a:xfrm>
            <a:off x="368788" y="3555811"/>
            <a:ext cx="437700" cy="62100"/>
          </a:xfrm>
          <a:prstGeom prst="rect">
            <a:avLst/>
          </a:pr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770" name="Google Shape;1770;p160"/>
          <p:cNvSpPr txBox="1"/>
          <p:nvPr/>
        </p:nvSpPr>
        <p:spPr>
          <a:xfrm>
            <a:off x="368800" y="1347100"/>
            <a:ext cx="3471600" cy="985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a:solidFill>
                  <a:srgbClr val="FFFFFF"/>
                </a:solidFill>
                <a:latin typeface="Raleway"/>
                <a:ea typeface="Raleway"/>
                <a:cs typeface="Raleway"/>
                <a:sym typeface="Raleway"/>
              </a:rPr>
              <a:t>Complete</a:t>
            </a:r>
            <a:r>
              <a:rPr lang="en-US" sz="3200" b="1">
                <a:solidFill>
                  <a:srgbClr val="FFFFFF"/>
                </a:solidFill>
                <a:latin typeface="Raleway"/>
                <a:ea typeface="Raleway"/>
                <a:cs typeface="Raleway"/>
                <a:sym typeface="Raleway"/>
              </a:rPr>
              <a:t> “The Big Picture” </a:t>
            </a:r>
            <a:endParaRPr sz="700"/>
          </a:p>
        </p:txBody>
      </p:sp>
      <p:pic>
        <p:nvPicPr>
          <p:cNvPr id="1771" name="Google Shape;1771;p160"/>
          <p:cNvPicPr preferRelativeResize="0"/>
          <p:nvPr/>
        </p:nvPicPr>
        <p:blipFill rotWithShape="1">
          <a:blip r:embed="rId4">
            <a:alphaModFix/>
          </a:blip>
          <a:srcRect/>
          <a:stretch/>
        </p:blipFill>
        <p:spPr>
          <a:xfrm>
            <a:off x="8557927" y="4506407"/>
            <a:ext cx="338695" cy="338695"/>
          </a:xfrm>
          <a:prstGeom prst="rect">
            <a:avLst/>
          </a:prstGeom>
          <a:noFill/>
          <a:ln>
            <a:noFill/>
          </a:ln>
        </p:spPr>
      </p:pic>
      <p:pic>
        <p:nvPicPr>
          <p:cNvPr id="1772" name="Google Shape;1772;p160"/>
          <p:cNvPicPr preferRelativeResize="0"/>
          <p:nvPr/>
        </p:nvPicPr>
        <p:blipFill>
          <a:blip r:embed="rId5">
            <a:alphaModFix/>
          </a:blip>
          <a:stretch>
            <a:fillRect/>
          </a:stretch>
        </p:blipFill>
        <p:spPr>
          <a:xfrm>
            <a:off x="4184247" y="1205350"/>
            <a:ext cx="2702988" cy="3498001"/>
          </a:xfrm>
          <a:prstGeom prst="rect">
            <a:avLst/>
          </a:prstGeom>
          <a:noFill/>
          <a:ln w="19050" cap="flat" cmpd="sng">
            <a:solidFill>
              <a:srgbClr val="888888"/>
            </a:solidFill>
            <a:prstDash val="solid"/>
            <a:round/>
            <a:headEnd type="none" w="sm" len="sm"/>
            <a:tailEnd type="none" w="sm" len="sm"/>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7" name="Google Shape;1777;p161"/>
          <p:cNvSpPr/>
          <p:nvPr/>
        </p:nvSpPr>
        <p:spPr>
          <a:xfrm>
            <a:off x="0" y="4629150"/>
            <a:ext cx="5769000" cy="23400"/>
          </a:xfrm>
          <a:prstGeom prst="rect">
            <a:avLst/>
          </a:prstGeom>
          <a:solidFill>
            <a:schemeClr val="lt2"/>
          </a:solidFill>
          <a:ln w="76200" cap="flat" cmpd="sng">
            <a:solidFill>
              <a:schemeClr val="lt2"/>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778" name="Google Shape;1778;p161"/>
          <p:cNvPicPr preferRelativeResize="0"/>
          <p:nvPr/>
        </p:nvPicPr>
        <p:blipFill rotWithShape="1">
          <a:blip r:embed="rId3">
            <a:alphaModFix/>
          </a:blip>
          <a:srcRect/>
          <a:stretch/>
        </p:blipFill>
        <p:spPr>
          <a:xfrm>
            <a:off x="6067777" y="3954027"/>
            <a:ext cx="2799319" cy="843295"/>
          </a:xfrm>
          <a:prstGeom prst="rect">
            <a:avLst/>
          </a:prstGeom>
          <a:noFill/>
          <a:ln>
            <a:noFill/>
          </a:ln>
        </p:spPr>
      </p:pic>
      <p:sp>
        <p:nvSpPr>
          <p:cNvPr id="1779" name="Google Shape;1779;p161"/>
          <p:cNvSpPr txBox="1"/>
          <p:nvPr/>
        </p:nvSpPr>
        <p:spPr>
          <a:xfrm>
            <a:off x="416162" y="1349175"/>
            <a:ext cx="4440600" cy="20781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4900">
                <a:solidFill>
                  <a:srgbClr val="050707"/>
                </a:solidFill>
                <a:latin typeface="Raleway Black"/>
                <a:ea typeface="Raleway Black"/>
                <a:cs typeface="Raleway Black"/>
                <a:sym typeface="Raleway Black"/>
              </a:rPr>
              <a:t>Add an Optimistic Closure</a:t>
            </a:r>
            <a:r>
              <a:rPr lang="en-US" sz="5200">
                <a:solidFill>
                  <a:srgbClr val="050707"/>
                </a:solidFill>
                <a:latin typeface="Raleway Black"/>
                <a:ea typeface="Raleway Black"/>
                <a:cs typeface="Raleway Black"/>
                <a:sym typeface="Raleway Black"/>
              </a:rPr>
              <a:t> here</a:t>
            </a:r>
            <a:endParaRPr sz="700"/>
          </a:p>
        </p:txBody>
      </p:sp>
      <p:sp>
        <p:nvSpPr>
          <p:cNvPr id="1780" name="Google Shape;1780;p161"/>
          <p:cNvSpPr txBox="1"/>
          <p:nvPr/>
        </p:nvSpPr>
        <p:spPr>
          <a:xfrm>
            <a:off x="514113" y="495300"/>
            <a:ext cx="4342500" cy="3879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1400">
                <a:solidFill>
                  <a:srgbClr val="050707"/>
                </a:solidFill>
                <a:latin typeface="Raleway"/>
                <a:ea typeface="Raleway"/>
                <a:cs typeface="Raleway"/>
                <a:sym typeface="Raleway"/>
              </a:rPr>
              <a:t>California Social and Emotional Learning </a:t>
            </a:r>
            <a:br>
              <a:rPr lang="en-US" sz="1400">
                <a:solidFill>
                  <a:srgbClr val="050707"/>
                </a:solidFill>
                <a:latin typeface="Raleway"/>
                <a:ea typeface="Raleway"/>
                <a:cs typeface="Raleway"/>
                <a:sym typeface="Raleway"/>
              </a:rPr>
            </a:br>
            <a:endParaRPr sz="700"/>
          </a:p>
        </p:txBody>
      </p:sp>
      <p:grpSp>
        <p:nvGrpSpPr>
          <p:cNvPr id="1781" name="Google Shape;1781;p161"/>
          <p:cNvGrpSpPr/>
          <p:nvPr/>
        </p:nvGrpSpPr>
        <p:grpSpPr>
          <a:xfrm>
            <a:off x="5230976" y="727756"/>
            <a:ext cx="3551072" cy="2875697"/>
            <a:chOff x="0" y="0"/>
            <a:chExt cx="13716000" cy="10058400"/>
          </a:xfrm>
        </p:grpSpPr>
        <p:sp>
          <p:nvSpPr>
            <p:cNvPr id="1782" name="Google Shape;1782;p161"/>
            <p:cNvSpPr/>
            <p:nvPr/>
          </p:nvSpPr>
          <p:spPr>
            <a:xfrm>
              <a:off x="0" y="0"/>
              <a:ext cx="6858000" cy="5029200"/>
            </a:xfrm>
            <a:prstGeom prst="rect">
              <a:avLst/>
            </a:prstGeom>
            <a:solidFill>
              <a:schemeClr val="lt2">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783" name="Google Shape;1783;p161"/>
            <p:cNvSpPr/>
            <p:nvPr/>
          </p:nvSpPr>
          <p:spPr>
            <a:xfrm>
              <a:off x="0" y="5029200"/>
              <a:ext cx="6858000" cy="5029200"/>
            </a:xfrm>
            <a:prstGeom prst="rect">
              <a:avLst/>
            </a:prstGeom>
            <a:solidFill>
              <a:schemeClr val="accent4">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784" name="Google Shape;1784;p161"/>
            <p:cNvSpPr/>
            <p:nvPr/>
          </p:nvSpPr>
          <p:spPr>
            <a:xfrm>
              <a:off x="6858000" y="5029200"/>
              <a:ext cx="6858000" cy="5029200"/>
            </a:xfrm>
            <a:prstGeom prst="rect">
              <a:avLst/>
            </a:prstGeom>
            <a:solidFill>
              <a:schemeClr val="accent6">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785" name="Google Shape;1785;p161"/>
            <p:cNvSpPr/>
            <p:nvPr/>
          </p:nvSpPr>
          <p:spPr>
            <a:xfrm>
              <a:off x="6858000" y="0"/>
              <a:ext cx="6858000" cy="5029200"/>
            </a:xfrm>
            <a:prstGeom prst="rect">
              <a:avLst/>
            </a:prstGeom>
            <a:solidFill>
              <a:schemeClr val="accent5">
                <a:alpha val="4941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pic>
        <p:nvPicPr>
          <p:cNvPr id="1786" name="Google Shape;1786;p161"/>
          <p:cNvPicPr preferRelativeResize="0">
            <a:picLocks noGrp="1"/>
          </p:cNvPicPr>
          <p:nvPr>
            <p:ph type="pic" idx="2"/>
          </p:nvPr>
        </p:nvPicPr>
        <p:blipFill rotWithShape="1">
          <a:blip r:embed="rId4">
            <a:alphaModFix amt="25000"/>
          </a:blip>
          <a:srcRect l="4906" r="4906"/>
          <a:stretch/>
        </p:blipFill>
        <p:spPr>
          <a:xfrm>
            <a:off x="5155713" y="2"/>
            <a:ext cx="2949525" cy="4330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grpSp>
        <p:nvGrpSpPr>
          <p:cNvPr id="961" name="Google Shape;961;p81"/>
          <p:cNvGrpSpPr/>
          <p:nvPr/>
        </p:nvGrpSpPr>
        <p:grpSpPr>
          <a:xfrm>
            <a:off x="1249421" y="883666"/>
            <a:ext cx="7178513" cy="1292963"/>
            <a:chOff x="0" y="-611525"/>
            <a:chExt cx="19142700" cy="3447900"/>
          </a:xfrm>
        </p:grpSpPr>
        <p:sp>
          <p:nvSpPr>
            <p:cNvPr id="962" name="Google Shape;962;p81"/>
            <p:cNvSpPr txBox="1"/>
            <p:nvPr/>
          </p:nvSpPr>
          <p:spPr>
            <a:xfrm>
              <a:off x="0" y="-611525"/>
              <a:ext cx="19142700" cy="34479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chemeClr val="dk1"/>
                </a:buClr>
                <a:buSzPts val="600"/>
                <a:buFont typeface="Arial"/>
                <a:buNone/>
              </a:pPr>
              <a:r>
                <a:rPr lang="en-US" sz="4000">
                  <a:solidFill>
                    <a:srgbClr val="9C182C"/>
                  </a:solidFill>
                  <a:latin typeface="Raleway"/>
                  <a:ea typeface="Raleway"/>
                  <a:cs typeface="Raleway"/>
                  <a:sym typeface="Raleway"/>
                </a:rPr>
                <a:t>Whole Group Discussion</a:t>
              </a:r>
              <a:endParaRPr sz="4000">
                <a:solidFill>
                  <a:srgbClr val="9C182C"/>
                </a:solidFill>
                <a:latin typeface="Raleway"/>
                <a:ea typeface="Raleway"/>
                <a:cs typeface="Raleway"/>
                <a:sym typeface="Raleway"/>
              </a:endParaRPr>
            </a:p>
            <a:p>
              <a:pPr marL="0" marR="0" lvl="0" indent="0" algn="l" rtl="0">
                <a:lnSpc>
                  <a:spcPct val="110000"/>
                </a:lnSpc>
                <a:spcBef>
                  <a:spcPts val="0"/>
                </a:spcBef>
                <a:spcAft>
                  <a:spcPts val="0"/>
                </a:spcAft>
                <a:buNone/>
              </a:pPr>
              <a:endParaRPr sz="4000">
                <a:solidFill>
                  <a:srgbClr val="9C182C"/>
                </a:solidFill>
                <a:latin typeface="Raleway"/>
                <a:ea typeface="Raleway"/>
                <a:cs typeface="Raleway"/>
                <a:sym typeface="Raleway"/>
              </a:endParaRPr>
            </a:p>
          </p:txBody>
        </p:sp>
        <p:sp>
          <p:nvSpPr>
            <p:cNvPr id="963" name="Google Shape;963;p81"/>
            <p:cNvSpPr txBox="1"/>
            <p:nvPr/>
          </p:nvSpPr>
          <p:spPr>
            <a:xfrm>
              <a:off x="0" y="1479233"/>
              <a:ext cx="17574300" cy="287400"/>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None/>
              </a:pPr>
              <a:endParaRPr sz="700"/>
            </a:p>
          </p:txBody>
        </p:sp>
      </p:grpSp>
      <p:sp>
        <p:nvSpPr>
          <p:cNvPr id="964" name="Google Shape;964;p81"/>
          <p:cNvSpPr txBox="1"/>
          <p:nvPr/>
        </p:nvSpPr>
        <p:spPr>
          <a:xfrm>
            <a:off x="1675163" y="1970213"/>
            <a:ext cx="7051800" cy="1847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600"/>
              <a:buFont typeface="Arial"/>
              <a:buNone/>
            </a:pPr>
            <a:r>
              <a:rPr lang="en-US" sz="1500">
                <a:solidFill>
                  <a:srgbClr val="050707"/>
                </a:solidFill>
                <a:latin typeface="Raleway"/>
                <a:ea typeface="Raleway"/>
                <a:cs typeface="Raleway"/>
                <a:sym typeface="Raleway"/>
              </a:rPr>
              <a:t>What are the main takeaways from this reflection?</a:t>
            </a:r>
            <a:br>
              <a:rPr lang="en-US" sz="1500">
                <a:solidFill>
                  <a:srgbClr val="050707"/>
                </a:solidFill>
                <a:latin typeface="Raleway"/>
                <a:ea typeface="Raleway"/>
                <a:cs typeface="Raleway"/>
                <a:sym typeface="Raleway"/>
              </a:rPr>
            </a:br>
            <a:endParaRPr sz="15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r>
              <a:rPr lang="en-US" sz="1500">
                <a:solidFill>
                  <a:srgbClr val="050707"/>
                </a:solidFill>
                <a:latin typeface="Raleway"/>
                <a:ea typeface="Raleway"/>
                <a:cs typeface="Raleway"/>
                <a:sym typeface="Raleway"/>
              </a:rPr>
              <a:t>Are there patterns and/or themes that we should be addressing as a staff?</a:t>
            </a:r>
            <a:endParaRPr sz="15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br>
              <a:rPr lang="en-US" sz="1500">
                <a:solidFill>
                  <a:srgbClr val="050707"/>
                </a:solidFill>
                <a:latin typeface="Raleway"/>
                <a:ea typeface="Raleway"/>
                <a:cs typeface="Raleway"/>
                <a:sym typeface="Raleway"/>
              </a:rPr>
            </a:br>
            <a:r>
              <a:rPr lang="en-US" sz="1500">
                <a:solidFill>
                  <a:srgbClr val="050707"/>
                </a:solidFill>
                <a:latin typeface="Raleway"/>
                <a:ea typeface="Raleway"/>
                <a:cs typeface="Raleway"/>
                <a:sym typeface="Raleway"/>
              </a:rPr>
              <a:t>What kind of support would you need to stay motivated and accountable to continue growing your social and emotional competencies?</a:t>
            </a:r>
            <a:endParaRPr sz="15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endParaRPr sz="1500">
              <a:solidFill>
                <a:srgbClr val="050707"/>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600"/>
              <a:buFont typeface="Arial"/>
              <a:buNone/>
            </a:pPr>
            <a:endParaRPr sz="1500">
              <a:solidFill>
                <a:srgbClr val="050707"/>
              </a:solidFill>
              <a:latin typeface="Raleway"/>
              <a:ea typeface="Raleway"/>
              <a:cs typeface="Raleway"/>
              <a:sym typeface="Raleway"/>
            </a:endParaRPr>
          </a:p>
        </p:txBody>
      </p:sp>
      <p:sp>
        <p:nvSpPr>
          <p:cNvPr id="965" name="Google Shape;965;p81"/>
          <p:cNvSpPr/>
          <p:nvPr/>
        </p:nvSpPr>
        <p:spPr>
          <a:xfrm>
            <a:off x="-261396" y="-99108"/>
            <a:ext cx="1015500" cy="53460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66" name="Google Shape;966;p81"/>
          <p:cNvSpPr/>
          <p:nvPr/>
        </p:nvSpPr>
        <p:spPr>
          <a:xfrm>
            <a:off x="1451134" y="1970211"/>
            <a:ext cx="139500" cy="1482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967" name="Google Shape;967;p81"/>
          <p:cNvPicPr preferRelativeResize="0"/>
          <p:nvPr/>
        </p:nvPicPr>
        <p:blipFill rotWithShape="1">
          <a:blip r:embed="rId3">
            <a:alphaModFix/>
          </a:blip>
          <a:srcRect/>
          <a:stretch/>
        </p:blipFill>
        <p:spPr>
          <a:xfrm>
            <a:off x="8629650" y="4629150"/>
            <a:ext cx="338695" cy="338695"/>
          </a:xfrm>
          <a:prstGeom prst="rect">
            <a:avLst/>
          </a:prstGeom>
          <a:noFill/>
          <a:ln>
            <a:noFill/>
          </a:ln>
        </p:spPr>
      </p:pic>
      <p:sp>
        <p:nvSpPr>
          <p:cNvPr id="968" name="Google Shape;968;p81"/>
          <p:cNvSpPr/>
          <p:nvPr/>
        </p:nvSpPr>
        <p:spPr>
          <a:xfrm>
            <a:off x="1451134" y="2452911"/>
            <a:ext cx="139500" cy="1482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69" name="Google Shape;969;p81"/>
          <p:cNvSpPr/>
          <p:nvPr/>
        </p:nvSpPr>
        <p:spPr>
          <a:xfrm>
            <a:off x="1451134" y="2935611"/>
            <a:ext cx="139500" cy="148200"/>
          </a:xfrm>
          <a:prstGeom prst="rect">
            <a:avLst/>
          </a:prstGeom>
          <a:solidFill>
            <a:srgbClr val="9C182C"/>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grpSp>
        <p:nvGrpSpPr>
          <p:cNvPr id="1791" name="Google Shape;1791;p162"/>
          <p:cNvGrpSpPr/>
          <p:nvPr/>
        </p:nvGrpSpPr>
        <p:grpSpPr>
          <a:xfrm>
            <a:off x="1779410" y="1088713"/>
            <a:ext cx="5585175" cy="3007860"/>
            <a:chOff x="0" y="-19050"/>
            <a:chExt cx="14893800" cy="8020960"/>
          </a:xfrm>
        </p:grpSpPr>
        <p:sp>
          <p:nvSpPr>
            <p:cNvPr id="1792" name="Google Shape;1792;p162"/>
            <p:cNvSpPr txBox="1"/>
            <p:nvPr/>
          </p:nvSpPr>
          <p:spPr>
            <a:xfrm>
              <a:off x="0" y="1702951"/>
              <a:ext cx="14893800" cy="36942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10000"/>
                <a:buFont typeface="Arial"/>
                <a:buNone/>
              </a:pPr>
              <a:r>
                <a:rPr lang="en-US" sz="10000" b="0" i="0" u="none" strike="noStrike" cap="none">
                  <a:solidFill>
                    <a:srgbClr val="FFFFFF"/>
                  </a:solidFill>
                  <a:latin typeface="Raleway"/>
                  <a:ea typeface="Raleway"/>
                  <a:cs typeface="Raleway"/>
                  <a:sym typeface="Raleway"/>
                </a:rPr>
                <a:t>98%</a:t>
              </a:r>
              <a:endParaRPr sz="700" b="0" i="0" u="none" strike="noStrike" cap="none">
                <a:solidFill>
                  <a:srgbClr val="000000"/>
                </a:solidFill>
                <a:latin typeface="Arial"/>
                <a:ea typeface="Arial"/>
                <a:cs typeface="Arial"/>
                <a:sym typeface="Arial"/>
              </a:endParaRPr>
            </a:p>
          </p:txBody>
        </p:sp>
        <p:sp>
          <p:nvSpPr>
            <p:cNvPr id="1793" name="Google Shape;1793;p162"/>
            <p:cNvSpPr txBox="1"/>
            <p:nvPr/>
          </p:nvSpPr>
          <p:spPr>
            <a:xfrm>
              <a:off x="1055079" y="-19050"/>
              <a:ext cx="12783600" cy="697800"/>
            </a:xfrm>
            <a:prstGeom prst="rect">
              <a:avLst/>
            </a:prstGeom>
            <a:noFill/>
            <a:ln>
              <a:noFill/>
            </a:ln>
          </p:spPr>
          <p:txBody>
            <a:bodyPr spcFirstLastPara="1" wrap="square" lIns="0" tIns="0" rIns="0" bIns="0" anchor="t" anchorCtr="0">
              <a:spAutoFit/>
            </a:bodyPr>
            <a:lstStyle/>
            <a:p>
              <a:pPr marL="0" marR="0" lvl="0" indent="0" algn="ctr" rtl="0">
                <a:lnSpc>
                  <a:spcPct val="119970"/>
                </a:lnSpc>
                <a:spcBef>
                  <a:spcPts val="0"/>
                </a:spcBef>
                <a:spcAft>
                  <a:spcPts val="0"/>
                </a:spcAft>
                <a:buClr>
                  <a:srgbClr val="000000"/>
                </a:buClr>
                <a:buSzPts val="1700"/>
                <a:buFont typeface="Arial"/>
                <a:buNone/>
              </a:pPr>
              <a:r>
                <a:rPr lang="en-US" sz="1700" b="0" i="0" u="none" strike="noStrike" cap="none">
                  <a:solidFill>
                    <a:srgbClr val="FFFFFF"/>
                  </a:solidFill>
                  <a:latin typeface="Raleway"/>
                  <a:ea typeface="Raleway"/>
                  <a:cs typeface="Raleway"/>
                  <a:sym typeface="Raleway"/>
                </a:rPr>
                <a:t>THE RESULTS</a:t>
              </a:r>
              <a:endParaRPr sz="700" b="0" i="0" u="none" strike="noStrike" cap="none">
                <a:solidFill>
                  <a:srgbClr val="000000"/>
                </a:solidFill>
                <a:latin typeface="Arial"/>
                <a:ea typeface="Arial"/>
                <a:cs typeface="Arial"/>
                <a:sym typeface="Arial"/>
              </a:endParaRPr>
            </a:p>
          </p:txBody>
        </p:sp>
        <p:sp>
          <p:nvSpPr>
            <p:cNvPr id="1794" name="Google Shape;1794;p162"/>
            <p:cNvSpPr txBox="1"/>
            <p:nvPr/>
          </p:nvSpPr>
          <p:spPr>
            <a:xfrm>
              <a:off x="1097853" y="6585910"/>
              <a:ext cx="12698100" cy="1416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rgbClr val="000000"/>
                </a:buClr>
                <a:buSzPts val="1500"/>
                <a:buFont typeface="Arial"/>
                <a:buNone/>
              </a:pPr>
              <a:r>
                <a:rPr lang="en-US" sz="1500" b="0" i="0" u="none" strike="noStrike" cap="none">
                  <a:solidFill>
                    <a:srgbClr val="FFFFFF"/>
                  </a:solidFill>
                  <a:latin typeface="Raleway"/>
                  <a:ea typeface="Raleway"/>
                  <a:cs typeface="Raleway"/>
                  <a:sym typeface="Raleway"/>
                </a:rPr>
                <a:t>OF THE WORLD POPULATION RATED THEMSELVES 9 ON THE HAPPINESS SCALE</a:t>
              </a:r>
              <a:endParaRPr sz="700" b="0" i="0" u="none" strike="noStrike" cap="none">
                <a:solidFill>
                  <a:srgbClr val="000000"/>
                </a:solidFill>
                <a:latin typeface="Arial"/>
                <a:ea typeface="Arial"/>
                <a:cs typeface="Arial"/>
                <a:sym typeface="Arial"/>
              </a:endParaRPr>
            </a:p>
          </p:txBody>
        </p:sp>
        <p:sp>
          <p:nvSpPr>
            <p:cNvPr id="1795" name="Google Shape;1795;p162"/>
            <p:cNvSpPr/>
            <p:nvPr/>
          </p:nvSpPr>
          <p:spPr>
            <a:xfrm>
              <a:off x="6863624" y="5651283"/>
              <a:ext cx="1166700" cy="165300"/>
            </a:xfrm>
            <a:prstGeom prst="rect">
              <a:avLst/>
            </a:prstGeom>
            <a:solidFill>
              <a:srgbClr val="FFFFF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grpSp>
      <p:pic>
        <p:nvPicPr>
          <p:cNvPr id="1796" name="Google Shape;1796;p162"/>
          <p:cNvPicPr preferRelativeResize="0"/>
          <p:nvPr/>
        </p:nvPicPr>
        <p:blipFill rotWithShape="1">
          <a:blip r:embed="rId3">
            <a:alphaModFix/>
          </a:blip>
          <a:srcRect/>
          <a:stretch/>
        </p:blipFill>
        <p:spPr>
          <a:xfrm>
            <a:off x="2622762" y="373563"/>
            <a:ext cx="4190152" cy="3287751"/>
          </a:xfrm>
          <a:prstGeom prst="rect">
            <a:avLst/>
          </a:prstGeom>
          <a:noFill/>
          <a:ln>
            <a:noFill/>
          </a:ln>
        </p:spPr>
      </p:pic>
      <p:sp>
        <p:nvSpPr>
          <p:cNvPr id="1797" name="Google Shape;1797;p162"/>
          <p:cNvSpPr txBox="1"/>
          <p:nvPr/>
        </p:nvSpPr>
        <p:spPr>
          <a:xfrm>
            <a:off x="3430688" y="3828663"/>
            <a:ext cx="2574300" cy="914400"/>
          </a:xfrm>
          <a:prstGeom prst="rect">
            <a:avLst/>
          </a:prstGeom>
          <a:no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Raleway"/>
                <a:ea typeface="Raleway"/>
                <a:cs typeface="Raleway"/>
                <a:sym typeface="Raleway"/>
              </a:rPr>
              <a:t>Contributing SEAD Consultants</a:t>
            </a:r>
            <a:endParaRPr sz="1200" b="0" i="0" u="none" strike="noStrike" cap="none">
              <a:solidFill>
                <a:srgbClr val="000000"/>
              </a:solidFill>
              <a:latin typeface="Raleway"/>
              <a:ea typeface="Raleway"/>
              <a:cs typeface="Raleway"/>
              <a:sym typeface="Raleway"/>
            </a:endParaRPr>
          </a:p>
          <a:p>
            <a:pPr marL="0" marR="0" lvl="0" indent="0" algn="ctr"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Raleway"/>
                <a:ea typeface="Raleway"/>
                <a:cs typeface="Raleway"/>
                <a:sym typeface="Raleway"/>
              </a:rPr>
              <a:t>Wendy Baron, M.A.</a:t>
            </a:r>
            <a:endParaRPr sz="1200" b="0" i="0" u="none" strike="noStrike" cap="none">
              <a:solidFill>
                <a:srgbClr val="000000"/>
              </a:solidFill>
              <a:latin typeface="Raleway"/>
              <a:ea typeface="Raleway"/>
              <a:cs typeface="Raleway"/>
              <a:sym typeface="Raleway"/>
            </a:endParaRPr>
          </a:p>
          <a:p>
            <a:pPr marL="0" marR="0" lvl="0" indent="0" algn="ctr"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Raleway"/>
                <a:ea typeface="Raleway"/>
                <a:cs typeface="Raleway"/>
                <a:sym typeface="Raleway"/>
              </a:rPr>
              <a:t>and </a:t>
            </a:r>
            <a:endParaRPr sz="1200" b="0" i="0" u="none" strike="noStrike" cap="none">
              <a:solidFill>
                <a:srgbClr val="000000"/>
              </a:solidFill>
              <a:latin typeface="Raleway"/>
              <a:ea typeface="Raleway"/>
              <a:cs typeface="Raleway"/>
              <a:sym typeface="Raleway"/>
            </a:endParaRPr>
          </a:p>
          <a:p>
            <a:pPr marL="0" marR="0" lvl="0" indent="0" algn="ctr"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Raleway"/>
                <a:ea typeface="Raleway"/>
                <a:cs typeface="Raleway"/>
                <a:sym typeface="Raleway"/>
              </a:rPr>
              <a:t>Lorea Martinez, Ph.D.</a:t>
            </a:r>
            <a:endParaRPr sz="1200" b="0" i="0" u="none" strike="noStrike" cap="none">
              <a:solidFill>
                <a:srgbClr val="000000"/>
              </a:solidFill>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GGSC Master">
      <a:dk1>
        <a:srgbClr val="000000"/>
      </a:dk1>
      <a:lt1>
        <a:srgbClr val="FFFFFF"/>
      </a:lt1>
      <a:dk2>
        <a:srgbClr val="177BA6"/>
      </a:dk2>
      <a:lt2>
        <a:srgbClr val="81CCEF"/>
      </a:lt2>
      <a:accent1>
        <a:srgbClr val="9C182C"/>
      </a:accent1>
      <a:accent2>
        <a:srgbClr val="BA5112"/>
      </a:accent2>
      <a:accent3>
        <a:srgbClr val="146161"/>
      </a:accent3>
      <a:accent4>
        <a:srgbClr val="F37B8D"/>
      </a:accent4>
      <a:accent5>
        <a:srgbClr val="EF935D"/>
      </a:accent5>
      <a:accent6>
        <a:srgbClr val="82D0D5"/>
      </a:accent6>
      <a:hlink>
        <a:srgbClr val="BA5112"/>
      </a:hlink>
      <a:folHlink>
        <a:srgbClr val="1461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GGSC Master">
      <a:dk1>
        <a:srgbClr val="000000"/>
      </a:dk1>
      <a:lt1>
        <a:srgbClr val="FFFFFF"/>
      </a:lt1>
      <a:dk2>
        <a:srgbClr val="177BA6"/>
      </a:dk2>
      <a:lt2>
        <a:srgbClr val="81CCEF"/>
      </a:lt2>
      <a:accent1>
        <a:srgbClr val="9C182C"/>
      </a:accent1>
      <a:accent2>
        <a:srgbClr val="BA5112"/>
      </a:accent2>
      <a:accent3>
        <a:srgbClr val="146161"/>
      </a:accent3>
      <a:accent4>
        <a:srgbClr val="F37B8D"/>
      </a:accent4>
      <a:accent5>
        <a:srgbClr val="EF935D"/>
      </a:accent5>
      <a:accent6>
        <a:srgbClr val="82D0D5"/>
      </a:accent6>
      <a:hlink>
        <a:srgbClr val="BA5112"/>
      </a:hlink>
      <a:folHlink>
        <a:srgbClr val="1461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11164</Words>
  <Application>Microsoft Macintosh PowerPoint</Application>
  <PresentationFormat>On-screen Show (16:9)</PresentationFormat>
  <Paragraphs>934</Paragraphs>
  <Slides>90</Slides>
  <Notes>90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90</vt:i4>
      </vt:variant>
    </vt:vector>
  </HeadingPairs>
  <TitlesOfParts>
    <vt:vector size="106" baseType="lpstr">
      <vt:lpstr>Proxima Nova</vt:lpstr>
      <vt:lpstr>Raleway Thin</vt:lpstr>
      <vt:lpstr>Raleway</vt:lpstr>
      <vt:lpstr>Raleway Light</vt:lpstr>
      <vt:lpstr>Raleway Medium</vt:lpstr>
      <vt:lpstr>Noto Sans Symbols</vt:lpstr>
      <vt:lpstr>Ubuntu</vt:lpstr>
      <vt:lpstr>Raleway Black</vt:lpstr>
      <vt:lpstr>Calibri</vt:lpstr>
      <vt:lpstr>Raleway SemiBold</vt:lpstr>
      <vt:lpstr>Raleway ExtraLight</vt:lpstr>
      <vt:lpstr>Roboto</vt:lpstr>
      <vt:lpstr>Arial</vt:lpstr>
      <vt:lpstr>Office Theme</vt:lpstr>
      <vt:lpstr>Custom Design</vt:lpstr>
      <vt:lpstr>Custom Design</vt:lpstr>
      <vt:lpstr>PowerPoint Presentation</vt:lpstr>
      <vt:lpstr>PowerPoint Presentation</vt:lpstr>
      <vt:lpstr>PowerPoint Presentation</vt:lpstr>
      <vt:lpstr>PowerPoint Presentation</vt:lpstr>
      <vt:lpstr>“When educators are given the time and space to learn and practice essential social and emotional skills, they can develop their resilience, align their instructional choices to their purpose, and become more effective educators for their students.” </vt:lpstr>
      <vt:lpstr>PowerPoint Presentation</vt:lpstr>
      <vt:lpstr>Confidentiality   This is a professional growth tool, not an evaluation. While you will discuss insights gained from taking this survey with a small group, you don’t have to show the results to anybody. </vt:lpstr>
      <vt:lpstr>PowerPoint Presentation</vt:lpstr>
      <vt:lpstr>PowerPoint Presentation</vt:lpstr>
      <vt:lpstr>PowerPoint Presentation</vt:lpstr>
      <vt:lpstr>Explore It</vt:lpstr>
      <vt:lpstr>PowerPoint Presentation</vt:lpstr>
      <vt:lpstr>PowerPoint Presentation</vt:lpstr>
      <vt:lpstr>Use this interactive rubric to reflect on how you are integrating SEL in your classroom. </vt:lpstr>
      <vt:lpstr>PowerPoint Presentation</vt:lpstr>
      <vt:lpstr>“This is too much.”  “I will never be able to do all these things well.”  “I need more time!”</vt:lpstr>
      <vt:lpstr>PowerPoint Presentation</vt:lpstr>
      <vt:lpstr>Individual Reflection</vt:lpstr>
      <vt:lpstr>PowerPoint Presentation</vt:lpstr>
      <vt:lpstr>PowerPoint Presentation</vt:lpstr>
      <vt:lpstr>Growth Mindset for Staff </vt:lpstr>
      <vt:lpstr>PowerPoint Presentation</vt:lpstr>
      <vt:lpstr>Activity: Growth Mindset</vt:lpstr>
      <vt:lpstr>PowerPoint Presentation</vt:lpstr>
      <vt:lpstr>PowerPoint Presentation</vt:lpstr>
      <vt:lpstr>PowerPoint Presentation</vt:lpstr>
      <vt:lpstr>PowerPoint Presentation</vt:lpstr>
      <vt:lpstr>Reflect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other ways…</vt:lpstr>
      <vt:lpstr>PowerPoint Presentation</vt:lpstr>
      <vt:lpstr>Two  Approaches</vt:lpstr>
      <vt:lpstr>Say Something</vt:lpstr>
      <vt:lpstr>Use the School Curricula</vt:lpstr>
      <vt:lpstr>PowerPoint Presentation</vt:lpstr>
      <vt:lpstr>Mix and Mingle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Focus on Adult SEL</vt:lpstr>
      <vt:lpstr>PowerPoint Presentation</vt:lpstr>
      <vt:lpstr>PowerPoint Presentation</vt:lpstr>
      <vt:lpstr>Reflect. Write.</vt:lpstr>
      <vt:lpstr>PowerPoint Presentation</vt:lpstr>
      <vt:lpstr>Interpersonal Curiosity</vt:lpstr>
      <vt:lpstr>PowerPoint Presentation</vt:lpstr>
      <vt:lpstr>Reflect</vt:lpstr>
      <vt:lpstr>  </vt:lpstr>
      <vt:lpstr>Open-Ended Questions    </vt:lpstr>
      <vt:lpstr>Partner Conversations</vt:lpstr>
      <vt:lpstr>Debrief</vt:lpstr>
      <vt:lpstr>PowerPoint Presentation</vt:lpstr>
      <vt:lpstr>PowerPoint Presentation</vt:lpstr>
      <vt:lpstr>What is least useful?</vt:lpstr>
      <vt:lpstr>Read. Discuss.</vt:lpstr>
      <vt:lpstr>PowerPoint Presentation</vt:lpstr>
      <vt:lpstr>PowerPoint Presentation</vt:lpstr>
      <vt:lpstr>PowerPoint Presentation</vt:lpstr>
      <vt:lpstr>Planning Considerations</vt:lpstr>
      <vt:lpstr>PowerPoint Presentation</vt:lpstr>
      <vt:lpstr>Debrief</vt:lpstr>
      <vt:lpstr>PowerPoint Presentation</vt:lpstr>
      <vt:lpstr>PowerPoint Presentation</vt:lpstr>
      <vt:lpstr>Share Ideas.</vt:lpstr>
      <vt:lpstr>PowerPoint Presentation</vt:lpstr>
      <vt:lpstr>PowerPoint Presentation</vt:lpstr>
      <vt:lpstr>Transformative SEL</vt:lpstr>
      <vt:lpstr>Exploring 5 Components</vt:lpstr>
      <vt:lpstr>Debrief</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Mariah Flynn</cp:lastModifiedBy>
  <cp:revision>1</cp:revision>
  <dcterms:modified xsi:type="dcterms:W3CDTF">2023-09-25T22:57:19Z</dcterms:modified>
</cp:coreProperties>
</file>