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15" r:id="rId5"/>
    <p:sldMasterId id="2147483716" r:id="rId6"/>
    <p:sldMasterId id="2147483717" r:id="rId7"/>
    <p:sldMasterId id="2147483718"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 id="311" r:id="rId65"/>
    <p:sldId id="312" r:id="rId66"/>
    <p:sldId id="313" r:id="rId67"/>
    <p:sldId id="314" r:id="rId68"/>
    <p:sldId id="315" r:id="rId69"/>
    <p:sldId id="316" r:id="rId70"/>
    <p:sldId id="317" r:id="rId71"/>
  </p:sldIdLst>
  <p:sldSz cy="10287000" cx="18288000"/>
  <p:notesSz cx="6858000" cy="9144000"/>
  <p:embeddedFontLst>
    <p:embeddedFont>
      <p:font typeface="Raleway"/>
      <p:regular r:id="rId72"/>
      <p:bold r:id="rId73"/>
      <p:italic r:id="rId74"/>
      <p:boldItalic r:id="rId75"/>
    </p:embeddedFont>
    <p:embeddedFont>
      <p:font typeface="Raleway SemiBold"/>
      <p:regular r:id="rId76"/>
      <p:bold r:id="rId77"/>
      <p:italic r:id="rId78"/>
      <p:boldItalic r:id="rId79"/>
    </p:embeddedFont>
    <p:embeddedFont>
      <p:font typeface="Proxima Nova"/>
      <p:regular r:id="rId80"/>
      <p:bold r:id="rId81"/>
      <p:italic r:id="rId82"/>
      <p:boldItalic r:id="rId83"/>
    </p:embeddedFont>
    <p:embeddedFont>
      <p:font typeface="Raleway Thin"/>
      <p:regular r:id="rId84"/>
      <p:bold r:id="rId85"/>
      <p:italic r:id="rId86"/>
      <p:boldItalic r:id="rId87"/>
    </p:embeddedFont>
    <p:embeddedFont>
      <p:font typeface="Raleway Black"/>
      <p:bold r:id="rId88"/>
      <p:boldItalic r:id="rId89"/>
    </p:embeddedFont>
    <p:embeddedFont>
      <p:font typeface="Raleway Medium"/>
      <p:regular r:id="rId90"/>
      <p:bold r:id="rId91"/>
      <p:italic r:id="rId92"/>
      <p:boldItalic r:id="rId9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Vicki Zakrzewski"/>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1.xml"/><Relationship Id="rId84" Type="http://schemas.openxmlformats.org/officeDocument/2006/relationships/font" Target="fonts/RalewayThin-regular.fntdata"/><Relationship Id="rId83" Type="http://schemas.openxmlformats.org/officeDocument/2006/relationships/font" Target="fonts/ProximaNova-boldItalic.fntdata"/><Relationship Id="rId42" Type="http://schemas.openxmlformats.org/officeDocument/2006/relationships/slide" Target="slides/slide33.xml"/><Relationship Id="rId86" Type="http://schemas.openxmlformats.org/officeDocument/2006/relationships/font" Target="fonts/RalewayThin-italic.fntdata"/><Relationship Id="rId41" Type="http://schemas.openxmlformats.org/officeDocument/2006/relationships/slide" Target="slides/slide32.xml"/><Relationship Id="rId85" Type="http://schemas.openxmlformats.org/officeDocument/2006/relationships/font" Target="fonts/RalewayThin-bold.fntdata"/><Relationship Id="rId44" Type="http://schemas.openxmlformats.org/officeDocument/2006/relationships/slide" Target="slides/slide35.xml"/><Relationship Id="rId88" Type="http://schemas.openxmlformats.org/officeDocument/2006/relationships/font" Target="fonts/RalewayBlack-bold.fntdata"/><Relationship Id="rId43" Type="http://schemas.openxmlformats.org/officeDocument/2006/relationships/slide" Target="slides/slide34.xml"/><Relationship Id="rId87" Type="http://schemas.openxmlformats.org/officeDocument/2006/relationships/font" Target="fonts/RalewayThin-boldItalic.fntdata"/><Relationship Id="rId46" Type="http://schemas.openxmlformats.org/officeDocument/2006/relationships/slide" Target="slides/slide37.xml"/><Relationship Id="rId45" Type="http://schemas.openxmlformats.org/officeDocument/2006/relationships/slide" Target="slides/slide36.xml"/><Relationship Id="rId89" Type="http://schemas.openxmlformats.org/officeDocument/2006/relationships/font" Target="fonts/RalewayBlack-boldItalic.fntdata"/><Relationship Id="rId80" Type="http://schemas.openxmlformats.org/officeDocument/2006/relationships/font" Target="fonts/ProximaNova-regular.fntdata"/><Relationship Id="rId82" Type="http://schemas.openxmlformats.org/officeDocument/2006/relationships/font" Target="fonts/ProximaNova-italic.fntdata"/><Relationship Id="rId81" Type="http://schemas.openxmlformats.org/officeDocument/2006/relationships/font" Target="fonts/ProximaNova-bold.fntdata"/><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notesMaster" Target="notesMasters/notesMaster1.xml"/><Relationship Id="rId48" Type="http://schemas.openxmlformats.org/officeDocument/2006/relationships/slide" Target="slides/slide39.xml"/><Relationship Id="rId47" Type="http://schemas.openxmlformats.org/officeDocument/2006/relationships/slide" Target="slides/slide38.xml"/><Relationship Id="rId49" Type="http://schemas.openxmlformats.org/officeDocument/2006/relationships/slide" Target="slides/slide40.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73" Type="http://schemas.openxmlformats.org/officeDocument/2006/relationships/font" Target="fonts/Raleway-bold.fntdata"/><Relationship Id="rId72" Type="http://schemas.openxmlformats.org/officeDocument/2006/relationships/font" Target="fonts/Raleway-regular.fntdata"/><Relationship Id="rId31" Type="http://schemas.openxmlformats.org/officeDocument/2006/relationships/slide" Target="slides/slide22.xml"/><Relationship Id="rId75" Type="http://schemas.openxmlformats.org/officeDocument/2006/relationships/font" Target="fonts/Raleway-boldItalic.fntdata"/><Relationship Id="rId30" Type="http://schemas.openxmlformats.org/officeDocument/2006/relationships/slide" Target="slides/slide21.xml"/><Relationship Id="rId74" Type="http://schemas.openxmlformats.org/officeDocument/2006/relationships/font" Target="fonts/Raleway-italic.fntdata"/><Relationship Id="rId33" Type="http://schemas.openxmlformats.org/officeDocument/2006/relationships/slide" Target="slides/slide24.xml"/><Relationship Id="rId77" Type="http://schemas.openxmlformats.org/officeDocument/2006/relationships/font" Target="fonts/RalewaySemiBold-bold.fntdata"/><Relationship Id="rId32" Type="http://schemas.openxmlformats.org/officeDocument/2006/relationships/slide" Target="slides/slide23.xml"/><Relationship Id="rId76" Type="http://schemas.openxmlformats.org/officeDocument/2006/relationships/font" Target="fonts/RalewaySemiBold-regular.fntdata"/><Relationship Id="rId35" Type="http://schemas.openxmlformats.org/officeDocument/2006/relationships/slide" Target="slides/slide26.xml"/><Relationship Id="rId79" Type="http://schemas.openxmlformats.org/officeDocument/2006/relationships/font" Target="fonts/RalewaySemiBold-boldItalic.fntdata"/><Relationship Id="rId34" Type="http://schemas.openxmlformats.org/officeDocument/2006/relationships/slide" Target="slides/slide25.xml"/><Relationship Id="rId78" Type="http://schemas.openxmlformats.org/officeDocument/2006/relationships/font" Target="fonts/RalewaySemiBold-italic.fntdata"/><Relationship Id="rId71" Type="http://schemas.openxmlformats.org/officeDocument/2006/relationships/slide" Target="slides/slide62.xml"/><Relationship Id="rId70" Type="http://schemas.openxmlformats.org/officeDocument/2006/relationships/slide" Target="slides/slide61.xml"/><Relationship Id="rId37" Type="http://schemas.openxmlformats.org/officeDocument/2006/relationships/slide" Target="slides/slide28.xml"/><Relationship Id="rId36" Type="http://schemas.openxmlformats.org/officeDocument/2006/relationships/slide" Target="slides/slide27.xml"/><Relationship Id="rId39" Type="http://schemas.openxmlformats.org/officeDocument/2006/relationships/slide" Target="slides/slide30.xml"/><Relationship Id="rId38" Type="http://schemas.openxmlformats.org/officeDocument/2006/relationships/slide" Target="slides/slide29.xml"/><Relationship Id="rId62" Type="http://schemas.openxmlformats.org/officeDocument/2006/relationships/slide" Target="slides/slide53.xml"/><Relationship Id="rId61" Type="http://schemas.openxmlformats.org/officeDocument/2006/relationships/slide" Target="slides/slide52.xml"/><Relationship Id="rId20" Type="http://schemas.openxmlformats.org/officeDocument/2006/relationships/slide" Target="slides/slide11.xml"/><Relationship Id="rId64" Type="http://schemas.openxmlformats.org/officeDocument/2006/relationships/slide" Target="slides/slide55.xml"/><Relationship Id="rId63" Type="http://schemas.openxmlformats.org/officeDocument/2006/relationships/slide" Target="slides/slide54.xml"/><Relationship Id="rId22" Type="http://schemas.openxmlformats.org/officeDocument/2006/relationships/slide" Target="slides/slide13.xml"/><Relationship Id="rId66" Type="http://schemas.openxmlformats.org/officeDocument/2006/relationships/slide" Target="slides/slide57.xml"/><Relationship Id="rId21" Type="http://schemas.openxmlformats.org/officeDocument/2006/relationships/slide" Target="slides/slide12.xml"/><Relationship Id="rId65" Type="http://schemas.openxmlformats.org/officeDocument/2006/relationships/slide" Target="slides/slide56.xml"/><Relationship Id="rId24" Type="http://schemas.openxmlformats.org/officeDocument/2006/relationships/slide" Target="slides/slide15.xml"/><Relationship Id="rId68" Type="http://schemas.openxmlformats.org/officeDocument/2006/relationships/slide" Target="slides/slide59.xml"/><Relationship Id="rId23" Type="http://schemas.openxmlformats.org/officeDocument/2006/relationships/slide" Target="slides/slide14.xml"/><Relationship Id="rId67" Type="http://schemas.openxmlformats.org/officeDocument/2006/relationships/slide" Target="slides/slide58.xml"/><Relationship Id="rId60" Type="http://schemas.openxmlformats.org/officeDocument/2006/relationships/slide" Target="slides/slide51.xml"/><Relationship Id="rId26" Type="http://schemas.openxmlformats.org/officeDocument/2006/relationships/slide" Target="slides/slide17.xml"/><Relationship Id="rId25" Type="http://schemas.openxmlformats.org/officeDocument/2006/relationships/slide" Target="slides/slide16.xml"/><Relationship Id="rId69" Type="http://schemas.openxmlformats.org/officeDocument/2006/relationships/slide" Target="slides/slide60.xml"/><Relationship Id="rId28" Type="http://schemas.openxmlformats.org/officeDocument/2006/relationships/slide" Target="slides/slide19.xml"/><Relationship Id="rId27" Type="http://schemas.openxmlformats.org/officeDocument/2006/relationships/slide" Target="slides/slide18.xml"/><Relationship Id="rId29" Type="http://schemas.openxmlformats.org/officeDocument/2006/relationships/slide" Target="slides/slide20.xml"/><Relationship Id="rId51" Type="http://schemas.openxmlformats.org/officeDocument/2006/relationships/slide" Target="slides/slide42.xml"/><Relationship Id="rId50" Type="http://schemas.openxmlformats.org/officeDocument/2006/relationships/slide" Target="slides/slide41.xml"/><Relationship Id="rId53" Type="http://schemas.openxmlformats.org/officeDocument/2006/relationships/slide" Target="slides/slide44.xml"/><Relationship Id="rId52" Type="http://schemas.openxmlformats.org/officeDocument/2006/relationships/slide" Target="slides/slide43.xml"/><Relationship Id="rId11" Type="http://schemas.openxmlformats.org/officeDocument/2006/relationships/slide" Target="slides/slide2.xml"/><Relationship Id="rId55" Type="http://schemas.openxmlformats.org/officeDocument/2006/relationships/slide" Target="slides/slide46.xml"/><Relationship Id="rId10" Type="http://schemas.openxmlformats.org/officeDocument/2006/relationships/slide" Target="slides/slide1.xml"/><Relationship Id="rId54" Type="http://schemas.openxmlformats.org/officeDocument/2006/relationships/slide" Target="slides/slide45.xml"/><Relationship Id="rId13" Type="http://schemas.openxmlformats.org/officeDocument/2006/relationships/slide" Target="slides/slide4.xml"/><Relationship Id="rId57" Type="http://schemas.openxmlformats.org/officeDocument/2006/relationships/slide" Target="slides/slide48.xml"/><Relationship Id="rId12" Type="http://schemas.openxmlformats.org/officeDocument/2006/relationships/slide" Target="slides/slide3.xml"/><Relationship Id="rId56" Type="http://schemas.openxmlformats.org/officeDocument/2006/relationships/slide" Target="slides/slide47.xml"/><Relationship Id="rId91" Type="http://schemas.openxmlformats.org/officeDocument/2006/relationships/font" Target="fonts/RalewayMedium-bold.fntdata"/><Relationship Id="rId90" Type="http://schemas.openxmlformats.org/officeDocument/2006/relationships/font" Target="fonts/RalewayMedium-regular.fntdata"/><Relationship Id="rId93" Type="http://schemas.openxmlformats.org/officeDocument/2006/relationships/font" Target="fonts/RalewayMedium-boldItalic.fntdata"/><Relationship Id="rId92" Type="http://schemas.openxmlformats.org/officeDocument/2006/relationships/font" Target="fonts/RalewayMedium-italic.fntdata"/><Relationship Id="rId15" Type="http://schemas.openxmlformats.org/officeDocument/2006/relationships/slide" Target="slides/slide6.xml"/><Relationship Id="rId59" Type="http://schemas.openxmlformats.org/officeDocument/2006/relationships/slide" Target="slides/slide50.xml"/><Relationship Id="rId14" Type="http://schemas.openxmlformats.org/officeDocument/2006/relationships/slide" Target="slides/slide5.xml"/><Relationship Id="rId58" Type="http://schemas.openxmlformats.org/officeDocument/2006/relationships/slide" Target="slides/slide49.xml"/><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3-06-27T20:42:49.399">
    <p:pos x="6000" y="0"/>
    <p:text>Image is missing.</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a.pbslearningmedia.org/resource/focus-on-adult-sel-animation/focus-on-adult-sel-social-emotional-learning/" TargetMode="External"/><Relationship Id="rId3" Type="http://schemas.openxmlformats.org/officeDocument/2006/relationships/hyperlink" Target="https://ca.pbslearningmedia.org/resource/focus-on-adult-sel-animation/focus-on-adult-sel-social-emotional-learning/"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gie.berkeley.edu/practice/36-questions-to-increase-connectedness-at-school/" TargetMode="Externa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essionlab.com/blog/icebreaker-games/" TargetMode="External"/><Relationship Id="rId3" Type="http://schemas.openxmlformats.org/officeDocument/2006/relationships/hyperlink" Target="https://www.sessionlab.com/blog/icebreaker-games/" TargetMode="External"/><Relationship Id="rId4" Type="http://schemas.openxmlformats.org/officeDocument/2006/relationships/hyperlink" Target="https://clubexperience.blog/2019/10/22/5-easy-emotional-check-ins/" TargetMode="External"/><Relationship Id="rId5" Type="http://schemas.openxmlformats.org/officeDocument/2006/relationships/hyperlink" Target="https://www.playworks.org/resources/" TargetMode="External"/><Relationship Id="rId6" Type="http://schemas.openxmlformats.org/officeDocument/2006/relationships/hyperlink" Target="https://www.playworks.org/resources/" TargetMode="External"/><Relationship Id="rId7" Type="http://schemas.openxmlformats.org/officeDocument/2006/relationships/hyperlink" Target="https://schoolguide.casel.org/uploads/2018/12/CASEL_SEL-3-Signature-Practices-Playbook-V3.pdf"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T9ynlPs_NTM" TargetMode="Externa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gie.berkeley.edu/my-well-being/sel-for-adults-self-awareness-and-self-management/sel-for-adults-emotion-regulation/" TargetMode="Externa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gie.berkeley.edu/wp-content/uploads/2021/06/Module3_HighOperationalPractices.pdf"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choolguide.casel.org/resource/three-signature-sel-practices-for-adult-learning/" TargetMode="External"/><Relationship Id="rId3" Type="http://schemas.openxmlformats.org/officeDocument/2006/relationships/hyperlink" Target="https://schoolguide.casel.org/resource/three-signature-sel-practices-for-adult-learning/"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2" name="Shape 832"/>
        <p:cNvGrpSpPr/>
        <p:nvPr/>
      </p:nvGrpSpPr>
      <p:grpSpPr>
        <a:xfrm>
          <a:off x="0" y="0"/>
          <a:ext cx="0" cy="0"/>
          <a:chOff x="0" y="0"/>
          <a:chExt cx="0" cy="0"/>
        </a:xfrm>
      </p:grpSpPr>
      <p:sp>
        <p:nvSpPr>
          <p:cNvPr id="833" name="Google Shape;833;g25226e42989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sz="1100">
                <a:latin typeface="Arial"/>
                <a:ea typeface="Arial"/>
                <a:cs typeface="Arial"/>
                <a:sym typeface="Arial"/>
              </a:rPr>
              <a:t>The SEL 3 Signature Practices are one tool for fostering a supportive environment and promoting SEL. They intentionally and explicitly help build a habit of practices through which students and adults enhance their SEL skills. </a:t>
            </a:r>
            <a:endParaRPr sz="1100">
              <a:latin typeface="Arial"/>
              <a:ea typeface="Arial"/>
              <a:cs typeface="Arial"/>
              <a:sym typeface="Arial"/>
            </a:endParaRPr>
          </a:p>
          <a:p>
            <a:pPr indent="0" lvl="0" marL="0" rtl="0" algn="l">
              <a:spcBef>
                <a:spcPts val="0"/>
              </a:spcBef>
              <a:spcAft>
                <a:spcPts val="0"/>
              </a:spcAft>
              <a:buClr>
                <a:schemeClr val="dk1"/>
              </a:buClr>
              <a:buSzPts val="1400"/>
              <a:buFont typeface="Arial"/>
              <a:buNone/>
            </a:pPr>
            <a:r>
              <a:t/>
            </a:r>
            <a:endParaRPr sz="1100">
              <a:latin typeface="Arial"/>
              <a:ea typeface="Arial"/>
              <a:cs typeface="Arial"/>
              <a:sym typeface="Arial"/>
            </a:endParaRPr>
          </a:p>
          <a:p>
            <a:pPr indent="0" lvl="0" marL="0" rtl="0" algn="l">
              <a:spcBef>
                <a:spcPts val="0"/>
              </a:spcBef>
              <a:spcAft>
                <a:spcPts val="0"/>
              </a:spcAft>
              <a:buClr>
                <a:schemeClr val="dk1"/>
              </a:buClr>
              <a:buSzPts val="1400"/>
              <a:buFont typeface="Arial"/>
              <a:buNone/>
            </a:pPr>
            <a:r>
              <a:rPr b="1" lang="en-US" sz="1100">
                <a:latin typeface="Arial"/>
                <a:ea typeface="Arial"/>
                <a:cs typeface="Arial"/>
                <a:sym typeface="Arial"/>
              </a:rPr>
              <a:t>For a list of Signature Practices and their descriptions, see slides 11-60.</a:t>
            </a:r>
            <a:endParaRPr b="1" sz="1100">
              <a:latin typeface="Arial"/>
              <a:ea typeface="Arial"/>
              <a:cs typeface="Arial"/>
              <a:sym typeface="Arial"/>
            </a:endParaRPr>
          </a:p>
          <a:p>
            <a:pPr indent="0" lvl="0" marL="0" rtl="0" algn="l">
              <a:spcBef>
                <a:spcPts val="0"/>
              </a:spcBef>
              <a:spcAft>
                <a:spcPts val="0"/>
              </a:spcAft>
              <a:buClr>
                <a:schemeClr val="dk1"/>
              </a:buClr>
              <a:buSzPts val="1400"/>
              <a:buFont typeface="Arial"/>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spcBef>
                <a:spcPts val="0"/>
              </a:spcBef>
              <a:spcAft>
                <a:spcPts val="0"/>
              </a:spcAft>
              <a:buClr>
                <a:schemeClr val="dk1"/>
              </a:buClr>
              <a:buSzPts val="1400"/>
              <a:buFont typeface="Arial"/>
              <a:buNone/>
            </a:pPr>
            <a:r>
              <a:t/>
            </a:r>
            <a:endParaRPr sz="1100">
              <a:latin typeface="Arial"/>
              <a:ea typeface="Arial"/>
              <a:cs typeface="Arial"/>
              <a:sym typeface="Arial"/>
            </a:endParaRPr>
          </a:p>
        </p:txBody>
      </p:sp>
      <p:sp>
        <p:nvSpPr>
          <p:cNvPr id="834" name="Google Shape;834;g25226e42989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6" name="Shape 936"/>
        <p:cNvGrpSpPr/>
        <p:nvPr/>
      </p:nvGrpSpPr>
      <p:grpSpPr>
        <a:xfrm>
          <a:off x="0" y="0"/>
          <a:ext cx="0" cy="0"/>
          <a:chOff x="0" y="0"/>
          <a:chExt cx="0" cy="0"/>
        </a:xfrm>
      </p:grpSpPr>
      <p:sp>
        <p:nvSpPr>
          <p:cNvPr id="937" name="Google Shape;937;g2404281f2b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38" name="Google Shape;938;g2404281f2b8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9" name="Google Shape;939;g2404281f2b8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5" name="Shape 945"/>
        <p:cNvGrpSpPr/>
        <p:nvPr/>
      </p:nvGrpSpPr>
      <p:grpSpPr>
        <a:xfrm>
          <a:off x="0" y="0"/>
          <a:ext cx="0" cy="0"/>
          <a:chOff x="0" y="0"/>
          <a:chExt cx="0" cy="0"/>
        </a:xfrm>
      </p:grpSpPr>
      <p:sp>
        <p:nvSpPr>
          <p:cNvPr id="946" name="Google Shape;946;g22329f99e9e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47" name="Google Shape;947;g22329f99e9e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8" name="Google Shape;948;g22329f99e9e_0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5" name="Shape 955"/>
        <p:cNvGrpSpPr/>
        <p:nvPr/>
      </p:nvGrpSpPr>
      <p:grpSpPr>
        <a:xfrm>
          <a:off x="0" y="0"/>
          <a:ext cx="0" cy="0"/>
          <a:chOff x="0" y="0"/>
          <a:chExt cx="0" cy="0"/>
        </a:xfrm>
      </p:grpSpPr>
      <p:sp>
        <p:nvSpPr>
          <p:cNvPr id="956" name="Google Shape;956;g21e82786677_0_36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25-30 min.</a:t>
            </a:r>
            <a:endParaRPr/>
          </a:p>
        </p:txBody>
      </p:sp>
      <p:sp>
        <p:nvSpPr>
          <p:cNvPr id="957" name="Google Shape;957;g21e82786677_0_36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2" name="Shape 962"/>
        <p:cNvGrpSpPr/>
        <p:nvPr/>
      </p:nvGrpSpPr>
      <p:grpSpPr>
        <a:xfrm>
          <a:off x="0" y="0"/>
          <a:ext cx="0" cy="0"/>
          <a:chOff x="0" y="0"/>
          <a:chExt cx="0" cy="0"/>
        </a:xfrm>
      </p:grpSpPr>
      <p:sp>
        <p:nvSpPr>
          <p:cNvPr id="963" name="Google Shape;963;g21e82786677_0_36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4" name="Google Shape;964;g21e82786677_0_36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457200" rtl="0" algn="l">
              <a:lnSpc>
                <a:spcPct val="115000"/>
              </a:lnSpc>
              <a:spcBef>
                <a:spcPts val="0"/>
              </a:spcBef>
              <a:spcAft>
                <a:spcPts val="0"/>
              </a:spcAft>
              <a:buSzPts val="1400"/>
              <a:buNone/>
            </a:pPr>
            <a:r>
              <a:rPr lang="en-US" sz="1100">
                <a:latin typeface="Arial"/>
                <a:ea typeface="Arial"/>
                <a:cs typeface="Arial"/>
                <a:sym typeface="Arial"/>
              </a:rPr>
              <a:t>3-4 min.</a:t>
            </a:r>
            <a:endParaRPr sz="1100">
              <a:latin typeface="Arial"/>
              <a:ea typeface="Arial"/>
              <a:cs typeface="Arial"/>
              <a:sym typeface="Arial"/>
            </a:endParaRPr>
          </a:p>
          <a:p>
            <a:pPr indent="-298450" lvl="0" marL="457200" rtl="0" algn="l">
              <a:lnSpc>
                <a:spcPct val="100000"/>
              </a:lnSpc>
              <a:spcBef>
                <a:spcPts val="800"/>
              </a:spcBef>
              <a:spcAft>
                <a:spcPts val="0"/>
              </a:spcAft>
              <a:buClr>
                <a:schemeClr val="dk1"/>
              </a:buClr>
              <a:buSzPts val="1100"/>
              <a:buChar char="●"/>
            </a:pPr>
            <a:r>
              <a:rPr lang="en-US" sz="1100">
                <a:latin typeface="Arial"/>
                <a:ea typeface="Arial"/>
                <a:cs typeface="Arial"/>
                <a:sym typeface="Arial"/>
              </a:rPr>
              <a:t>Let’s start by checking in. Invite group members to reflect and write:</a:t>
            </a:r>
            <a:endParaRPr sz="1100">
              <a:latin typeface="Arial"/>
              <a:ea typeface="Arial"/>
              <a:cs typeface="Arial"/>
              <a:sym typeface="Arial"/>
            </a:endParaRPr>
          </a:p>
          <a:p>
            <a:pPr indent="-298450" lvl="1" marL="914400" rtl="0" algn="l">
              <a:lnSpc>
                <a:spcPct val="100000"/>
              </a:lnSpc>
              <a:spcBef>
                <a:spcPts val="0"/>
              </a:spcBef>
              <a:spcAft>
                <a:spcPts val="0"/>
              </a:spcAft>
              <a:buClr>
                <a:schemeClr val="dk1"/>
              </a:buClr>
              <a:buSzPts val="1100"/>
              <a:buChar char="○"/>
            </a:pPr>
            <a:r>
              <a:rPr lang="en-US" sz="1100">
                <a:latin typeface="Arial"/>
                <a:ea typeface="Arial"/>
                <a:cs typeface="Arial"/>
                <a:sym typeface="Arial"/>
              </a:rPr>
              <a:t>How are you doing, really?  </a:t>
            </a:r>
            <a:endParaRPr sz="1100">
              <a:latin typeface="Arial"/>
              <a:ea typeface="Arial"/>
              <a:cs typeface="Arial"/>
              <a:sym typeface="Arial"/>
            </a:endParaRPr>
          </a:p>
          <a:p>
            <a:pPr indent="-298450" lvl="1" marL="914400" rtl="0" algn="l">
              <a:lnSpc>
                <a:spcPct val="100000"/>
              </a:lnSpc>
              <a:spcBef>
                <a:spcPts val="0"/>
              </a:spcBef>
              <a:spcAft>
                <a:spcPts val="0"/>
              </a:spcAft>
              <a:buClr>
                <a:schemeClr val="dk1"/>
              </a:buClr>
              <a:buSzPts val="1100"/>
              <a:buChar char="○"/>
            </a:pPr>
            <a:r>
              <a:rPr lang="en-US" sz="1100">
                <a:latin typeface="Arial"/>
                <a:ea typeface="Arial"/>
                <a:cs typeface="Arial"/>
                <a:sym typeface="Arial"/>
              </a:rPr>
              <a:t>What has been a personal and/or professional high this week?</a:t>
            </a:r>
            <a:endParaRPr sz="1100">
              <a:latin typeface="Arial"/>
              <a:ea typeface="Arial"/>
              <a:cs typeface="Arial"/>
              <a:sym typeface="Arial"/>
            </a:endParaRPr>
          </a:p>
          <a:p>
            <a:pPr indent="-298450" lvl="1" marL="914400" rtl="0" algn="l">
              <a:lnSpc>
                <a:spcPct val="100000"/>
              </a:lnSpc>
              <a:spcBef>
                <a:spcPts val="0"/>
              </a:spcBef>
              <a:spcAft>
                <a:spcPts val="0"/>
              </a:spcAft>
              <a:buClr>
                <a:schemeClr val="dk1"/>
              </a:buClr>
              <a:buSzPts val="1100"/>
              <a:buChar char="○"/>
            </a:pPr>
            <a:r>
              <a:rPr lang="en-US" sz="1100">
                <a:latin typeface="Arial"/>
                <a:ea typeface="Arial"/>
                <a:cs typeface="Arial"/>
                <a:sym typeface="Arial"/>
              </a:rPr>
              <a:t>What has been a personal and/or professional low this week?</a:t>
            </a:r>
            <a:endParaRPr sz="1100">
              <a:latin typeface="Arial"/>
              <a:ea typeface="Arial"/>
              <a:cs typeface="Arial"/>
              <a:sym typeface="Arial"/>
            </a:endParaRPr>
          </a:p>
          <a:p>
            <a:pPr indent="0" lvl="0" marL="0" rtl="0" algn="l">
              <a:lnSpc>
                <a:spcPct val="115000"/>
              </a:lnSpc>
              <a:spcBef>
                <a:spcPts val="0"/>
              </a:spcBef>
              <a:spcAft>
                <a:spcPts val="0"/>
              </a:spcAft>
              <a:buSzPts val="1400"/>
              <a:buNone/>
            </a:pPr>
            <a:r>
              <a:t/>
            </a:r>
            <a:endParaRPr b="1" sz="1100">
              <a:latin typeface="Arial"/>
              <a:ea typeface="Arial"/>
              <a:cs typeface="Arial"/>
              <a:sym typeface="Arial"/>
            </a:endParaRPr>
          </a:p>
        </p:txBody>
      </p:sp>
      <p:sp>
        <p:nvSpPr>
          <p:cNvPr id="965" name="Google Shape;965;g21e82786677_0_364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9" name="Shape 969"/>
        <p:cNvGrpSpPr/>
        <p:nvPr/>
      </p:nvGrpSpPr>
      <p:grpSpPr>
        <a:xfrm>
          <a:off x="0" y="0"/>
          <a:ext cx="0" cy="0"/>
          <a:chOff x="0" y="0"/>
          <a:chExt cx="0" cy="0"/>
        </a:xfrm>
      </p:grpSpPr>
      <p:sp>
        <p:nvSpPr>
          <p:cNvPr id="970" name="Google Shape;970;g250f74a1a03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25-30 min.</a:t>
            </a:r>
            <a:endParaRPr/>
          </a:p>
        </p:txBody>
      </p:sp>
      <p:sp>
        <p:nvSpPr>
          <p:cNvPr id="971" name="Google Shape;971;g250f74a1a0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6" name="Shape 976"/>
        <p:cNvGrpSpPr/>
        <p:nvPr/>
      </p:nvGrpSpPr>
      <p:grpSpPr>
        <a:xfrm>
          <a:off x="0" y="0"/>
          <a:ext cx="0" cy="0"/>
          <a:chOff x="0" y="0"/>
          <a:chExt cx="0" cy="0"/>
        </a:xfrm>
      </p:grpSpPr>
      <p:sp>
        <p:nvSpPr>
          <p:cNvPr id="977" name="Google Shape;977;g21e82786677_0_36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8" name="Google Shape;978;g21e82786677_0_364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8450" lvl="0" marL="457200" rtl="0" algn="l">
              <a:lnSpc>
                <a:spcPct val="100000"/>
              </a:lnSpc>
              <a:spcBef>
                <a:spcPts val="0"/>
              </a:spcBef>
              <a:spcAft>
                <a:spcPts val="0"/>
              </a:spcAft>
              <a:buClr>
                <a:schemeClr val="dk1"/>
              </a:buClr>
              <a:buSzPts val="1100"/>
              <a:buChar char="●"/>
            </a:pPr>
            <a:r>
              <a:rPr lang="en-US" sz="1100">
                <a:latin typeface="Arial"/>
                <a:ea typeface="Arial"/>
                <a:cs typeface="Arial"/>
                <a:sym typeface="Arial"/>
              </a:rPr>
              <a:t>Share this quote:</a:t>
            </a:r>
            <a:endParaRPr sz="1100">
              <a:latin typeface="Arial"/>
              <a:ea typeface="Arial"/>
              <a:cs typeface="Arial"/>
              <a:sym typeface="Arial"/>
            </a:endParaRPr>
          </a:p>
          <a:p>
            <a:pPr indent="0" lvl="0" marL="457200" rtl="0" algn="l">
              <a:lnSpc>
                <a:spcPct val="100000"/>
              </a:lnSpc>
              <a:spcBef>
                <a:spcPts val="0"/>
              </a:spcBef>
              <a:spcAft>
                <a:spcPts val="0"/>
              </a:spcAft>
              <a:buClr>
                <a:schemeClr val="dk1"/>
              </a:buClr>
              <a:buSzPts val="1100"/>
              <a:buFont typeface="Arial"/>
              <a:buNone/>
            </a:pPr>
            <a:r>
              <a:rPr i="1" lang="en-US" sz="1100">
                <a:latin typeface="Arial"/>
                <a:ea typeface="Arial"/>
                <a:cs typeface="Arial"/>
                <a:sym typeface="Arial"/>
              </a:rPr>
              <a:t>“The moment we cease to hold each other, the sea engulfs us and the light goes out.”</a:t>
            </a:r>
            <a:endParaRPr i="1" sz="1100">
              <a:latin typeface="Arial"/>
              <a:ea typeface="Arial"/>
              <a:cs typeface="Arial"/>
              <a:sym typeface="Arial"/>
            </a:endParaRPr>
          </a:p>
          <a:p>
            <a:pPr indent="0" lvl="0" marL="0" rtl="0" algn="ctr">
              <a:lnSpc>
                <a:spcPct val="100000"/>
              </a:lnSpc>
              <a:spcBef>
                <a:spcPts val="800"/>
              </a:spcBef>
              <a:spcAft>
                <a:spcPts val="0"/>
              </a:spcAft>
              <a:buClr>
                <a:schemeClr val="dk1"/>
              </a:buClr>
              <a:buSzPts val="1100"/>
              <a:buFont typeface="Arial"/>
              <a:buNone/>
            </a:pPr>
            <a:r>
              <a:rPr i="1" lang="en-US" sz="1100">
                <a:latin typeface="Arial"/>
                <a:ea typeface="Arial"/>
                <a:cs typeface="Arial"/>
                <a:sym typeface="Arial"/>
              </a:rPr>
              <a:t>  - James Baldwin</a:t>
            </a:r>
            <a:endParaRPr i="1" sz="1100">
              <a:latin typeface="Arial"/>
              <a:ea typeface="Arial"/>
              <a:cs typeface="Arial"/>
              <a:sym typeface="Arial"/>
            </a:endParaRPr>
          </a:p>
          <a:p>
            <a:pPr indent="-298450" lvl="0" marL="457200" rtl="0" algn="l">
              <a:lnSpc>
                <a:spcPct val="100000"/>
              </a:lnSpc>
              <a:spcBef>
                <a:spcPts val="800"/>
              </a:spcBef>
              <a:spcAft>
                <a:spcPts val="0"/>
              </a:spcAft>
              <a:buClr>
                <a:schemeClr val="dk1"/>
              </a:buClr>
              <a:buSzPts val="1100"/>
              <a:buChar char="●"/>
            </a:pPr>
            <a:r>
              <a:rPr lang="en-US" sz="1100">
                <a:latin typeface="Arial"/>
                <a:ea typeface="Arial"/>
                <a:cs typeface="Arial"/>
                <a:sym typeface="Arial"/>
              </a:rPr>
              <a:t>Invite group members to respond: </a:t>
            </a:r>
            <a:r>
              <a:rPr i="1" lang="en-US" sz="1100">
                <a:latin typeface="Arial"/>
                <a:ea typeface="Arial"/>
                <a:cs typeface="Arial"/>
                <a:sym typeface="Arial"/>
              </a:rPr>
              <a:t>What resonates with you?</a:t>
            </a:r>
            <a:endParaRPr sz="1100">
              <a:latin typeface="Arial"/>
              <a:ea typeface="Arial"/>
              <a:cs typeface="Arial"/>
              <a:sym typeface="Arial"/>
            </a:endParaRPr>
          </a:p>
          <a:p>
            <a:pPr indent="0" lvl="0" marL="457200" rtl="0" algn="l">
              <a:lnSpc>
                <a:spcPct val="100000"/>
              </a:lnSpc>
              <a:spcBef>
                <a:spcPts val="800"/>
              </a:spcBef>
              <a:spcAft>
                <a:spcPts val="0"/>
              </a:spcAft>
              <a:buClr>
                <a:schemeClr val="dk1"/>
              </a:buClr>
              <a:buSzPts val="1100"/>
              <a:buFont typeface="Arial"/>
              <a:buNone/>
            </a:pPr>
            <a:r>
              <a:rPr lang="en-US" sz="1100">
                <a:latin typeface="Arial"/>
                <a:ea typeface="Arial"/>
                <a:cs typeface="Arial"/>
                <a:sym typeface="Arial"/>
              </a:rPr>
              <a:t>Offer: </a:t>
            </a:r>
            <a:r>
              <a:rPr i="1" lang="en-US" sz="1100">
                <a:latin typeface="Arial"/>
                <a:ea typeface="Arial"/>
                <a:cs typeface="Arial"/>
                <a:sym typeface="Arial"/>
              </a:rPr>
              <a:t>We all have opportunities to interact with others 1:1.  Each interaction is an opportunity to be compassionate, kind, generous, and accepting. We can express and affirm feelings, demonstrate our own willingness to be vulnerable, examine our own biases, and open the door for others to do the same.</a:t>
            </a:r>
            <a:endParaRPr/>
          </a:p>
        </p:txBody>
      </p:sp>
      <p:sp>
        <p:nvSpPr>
          <p:cNvPr id="979" name="Google Shape;979;g21e82786677_0_364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2" name="Shape 982"/>
        <p:cNvGrpSpPr/>
        <p:nvPr/>
      </p:nvGrpSpPr>
      <p:grpSpPr>
        <a:xfrm>
          <a:off x="0" y="0"/>
          <a:ext cx="0" cy="0"/>
          <a:chOff x="0" y="0"/>
          <a:chExt cx="0" cy="0"/>
        </a:xfrm>
      </p:grpSpPr>
      <p:sp>
        <p:nvSpPr>
          <p:cNvPr id="983" name="Google Shape;983;g21e82786677_0_13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15 min.</a:t>
            </a:r>
            <a:endParaRPr/>
          </a:p>
        </p:txBody>
      </p:sp>
      <p:sp>
        <p:nvSpPr>
          <p:cNvPr id="984" name="Google Shape;984;g21e82786677_0_13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9" name="Shape 989"/>
        <p:cNvGrpSpPr/>
        <p:nvPr/>
      </p:nvGrpSpPr>
      <p:grpSpPr>
        <a:xfrm>
          <a:off x="0" y="0"/>
          <a:ext cx="0" cy="0"/>
          <a:chOff x="0" y="0"/>
          <a:chExt cx="0" cy="0"/>
        </a:xfrm>
      </p:grpSpPr>
      <p:sp>
        <p:nvSpPr>
          <p:cNvPr id="990" name="Google Shape;990;g21e82786677_0_13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1" name="Google Shape;991;g21e82786677_0_13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Once members are situated in a circle so they can see one another, share “ways of being that will serve us” for the Community Circle:</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Speak from the heart</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Listen Deeply</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Honor differences and commonalities</a:t>
            </a:r>
            <a:endParaRPr sz="1100">
              <a:latin typeface="Arial"/>
              <a:ea typeface="Arial"/>
              <a:cs typeface="Arial"/>
              <a:sym typeface="Arial"/>
            </a:endParaRPr>
          </a:p>
          <a:p>
            <a:pPr indent="-298450" lvl="1" marL="914400" rtl="0" algn="l">
              <a:lnSpc>
                <a:spcPct val="115000"/>
              </a:lnSpc>
              <a:spcBef>
                <a:spcPts val="0"/>
              </a:spcBef>
              <a:spcAft>
                <a:spcPts val="0"/>
              </a:spcAft>
              <a:buSzPts val="1100"/>
              <a:buFont typeface="Arial"/>
              <a:buChar char="○"/>
            </a:pPr>
            <a:r>
              <a:rPr lang="en-US" sz="1100">
                <a:latin typeface="Arial"/>
                <a:ea typeface="Arial"/>
                <a:cs typeface="Arial"/>
                <a:sym typeface="Arial"/>
              </a:rPr>
              <a:t>Ask if anyone has others to add. Record.</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Invite 3-4 group members to identify an agreement that resonates with them, and elaborate on it’s meaning.</a:t>
            </a:r>
            <a:endParaRPr sz="1100">
              <a:latin typeface="Arial"/>
              <a:ea typeface="Arial"/>
              <a:cs typeface="Arial"/>
              <a:sym typeface="Arial"/>
            </a:endParaRPr>
          </a:p>
          <a:p>
            <a:pPr indent="0" lvl="0" marL="0" rtl="0" algn="l">
              <a:lnSpc>
                <a:spcPct val="115000"/>
              </a:lnSpc>
              <a:spcBef>
                <a:spcPts val="0"/>
              </a:spcBef>
              <a:spcAft>
                <a:spcPts val="0"/>
              </a:spcAft>
              <a:buSzPts val="1400"/>
              <a:buNone/>
            </a:pPr>
            <a:r>
              <a:t/>
            </a:r>
            <a:endParaRPr b="1" sz="1100">
              <a:latin typeface="Arial"/>
              <a:ea typeface="Arial"/>
              <a:cs typeface="Arial"/>
              <a:sym typeface="Arial"/>
            </a:endParaRPr>
          </a:p>
        </p:txBody>
      </p:sp>
      <p:sp>
        <p:nvSpPr>
          <p:cNvPr id="992" name="Google Shape;992;g21e82786677_0_133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8" name="Shape 998"/>
        <p:cNvGrpSpPr/>
        <p:nvPr/>
      </p:nvGrpSpPr>
      <p:grpSpPr>
        <a:xfrm>
          <a:off x="0" y="0"/>
          <a:ext cx="0" cy="0"/>
          <a:chOff x="0" y="0"/>
          <a:chExt cx="0" cy="0"/>
        </a:xfrm>
      </p:grpSpPr>
      <p:sp>
        <p:nvSpPr>
          <p:cNvPr id="999" name="Google Shape;999;g21e82786677_0_13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0" name="Google Shape;1000;g21e82786677_0_13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Offer a question to the group. The first person responds, and then so on to each subsequent person to their left. Members can pass, and will have an opportunity to add their voice. Decide how many rounds, depending on number of people in the group and time.</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Round #1: </a:t>
            </a:r>
            <a:r>
              <a:rPr i="1" lang="en-US" sz="1100">
                <a:latin typeface="Arial"/>
                <a:ea typeface="Arial"/>
                <a:cs typeface="Arial"/>
                <a:sym typeface="Arial"/>
              </a:rPr>
              <a:t>What is one way you support students in identifying and activating their strengths?</a:t>
            </a:r>
            <a:endParaRPr i="1"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Round #2: </a:t>
            </a:r>
            <a:r>
              <a:rPr i="1" lang="en-US" sz="1100">
                <a:latin typeface="Arial"/>
                <a:ea typeface="Arial"/>
                <a:cs typeface="Arial"/>
                <a:sym typeface="Arial"/>
              </a:rPr>
              <a:t>What is one way you help students develop positive relationships with peers?</a:t>
            </a:r>
            <a:endParaRPr i="1"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Round #3: </a:t>
            </a:r>
            <a:r>
              <a:rPr i="1" lang="en-US" sz="1100">
                <a:latin typeface="Arial"/>
                <a:ea typeface="Arial"/>
                <a:cs typeface="Arial"/>
                <a:sym typeface="Arial"/>
              </a:rPr>
              <a:t>What is one way you encourage student voice?</a:t>
            </a:r>
            <a:endParaRPr i="1" sz="1100">
              <a:highlight>
                <a:srgbClr val="D9D2E9"/>
              </a:highlight>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Close by inviting group members to share an appreciation for someone in the group or something about the community.</a:t>
            </a:r>
            <a:endParaRPr sz="1100">
              <a:latin typeface="Arial"/>
              <a:ea typeface="Arial"/>
              <a:cs typeface="Arial"/>
              <a:sym typeface="Arial"/>
            </a:endParaRPr>
          </a:p>
          <a:p>
            <a:pPr indent="0" lvl="0" marL="0" rtl="0" algn="l">
              <a:lnSpc>
                <a:spcPct val="100000"/>
              </a:lnSpc>
              <a:spcBef>
                <a:spcPts val="0"/>
              </a:spcBef>
              <a:spcAft>
                <a:spcPts val="0"/>
              </a:spcAft>
              <a:buSzPts val="1400"/>
              <a:buNone/>
            </a:pPr>
            <a:r>
              <a:t/>
            </a:r>
            <a:endParaRPr b="1" sz="1100">
              <a:latin typeface="Arial"/>
              <a:ea typeface="Arial"/>
              <a:cs typeface="Arial"/>
              <a:sym typeface="Arial"/>
            </a:endParaRPr>
          </a:p>
        </p:txBody>
      </p:sp>
      <p:sp>
        <p:nvSpPr>
          <p:cNvPr id="1001" name="Google Shape;1001;g21e82786677_0_134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5" name="Shape 1005"/>
        <p:cNvGrpSpPr/>
        <p:nvPr/>
      </p:nvGrpSpPr>
      <p:grpSpPr>
        <a:xfrm>
          <a:off x="0" y="0"/>
          <a:ext cx="0" cy="0"/>
          <a:chOff x="0" y="0"/>
          <a:chExt cx="0" cy="0"/>
        </a:xfrm>
      </p:grpSpPr>
      <p:sp>
        <p:nvSpPr>
          <p:cNvPr id="1006" name="Google Shape;100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sz="1100">
                <a:latin typeface="Arial"/>
                <a:ea typeface="Arial"/>
                <a:cs typeface="Arial"/>
                <a:sym typeface="Arial"/>
              </a:rPr>
              <a:t>20 min.</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Before showing slide 3, ask participants to write down one emotion they are currently experiencing on a post-it note. </a:t>
            </a:r>
            <a:endParaRPr sz="11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1100">
              <a:latin typeface="Arial"/>
              <a:ea typeface="Arial"/>
              <a:cs typeface="Arial"/>
              <a:sym typeface="Arial"/>
            </a:endParaRPr>
          </a:p>
        </p:txBody>
      </p:sp>
      <p:sp>
        <p:nvSpPr>
          <p:cNvPr id="1007" name="Google Shape;100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6" name="Shape 846"/>
        <p:cNvGrpSpPr/>
        <p:nvPr/>
      </p:nvGrpSpPr>
      <p:grpSpPr>
        <a:xfrm>
          <a:off x="0" y="0"/>
          <a:ext cx="0" cy="0"/>
          <a:chOff x="0" y="0"/>
          <a:chExt cx="0" cy="0"/>
        </a:xfrm>
      </p:grpSpPr>
      <p:sp>
        <p:nvSpPr>
          <p:cNvPr id="847" name="Google Shape;847;g25226e42989_0_1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8" name="Google Shape;848;g25226e42989_0_1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2" name="Shape 1012"/>
        <p:cNvGrpSpPr/>
        <p:nvPr/>
      </p:nvGrpSpPr>
      <p:grpSpPr>
        <a:xfrm>
          <a:off x="0" y="0"/>
          <a:ext cx="0" cy="0"/>
          <a:chOff x="0" y="0"/>
          <a:chExt cx="0" cy="0"/>
        </a:xfrm>
      </p:grpSpPr>
      <p:sp>
        <p:nvSpPr>
          <p:cNvPr id="1013" name="Google Shape;101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4" name="Google Shape;101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b="1" lang="en-US" sz="1100">
                <a:latin typeface="Arial"/>
                <a:ea typeface="Arial"/>
                <a:cs typeface="Arial"/>
                <a:sym typeface="Arial"/>
              </a:rPr>
              <a:t>Welcoming ritual: Feelings Cloud</a:t>
            </a:r>
            <a:endParaRPr b="1"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D</a:t>
            </a:r>
            <a:r>
              <a:rPr lang="en-US" sz="1100">
                <a:latin typeface="Arial"/>
                <a:ea typeface="Arial"/>
                <a:cs typeface="Arial"/>
                <a:sym typeface="Arial"/>
              </a:rPr>
              <a:t>raw a horizontal line on a whiteboard, and ask them to place the emotion “above the line” if they need “regular attention” or below the line if they need “special attention.” In this activity, regular attention means they are able to engage with the meeting without support, while special attention means they may need some additional support.  </a:t>
            </a:r>
            <a:endParaRPr sz="1100">
              <a:latin typeface="Arial"/>
              <a:ea typeface="Arial"/>
              <a:cs typeface="Arial"/>
              <a:sym typeface="Arial"/>
            </a:endParaRPr>
          </a:p>
          <a:p>
            <a:pPr indent="0" lvl="0" marL="0" rtl="0" algn="l">
              <a:lnSpc>
                <a:spcPct val="115000"/>
              </a:lnSpc>
              <a:spcBef>
                <a:spcPts val="0"/>
              </a:spcBef>
              <a:spcAft>
                <a:spcPts val="0"/>
              </a:spcAft>
              <a:buSzPts val="1400"/>
              <a:buNone/>
            </a:pPr>
            <a:r>
              <a:t/>
            </a:r>
            <a:endParaRPr sz="11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a:highlight>
                <a:srgbClr val="FFFF00"/>
              </a:highlight>
            </a:endParaRPr>
          </a:p>
        </p:txBody>
      </p:sp>
      <p:sp>
        <p:nvSpPr>
          <p:cNvPr id="1015" name="Google Shape;1015;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1" name="Shape 1021"/>
        <p:cNvGrpSpPr/>
        <p:nvPr/>
      </p:nvGrpSpPr>
      <p:grpSpPr>
        <a:xfrm>
          <a:off x="0" y="0"/>
          <a:ext cx="0" cy="0"/>
          <a:chOff x="0" y="0"/>
          <a:chExt cx="0" cy="0"/>
        </a:xfrm>
      </p:grpSpPr>
      <p:sp>
        <p:nvSpPr>
          <p:cNvPr id="1022" name="Google Shape;102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3" name="Google Shape;102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Debrief what you see in these feelings cloud with the group. </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What is the emotional weather of the group?</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What patterns/themes do you notice?</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How can we support each other?</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What does this mean for our students?</a:t>
            </a:r>
            <a:endParaRPr sz="11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Close by sharing that SEL enables educators to utilize feelings clouds in their instruction to help build positive classroom environments.</a:t>
            </a:r>
            <a:endParaRPr/>
          </a:p>
        </p:txBody>
      </p:sp>
      <p:sp>
        <p:nvSpPr>
          <p:cNvPr id="1024" name="Google Shape;1024;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9" name="Shape 1029"/>
        <p:cNvGrpSpPr/>
        <p:nvPr/>
      </p:nvGrpSpPr>
      <p:grpSpPr>
        <a:xfrm>
          <a:off x="0" y="0"/>
          <a:ext cx="0" cy="0"/>
          <a:chOff x="0" y="0"/>
          <a:chExt cx="0" cy="0"/>
        </a:xfrm>
      </p:grpSpPr>
      <p:sp>
        <p:nvSpPr>
          <p:cNvPr id="1030" name="Google Shape;1030;g21e82786677_0_430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15 min.</a:t>
            </a:r>
            <a:endParaRPr/>
          </a:p>
        </p:txBody>
      </p:sp>
      <p:sp>
        <p:nvSpPr>
          <p:cNvPr id="1031" name="Google Shape;1031;g21e82786677_0_43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6" name="Shape 1036"/>
        <p:cNvGrpSpPr/>
        <p:nvPr/>
      </p:nvGrpSpPr>
      <p:grpSpPr>
        <a:xfrm>
          <a:off x="0" y="0"/>
          <a:ext cx="0" cy="0"/>
          <a:chOff x="0" y="0"/>
          <a:chExt cx="0" cy="0"/>
        </a:xfrm>
      </p:grpSpPr>
      <p:sp>
        <p:nvSpPr>
          <p:cNvPr id="1037" name="Google Shape;1037;g21e82786677_0_43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8" name="Google Shape;1038;g21e82786677_0_43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sz="1100">
                <a:latin typeface="Arial"/>
                <a:ea typeface="Arial"/>
                <a:cs typeface="Arial"/>
                <a:sym typeface="Arial"/>
              </a:rPr>
              <a:t>This video demonstrates how leaders can strengthen adult social and emotional competencies </a:t>
            </a:r>
            <a:r>
              <a:rPr b="1" lang="en-US" sz="1100">
                <a:latin typeface="Arial"/>
                <a:ea typeface="Arial"/>
                <a:cs typeface="Arial"/>
                <a:sym typeface="Arial"/>
              </a:rPr>
              <a:t>and</a:t>
            </a:r>
            <a:r>
              <a:rPr lang="en-US" sz="1100">
                <a:latin typeface="Arial"/>
                <a:ea typeface="Arial"/>
                <a:cs typeface="Arial"/>
                <a:sym typeface="Arial"/>
              </a:rPr>
              <a:t> impact culture and climate, staff relationships, and overall well-being.</a:t>
            </a:r>
            <a:endParaRPr sz="11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298450" lvl="0" marL="457200" rtl="0" algn="l">
              <a:lnSpc>
                <a:spcPct val="100000"/>
              </a:lnSpc>
              <a:spcBef>
                <a:spcPts val="0"/>
              </a:spcBef>
              <a:spcAft>
                <a:spcPts val="0"/>
              </a:spcAft>
              <a:buSzPts val="1100"/>
              <a:buFont typeface="Arial"/>
              <a:buChar char="●"/>
            </a:pPr>
            <a:r>
              <a:rPr lang="en-US" sz="1100">
                <a:latin typeface="Arial"/>
                <a:ea typeface="Arial"/>
                <a:cs typeface="Arial"/>
                <a:sym typeface="Arial"/>
              </a:rPr>
              <a:t>Watch it: </a:t>
            </a:r>
            <a:r>
              <a:rPr lang="en-US" sz="1100" u="sng">
                <a:solidFill>
                  <a:srgbClr val="1155CC"/>
                </a:solidFill>
                <a:latin typeface="Arial"/>
                <a:ea typeface="Arial"/>
                <a:cs typeface="Arial"/>
                <a:sym typeface="Arial"/>
                <a:hlinkClick r:id="rId2">
                  <a:extLst>
                    <a:ext uri="{A12FA001-AC4F-418D-AE19-62706E023703}">
                      <ahyp:hlinkClr val="tx"/>
                    </a:ext>
                  </a:extLst>
                </a:hlinkClick>
              </a:rPr>
              <a:t>Focus on Adult SEL</a:t>
            </a:r>
            <a:r>
              <a:rPr lang="en-US" sz="1100">
                <a:latin typeface="Arial"/>
                <a:ea typeface="Arial"/>
                <a:cs typeface="Arial"/>
                <a:sym typeface="Arial"/>
              </a:rPr>
              <a:t> (</a:t>
            </a:r>
            <a:r>
              <a:rPr lang="en-US" sz="1100" u="sng">
                <a:solidFill>
                  <a:schemeClr val="hlink"/>
                </a:solidFill>
                <a:latin typeface="Arial"/>
                <a:ea typeface="Arial"/>
                <a:cs typeface="Arial"/>
                <a:sym typeface="Arial"/>
                <a:hlinkClick r:id="rId3"/>
              </a:rPr>
              <a:t>https://ca.pbslearningmedia.org/resource/focus-on-adult-sel-animation/focus-on-adult-sel-social-emotional-learning/</a:t>
            </a:r>
            <a:r>
              <a:rPr lang="en-US" sz="1100">
                <a:latin typeface="Arial"/>
                <a:ea typeface="Arial"/>
                <a:cs typeface="Arial"/>
                <a:sym typeface="Arial"/>
              </a:rPr>
              <a:t>) (6 min.)</a:t>
            </a:r>
            <a:endParaRPr sz="1100">
              <a:latin typeface="Arial"/>
              <a:ea typeface="Arial"/>
              <a:cs typeface="Arial"/>
              <a:sym typeface="Arial"/>
            </a:endParaRPr>
          </a:p>
          <a:p>
            <a:pPr indent="-298450" lvl="0" marL="457200" rtl="0" algn="l">
              <a:lnSpc>
                <a:spcPct val="100000"/>
              </a:lnSpc>
              <a:spcBef>
                <a:spcPts val="0"/>
              </a:spcBef>
              <a:spcAft>
                <a:spcPts val="0"/>
              </a:spcAft>
              <a:buSzPts val="1100"/>
              <a:buFont typeface="Arial"/>
              <a:buChar char="●"/>
            </a:pPr>
            <a:r>
              <a:rPr lang="en-US" sz="1100">
                <a:latin typeface="Arial"/>
                <a:ea typeface="Arial"/>
                <a:cs typeface="Arial"/>
                <a:sym typeface="Arial"/>
              </a:rPr>
              <a:t>Afterwards, ask staff members what they noticed and what they are wondering.  </a:t>
            </a:r>
            <a:endParaRPr sz="1100">
              <a:latin typeface="Arial"/>
              <a:ea typeface="Arial"/>
              <a:cs typeface="Arial"/>
              <a:sym typeface="Arial"/>
            </a:endParaRPr>
          </a:p>
          <a:p>
            <a:pPr indent="-298450" lvl="0" marL="457200" rtl="0" algn="l">
              <a:lnSpc>
                <a:spcPct val="100000"/>
              </a:lnSpc>
              <a:spcBef>
                <a:spcPts val="0"/>
              </a:spcBef>
              <a:spcAft>
                <a:spcPts val="0"/>
              </a:spcAft>
              <a:buSzPts val="1100"/>
              <a:buFont typeface="Arial"/>
              <a:buChar char="●"/>
            </a:pPr>
            <a:r>
              <a:rPr lang="en-US" sz="1100">
                <a:latin typeface="Arial"/>
                <a:ea typeface="Arial"/>
                <a:cs typeface="Arial"/>
                <a:sym typeface="Arial"/>
              </a:rPr>
              <a:t>Debrief by pointing out a variety of entry points for leaders, in the broadest sense, to strengthen relationships and collaboration among staff members, with families and community partners, which, in turn, creates a positive, respectful, and caring culture and climate, improves the overall health and wellbeing of all the adults, as well as promotes instruction with a commitment to equity, inclusion, and cultural expansiveness that teaches and reaches the whole child .</a:t>
            </a:r>
            <a:endParaRPr sz="11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457200" rtl="0" algn="l">
              <a:lnSpc>
                <a:spcPct val="115000"/>
              </a:lnSpc>
              <a:spcBef>
                <a:spcPts val="0"/>
              </a:spcBef>
              <a:spcAft>
                <a:spcPts val="0"/>
              </a:spcAft>
              <a:buSzPts val="1400"/>
              <a:buNone/>
            </a:pPr>
            <a:r>
              <a:t/>
            </a:r>
            <a:endParaRPr sz="1100">
              <a:latin typeface="Arial"/>
              <a:ea typeface="Arial"/>
              <a:cs typeface="Arial"/>
              <a:sym typeface="Arial"/>
            </a:endParaRPr>
          </a:p>
          <a:p>
            <a:pPr indent="0" lvl="0" marL="0" rtl="0" algn="l">
              <a:lnSpc>
                <a:spcPct val="115000"/>
              </a:lnSpc>
              <a:spcBef>
                <a:spcPts val="0"/>
              </a:spcBef>
              <a:spcAft>
                <a:spcPts val="0"/>
              </a:spcAft>
              <a:buSzPts val="1400"/>
              <a:buNone/>
            </a:pPr>
            <a:r>
              <a:t/>
            </a:r>
            <a:endParaRPr b="1" sz="1100">
              <a:latin typeface="Arial"/>
              <a:ea typeface="Arial"/>
              <a:cs typeface="Arial"/>
              <a:sym typeface="Arial"/>
            </a:endParaRPr>
          </a:p>
        </p:txBody>
      </p:sp>
      <p:sp>
        <p:nvSpPr>
          <p:cNvPr id="1039" name="Google Shape;1039;g21e82786677_0_43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6" name="Shape 1046"/>
        <p:cNvGrpSpPr/>
        <p:nvPr/>
      </p:nvGrpSpPr>
      <p:grpSpPr>
        <a:xfrm>
          <a:off x="0" y="0"/>
          <a:ext cx="0" cy="0"/>
          <a:chOff x="0" y="0"/>
          <a:chExt cx="0" cy="0"/>
        </a:xfrm>
      </p:grpSpPr>
      <p:sp>
        <p:nvSpPr>
          <p:cNvPr id="1047" name="Google Shape;1047;g21e82786677_0_98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15 min.</a:t>
            </a:r>
            <a:endParaRPr/>
          </a:p>
        </p:txBody>
      </p:sp>
      <p:sp>
        <p:nvSpPr>
          <p:cNvPr id="1048" name="Google Shape;1048;g21e82786677_0_9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3" name="Shape 1053"/>
        <p:cNvGrpSpPr/>
        <p:nvPr/>
      </p:nvGrpSpPr>
      <p:grpSpPr>
        <a:xfrm>
          <a:off x="0" y="0"/>
          <a:ext cx="0" cy="0"/>
          <a:chOff x="0" y="0"/>
          <a:chExt cx="0" cy="0"/>
        </a:xfrm>
      </p:grpSpPr>
      <p:sp>
        <p:nvSpPr>
          <p:cNvPr id="1054" name="Google Shape;1054;g21e82786677_0_26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5" name="Google Shape;1055;g21e82786677_0_265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100"/>
              <a:t>One of the strongest and most effective physical practices to become calm and come into the moment is through our breath. Take a moment to breathe and settle in. You might try Box Breathing (4x4x4x4). Notice how you’re feeling.</a:t>
            </a:r>
            <a:endParaRPr sz="1100"/>
          </a:p>
          <a:p>
            <a:pPr indent="0" lvl="0" marL="0" rtl="0" algn="l">
              <a:lnSpc>
                <a:spcPct val="100000"/>
              </a:lnSpc>
              <a:spcBef>
                <a:spcPts val="0"/>
              </a:spcBef>
              <a:spcAft>
                <a:spcPts val="0"/>
              </a:spcAft>
              <a:buSzPts val="1400"/>
              <a:buNone/>
            </a:pPr>
            <a:r>
              <a:t/>
            </a:r>
            <a:endParaRPr sz="1100"/>
          </a:p>
        </p:txBody>
      </p:sp>
      <p:sp>
        <p:nvSpPr>
          <p:cNvPr id="1056" name="Google Shape;1056;g21e82786677_0_265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2" name="Shape 1062"/>
        <p:cNvGrpSpPr/>
        <p:nvPr/>
      </p:nvGrpSpPr>
      <p:grpSpPr>
        <a:xfrm>
          <a:off x="0" y="0"/>
          <a:ext cx="0" cy="0"/>
          <a:chOff x="0" y="0"/>
          <a:chExt cx="0" cy="0"/>
        </a:xfrm>
      </p:grpSpPr>
      <p:sp>
        <p:nvSpPr>
          <p:cNvPr id="1063" name="Google Shape;1063;g21e82786677_0_9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4" name="Google Shape;1064;g21e82786677_0_99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8450" lvl="0" marL="457200" rtl="0" algn="l">
              <a:lnSpc>
                <a:spcPct val="100000"/>
              </a:lnSpc>
              <a:spcBef>
                <a:spcPts val="0"/>
              </a:spcBef>
              <a:spcAft>
                <a:spcPts val="0"/>
              </a:spcAft>
              <a:buClr>
                <a:srgbClr val="000000"/>
              </a:buClr>
              <a:buSzPts val="1100"/>
              <a:buFont typeface="Arial"/>
              <a:buChar char="●"/>
            </a:pPr>
            <a:r>
              <a:rPr b="0" i="0" lang="en-US" sz="1200" u="none" cap="none" strike="noStrike">
                <a:solidFill>
                  <a:srgbClr val="000000"/>
                </a:solidFill>
                <a:latin typeface="Arial"/>
                <a:ea typeface="Arial"/>
                <a:cs typeface="Arial"/>
                <a:sym typeface="Arial"/>
              </a:rPr>
              <a:t>Begin by inviting staff to settle in and become present. Invite members to take a few deep breaths, letting themselves relax more with each breath. After about 4-5 cycles at everyone’s own pace, ask the group to notice how they are feeling and </a:t>
            </a:r>
            <a:r>
              <a:rPr lang="en-US">
                <a:solidFill>
                  <a:srgbClr val="000000"/>
                </a:solidFill>
                <a:latin typeface="Arial"/>
                <a:ea typeface="Arial"/>
                <a:cs typeface="Arial"/>
                <a:sym typeface="Arial"/>
              </a:rPr>
              <a:t>whether</a:t>
            </a:r>
            <a:r>
              <a:rPr b="0" i="0" lang="en-US" sz="1200" u="none" cap="none" strike="noStrike">
                <a:solidFill>
                  <a:srgbClr val="000000"/>
                </a:solidFill>
                <a:latin typeface="Arial"/>
                <a:ea typeface="Arial"/>
                <a:cs typeface="Arial"/>
                <a:sym typeface="Arial"/>
              </a:rPr>
              <a:t> anything has shifted</a:t>
            </a:r>
            <a:r>
              <a:rPr lang="en-US">
                <a:solidFill>
                  <a:srgbClr val="000000"/>
                </a:solidFill>
                <a:latin typeface="Arial"/>
                <a:ea typeface="Arial"/>
                <a:cs typeface="Arial"/>
                <a:sym typeface="Arial"/>
              </a:rPr>
              <a:t>.</a:t>
            </a:r>
            <a:r>
              <a:rPr lang="en-US"/>
              <a:t> </a:t>
            </a:r>
            <a:r>
              <a:rPr b="0" i="0" lang="en-US" sz="1200" u="none" cap="none" strike="noStrike">
                <a:solidFill>
                  <a:srgbClr val="000000"/>
                </a:solidFill>
                <a:latin typeface="Arial"/>
                <a:ea typeface="Arial"/>
                <a:cs typeface="Arial"/>
                <a:sym typeface="Arial"/>
              </a:rPr>
              <a:t>Surface a few comments.  </a:t>
            </a:r>
            <a:endParaRPr/>
          </a:p>
          <a:p>
            <a:pPr indent="-298450" lvl="0" marL="457200" rtl="0" algn="l">
              <a:lnSpc>
                <a:spcPct val="100000"/>
              </a:lnSpc>
              <a:spcBef>
                <a:spcPts val="0"/>
              </a:spcBef>
              <a:spcAft>
                <a:spcPts val="0"/>
              </a:spcAft>
              <a:buClr>
                <a:srgbClr val="000000"/>
              </a:buClr>
              <a:buSzPts val="1100"/>
              <a:buFont typeface="Arial"/>
              <a:buChar char="●"/>
            </a:pPr>
            <a:r>
              <a:rPr b="0" i="0" lang="en-US" sz="1200" u="none" cap="none" strike="noStrike">
                <a:solidFill>
                  <a:srgbClr val="000000"/>
                </a:solidFill>
                <a:latin typeface="Arial"/>
                <a:ea typeface="Arial"/>
                <a:cs typeface="Arial"/>
                <a:sym typeface="Arial"/>
              </a:rPr>
              <a:t>Debrief with a neuroscience nugget</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when we deliberately slow our exhalation down, extending our diaphragm as we breathe, we change our breathing from autonomic to voluntarily</a:t>
            </a:r>
            <a:r>
              <a:rPr lang="en-US">
                <a:solidFill>
                  <a:srgbClr val="000000"/>
                </a:solidFill>
                <a:latin typeface="Arial"/>
                <a:ea typeface="Arial"/>
                <a:cs typeface="Arial"/>
                <a:sym typeface="Arial"/>
              </a:rPr>
              <a:t>—</a:t>
            </a:r>
            <a:r>
              <a:rPr b="0" i="0" lang="en-US" sz="1200" u="none" cap="none" strike="noStrike">
                <a:solidFill>
                  <a:srgbClr val="000000"/>
                </a:solidFill>
                <a:latin typeface="Arial"/>
                <a:ea typeface="Arial"/>
                <a:cs typeface="Arial"/>
                <a:sym typeface="Arial"/>
              </a:rPr>
              <a:t>under our control, thus moving our system from sympathetic (fight/flight) to parasympathetic (rest and digest).</a:t>
            </a:r>
            <a:endParaRPr/>
          </a:p>
        </p:txBody>
      </p:sp>
      <p:sp>
        <p:nvSpPr>
          <p:cNvPr id="1065" name="Google Shape;1065;g21e82786677_0_99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5" name="Shape 1075"/>
        <p:cNvGrpSpPr/>
        <p:nvPr/>
      </p:nvGrpSpPr>
      <p:grpSpPr>
        <a:xfrm>
          <a:off x="0" y="0"/>
          <a:ext cx="0" cy="0"/>
          <a:chOff x="0" y="0"/>
          <a:chExt cx="0" cy="0"/>
        </a:xfrm>
      </p:grpSpPr>
      <p:sp>
        <p:nvSpPr>
          <p:cNvPr id="1076" name="Google Shape;1076;g21e82786677_0_199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15 min.</a:t>
            </a:r>
            <a:endParaRPr/>
          </a:p>
          <a:p>
            <a:pPr indent="0" lvl="0" marL="0" rtl="0" algn="l">
              <a:lnSpc>
                <a:spcPct val="100000"/>
              </a:lnSpc>
              <a:spcBef>
                <a:spcPts val="0"/>
              </a:spcBef>
              <a:spcAft>
                <a:spcPts val="0"/>
              </a:spcAft>
              <a:buSzPts val="1400"/>
              <a:buNone/>
            </a:pPr>
            <a:r>
              <a:t/>
            </a:r>
            <a:endParaRPr/>
          </a:p>
        </p:txBody>
      </p:sp>
      <p:sp>
        <p:nvSpPr>
          <p:cNvPr id="1077" name="Google Shape;1077;g21e82786677_0_19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2" name="Shape 1082"/>
        <p:cNvGrpSpPr/>
        <p:nvPr/>
      </p:nvGrpSpPr>
      <p:grpSpPr>
        <a:xfrm>
          <a:off x="0" y="0"/>
          <a:ext cx="0" cy="0"/>
          <a:chOff x="0" y="0"/>
          <a:chExt cx="0" cy="0"/>
        </a:xfrm>
      </p:grpSpPr>
      <p:sp>
        <p:nvSpPr>
          <p:cNvPr id="1083" name="Google Shape;1083;g21e82786677_0_19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4" name="Google Shape;1084;g21e82786677_0_199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100">
                <a:highlight>
                  <a:schemeClr val="lt1"/>
                </a:highlight>
                <a:latin typeface="Arial"/>
                <a:ea typeface="Arial"/>
                <a:cs typeface="Arial"/>
                <a:sym typeface="Arial"/>
              </a:rPr>
              <a:t>Explain the activity:</a:t>
            </a:r>
            <a:endParaRPr sz="1100">
              <a:highlight>
                <a:schemeClr val="lt1"/>
              </a:highlight>
              <a:latin typeface="Arial"/>
              <a:ea typeface="Arial"/>
              <a:cs typeface="Arial"/>
              <a:sym typeface="Arial"/>
            </a:endParaRPr>
          </a:p>
          <a:p>
            <a:pPr indent="-298450" lvl="0" marL="914400" rtl="0" algn="l">
              <a:lnSpc>
                <a:spcPct val="115000"/>
              </a:lnSpc>
              <a:spcBef>
                <a:spcPts val="0"/>
              </a:spcBef>
              <a:spcAft>
                <a:spcPts val="0"/>
              </a:spcAft>
              <a:buClr>
                <a:schemeClr val="dk1"/>
              </a:buClr>
              <a:buSzPts val="1100"/>
              <a:buChar char="●"/>
            </a:pPr>
            <a:r>
              <a:rPr lang="en-US" sz="1100">
                <a:highlight>
                  <a:schemeClr val="lt1"/>
                </a:highlight>
                <a:latin typeface="Arial"/>
                <a:ea typeface="Arial"/>
                <a:cs typeface="Arial"/>
                <a:sym typeface="Arial"/>
              </a:rPr>
              <a:t>When the music starts, move around and greet your colleagues non-verbally.</a:t>
            </a:r>
            <a:endParaRPr sz="1100">
              <a:highlight>
                <a:schemeClr val="lt1"/>
              </a:highlight>
              <a:latin typeface="Arial"/>
              <a:ea typeface="Arial"/>
              <a:cs typeface="Arial"/>
              <a:sym typeface="Arial"/>
            </a:endParaRPr>
          </a:p>
          <a:p>
            <a:pPr indent="-298450" lvl="0" marL="914400" rtl="0" algn="l">
              <a:lnSpc>
                <a:spcPct val="115000"/>
              </a:lnSpc>
              <a:spcBef>
                <a:spcPts val="0"/>
              </a:spcBef>
              <a:spcAft>
                <a:spcPts val="0"/>
              </a:spcAft>
              <a:buClr>
                <a:schemeClr val="dk1"/>
              </a:buClr>
              <a:buSzPts val="1100"/>
              <a:buChar char="●"/>
            </a:pPr>
            <a:r>
              <a:rPr lang="en-US" sz="1100">
                <a:highlight>
                  <a:schemeClr val="lt1"/>
                </a:highlight>
                <a:latin typeface="Arial"/>
                <a:ea typeface="Arial"/>
                <a:cs typeface="Arial"/>
                <a:sym typeface="Arial"/>
              </a:rPr>
              <a:t>When the music stops, find a partner. (Those without a partner can join pairs to become a triad)</a:t>
            </a:r>
            <a:endParaRPr sz="1100">
              <a:highlight>
                <a:schemeClr val="lt1"/>
              </a:highlight>
              <a:latin typeface="Arial"/>
              <a:ea typeface="Arial"/>
              <a:cs typeface="Arial"/>
              <a:sym typeface="Arial"/>
            </a:endParaRPr>
          </a:p>
          <a:p>
            <a:pPr indent="-298450" lvl="0" marL="914400" rtl="0" algn="l">
              <a:lnSpc>
                <a:spcPct val="115000"/>
              </a:lnSpc>
              <a:spcBef>
                <a:spcPts val="0"/>
              </a:spcBef>
              <a:spcAft>
                <a:spcPts val="0"/>
              </a:spcAft>
              <a:buSzPts val="1100"/>
              <a:buFont typeface="Arial"/>
              <a:buChar char="●"/>
            </a:pPr>
            <a:r>
              <a:rPr lang="en-US" sz="1100">
                <a:highlight>
                  <a:schemeClr val="lt1"/>
                </a:highlight>
                <a:latin typeface="Arial"/>
                <a:ea typeface="Arial"/>
                <a:cs typeface="Arial"/>
                <a:sym typeface="Arial"/>
              </a:rPr>
              <a:t>Four rounds, each one allowing for discussion of a fun question such as: </a:t>
            </a:r>
            <a:r>
              <a:rPr lang="en-US" sz="1100">
                <a:solidFill>
                  <a:srgbClr val="222222"/>
                </a:solidFill>
                <a:highlight>
                  <a:srgbClr val="FFFFFF"/>
                </a:highlight>
                <a:latin typeface="Arial"/>
                <a:ea typeface="Arial"/>
                <a:cs typeface="Arial"/>
                <a:sym typeface="Arial"/>
              </a:rPr>
              <a:t>What superpower would you like to have and why? If you could talk to any one person now or in history, who would it be and why? If you could have any question answered, what would it be and why? If you had one day to live over again, what day would you pick and why? For more questions, see the GGIE practice </a:t>
            </a:r>
            <a:r>
              <a:rPr lang="en-US" sz="1100" u="sng">
                <a:solidFill>
                  <a:schemeClr val="hlink"/>
                </a:solidFill>
                <a:highlight>
                  <a:srgbClr val="FFFFFF"/>
                </a:highlight>
                <a:latin typeface="Arial"/>
                <a:ea typeface="Arial"/>
                <a:cs typeface="Arial"/>
                <a:sym typeface="Arial"/>
                <a:hlinkClick r:id="rId2"/>
              </a:rPr>
              <a:t>36 Questions to Increase Connectedness at School</a:t>
            </a:r>
            <a:r>
              <a:rPr lang="en-US" sz="1100">
                <a:solidFill>
                  <a:srgbClr val="222222"/>
                </a:solidFill>
                <a:highlight>
                  <a:srgbClr val="FFFFFF"/>
                </a:highlight>
                <a:latin typeface="Arial"/>
                <a:ea typeface="Arial"/>
                <a:cs typeface="Arial"/>
                <a:sym typeface="Arial"/>
              </a:rPr>
              <a:t>.</a:t>
            </a:r>
            <a:endParaRPr sz="1100">
              <a:highlight>
                <a:schemeClr val="lt1"/>
              </a:highlight>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1085" name="Google Shape;1085;g21e82786677_0_199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0" name="Shape 1090"/>
        <p:cNvGrpSpPr/>
        <p:nvPr/>
      </p:nvGrpSpPr>
      <p:grpSpPr>
        <a:xfrm>
          <a:off x="0" y="0"/>
          <a:ext cx="0" cy="0"/>
          <a:chOff x="0" y="0"/>
          <a:chExt cx="0" cy="0"/>
        </a:xfrm>
      </p:grpSpPr>
      <p:sp>
        <p:nvSpPr>
          <p:cNvPr id="1091" name="Google Shape;1091;g21e82786677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sz="1100">
                <a:latin typeface="Arial"/>
                <a:ea typeface="Arial"/>
                <a:cs typeface="Arial"/>
                <a:sym typeface="Arial"/>
              </a:rPr>
              <a:t>10 min.</a:t>
            </a:r>
            <a:endParaRPr sz="11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US" sz="1100">
                <a:latin typeface="Arial"/>
                <a:ea typeface="Arial"/>
                <a:cs typeface="Arial"/>
                <a:sym typeface="Arial"/>
              </a:rPr>
              <a:t>Start with a </a:t>
            </a:r>
            <a:r>
              <a:rPr lang="en-US" sz="1100" u="sng">
                <a:solidFill>
                  <a:srgbClr val="1155CC"/>
                </a:solidFill>
                <a:latin typeface="Arial"/>
                <a:ea typeface="Arial"/>
                <a:cs typeface="Arial"/>
                <a:sym typeface="Arial"/>
                <a:hlinkClick r:id="rId2">
                  <a:extLst>
                    <a:ext uri="{A12FA001-AC4F-418D-AE19-62706E023703}">
                      <ahyp:hlinkClr val="tx"/>
                    </a:ext>
                  </a:extLst>
                </a:hlinkClick>
              </a:rPr>
              <a:t>get-to-know you</a:t>
            </a:r>
            <a:r>
              <a:rPr lang="en-US" sz="1100">
                <a:latin typeface="Arial"/>
                <a:ea typeface="Arial"/>
                <a:cs typeface="Arial"/>
                <a:sym typeface="Arial"/>
              </a:rPr>
              <a:t> (</a:t>
            </a:r>
            <a:r>
              <a:rPr lang="en-US" sz="1100" u="sng">
                <a:solidFill>
                  <a:schemeClr val="hlink"/>
                </a:solidFill>
                <a:latin typeface="Arial"/>
                <a:ea typeface="Arial"/>
                <a:cs typeface="Arial"/>
                <a:sym typeface="Arial"/>
                <a:hlinkClick r:id="rId3"/>
              </a:rPr>
              <a:t>https://www.sessionlab.com/blog/icebreaker-games/</a:t>
            </a:r>
            <a:r>
              <a:rPr lang="en-US" sz="1100">
                <a:latin typeface="Arial"/>
                <a:ea typeface="Arial"/>
                <a:cs typeface="Arial"/>
                <a:sym typeface="Arial"/>
              </a:rPr>
              <a:t>) activity, an </a:t>
            </a:r>
            <a:r>
              <a:rPr lang="en-US" sz="1100" u="sng">
                <a:solidFill>
                  <a:srgbClr val="1155CC"/>
                </a:solidFill>
                <a:latin typeface="Arial"/>
                <a:ea typeface="Arial"/>
                <a:cs typeface="Arial"/>
                <a:sym typeface="Arial"/>
                <a:hlinkClick r:id="rId4">
                  <a:extLst>
                    <a:ext uri="{A12FA001-AC4F-418D-AE19-62706E023703}">
                      <ahyp:hlinkClr val="tx"/>
                    </a:ext>
                  </a:extLst>
                </a:hlinkClick>
              </a:rPr>
              <a:t>emotional check-in</a:t>
            </a:r>
            <a:r>
              <a:rPr lang="en-US" sz="1100">
                <a:latin typeface="Arial"/>
                <a:ea typeface="Arial"/>
                <a:cs typeface="Arial"/>
                <a:sym typeface="Arial"/>
              </a:rPr>
              <a:t> (https://clubexperience.blog/2019/10/22/5-easy-emotional-check-ins/), a </a:t>
            </a:r>
            <a:r>
              <a:rPr lang="en-US" sz="1100" u="sng">
                <a:solidFill>
                  <a:srgbClr val="1155CC"/>
                </a:solidFill>
                <a:latin typeface="Arial"/>
                <a:ea typeface="Arial"/>
                <a:cs typeface="Arial"/>
                <a:sym typeface="Arial"/>
                <a:hlinkClick r:id="rId5">
                  <a:extLst>
                    <a:ext uri="{A12FA001-AC4F-418D-AE19-62706E023703}">
                      <ahyp:hlinkClr val="tx"/>
                    </a:ext>
                  </a:extLst>
                </a:hlinkClick>
              </a:rPr>
              <a:t>game</a:t>
            </a:r>
            <a:r>
              <a:rPr lang="en-US" sz="1100">
                <a:latin typeface="Arial"/>
                <a:ea typeface="Arial"/>
                <a:cs typeface="Arial"/>
                <a:sym typeface="Arial"/>
              </a:rPr>
              <a:t> (</a:t>
            </a:r>
            <a:r>
              <a:rPr lang="en-US" sz="1100" u="sng">
                <a:solidFill>
                  <a:schemeClr val="hlink"/>
                </a:solidFill>
                <a:latin typeface="Arial"/>
                <a:ea typeface="Arial"/>
                <a:cs typeface="Arial"/>
                <a:sym typeface="Arial"/>
                <a:hlinkClick r:id="rId6"/>
              </a:rPr>
              <a:t>https://www.playworks.org/resources/</a:t>
            </a:r>
            <a:r>
              <a:rPr lang="en-US" sz="1100">
                <a:latin typeface="Arial"/>
                <a:ea typeface="Arial"/>
                <a:cs typeface="Arial"/>
                <a:sym typeface="Arial"/>
              </a:rPr>
              <a:t>) or any other activity to help the group come together as a learning community. For more ideas, check out the </a:t>
            </a:r>
            <a:r>
              <a:rPr lang="en-US" sz="1100" u="sng">
                <a:solidFill>
                  <a:srgbClr val="1155CC"/>
                </a:solidFill>
                <a:latin typeface="Arial"/>
                <a:ea typeface="Arial"/>
                <a:cs typeface="Arial"/>
                <a:sym typeface="Arial"/>
                <a:hlinkClick r:id="rId7">
                  <a:extLst>
                    <a:ext uri="{A12FA001-AC4F-418D-AE19-62706E023703}">
                      <ahyp:hlinkClr val="tx"/>
                    </a:ext>
                  </a:extLst>
                </a:hlinkClick>
              </a:rPr>
              <a:t>3 Signature SEL Practices Playbook</a:t>
            </a:r>
            <a:r>
              <a:rPr lang="en-US" sz="1100">
                <a:latin typeface="Arial"/>
                <a:ea typeface="Arial"/>
                <a:cs typeface="Arial"/>
                <a:sym typeface="Arial"/>
              </a:rPr>
              <a:t> (https://schoolguide.casel.org/uploads/2018/12/CASEL_SEL-3-Signature-Practices-Playbook-V3.pdf). </a:t>
            </a:r>
            <a:endParaRPr sz="1100">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1092" name="Google Shape;1092;g21e82786677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5" name="Shape 855"/>
        <p:cNvGrpSpPr/>
        <p:nvPr/>
      </p:nvGrpSpPr>
      <p:grpSpPr>
        <a:xfrm>
          <a:off x="0" y="0"/>
          <a:ext cx="0" cy="0"/>
          <a:chOff x="0" y="0"/>
          <a:chExt cx="0" cy="0"/>
        </a:xfrm>
      </p:grpSpPr>
      <p:sp>
        <p:nvSpPr>
          <p:cNvPr id="856" name="Google Shape;856;g2550b171355_0_8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7" name="Google Shape;857;g2550b171355_0_80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Begin by reviewing the 3 Signature SEL Practices.</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Invite participants to share any experiences with the 3 Signature Practices.</a:t>
            </a:r>
            <a:endParaRPr/>
          </a:p>
        </p:txBody>
      </p:sp>
      <p:sp>
        <p:nvSpPr>
          <p:cNvPr id="858" name="Google Shape;858;g2550b171355_0_80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7" name="Shape 1097"/>
        <p:cNvGrpSpPr/>
        <p:nvPr/>
      </p:nvGrpSpPr>
      <p:grpSpPr>
        <a:xfrm>
          <a:off x="0" y="0"/>
          <a:ext cx="0" cy="0"/>
          <a:chOff x="0" y="0"/>
          <a:chExt cx="0" cy="0"/>
        </a:xfrm>
      </p:grpSpPr>
      <p:sp>
        <p:nvSpPr>
          <p:cNvPr id="1098" name="Google Shape;1098;g21e82786677_0_496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20 min.</a:t>
            </a:r>
            <a:endParaRPr/>
          </a:p>
          <a:p>
            <a:pPr indent="0" lvl="0" marL="0" rtl="0" algn="l">
              <a:lnSpc>
                <a:spcPct val="100000"/>
              </a:lnSpc>
              <a:spcBef>
                <a:spcPts val="0"/>
              </a:spcBef>
              <a:spcAft>
                <a:spcPts val="0"/>
              </a:spcAft>
              <a:buSzPts val="1400"/>
              <a:buNone/>
            </a:pPr>
            <a:r>
              <a:rPr lang="en-US"/>
              <a:t>In our Welcoming Ritual, we address the Environment as an entry point for integrating SEL into our practices. As we’ll see in the video, our environment can have a profound influence on how we feel, think, and act.</a:t>
            </a:r>
            <a:endParaRPr/>
          </a:p>
        </p:txBody>
      </p:sp>
      <p:sp>
        <p:nvSpPr>
          <p:cNvPr id="1099" name="Google Shape;1099;g21e82786677_0_49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5" name="Shape 1105"/>
        <p:cNvGrpSpPr/>
        <p:nvPr/>
      </p:nvGrpSpPr>
      <p:grpSpPr>
        <a:xfrm>
          <a:off x="0" y="0"/>
          <a:ext cx="0" cy="0"/>
          <a:chOff x="0" y="0"/>
          <a:chExt cx="0" cy="0"/>
        </a:xfrm>
      </p:grpSpPr>
      <p:sp>
        <p:nvSpPr>
          <p:cNvPr id="1106" name="Google Shape;1106;g21e82786677_0_49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7" name="Google Shape;1107;g21e82786677_0_497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sz="1100">
                <a:latin typeface="Arial"/>
                <a:ea typeface="Arial"/>
                <a:cs typeface="Arial"/>
                <a:sym typeface="Arial"/>
              </a:rPr>
              <a:t>• Begin by watching </a:t>
            </a:r>
            <a:r>
              <a:rPr lang="en-US" sz="1100" u="sng">
                <a:solidFill>
                  <a:srgbClr val="1155CC"/>
                </a:solidFill>
                <a:latin typeface="Arial"/>
                <a:ea typeface="Arial"/>
                <a:cs typeface="Arial"/>
                <a:sym typeface="Arial"/>
                <a:hlinkClick r:id="rId2">
                  <a:extLst>
                    <a:ext uri="{A12FA001-AC4F-418D-AE19-62706E023703}">
                      <ahyp:hlinkClr val="tx"/>
                    </a:ext>
                  </a:extLst>
                </a:hlinkClick>
              </a:rPr>
              <a:t>Creating a Positive Learning Environment</a:t>
            </a:r>
            <a:r>
              <a:rPr lang="en-US" sz="1100">
                <a:latin typeface="Arial"/>
                <a:ea typeface="Arial"/>
                <a:cs typeface="Arial"/>
                <a:sym typeface="Arial"/>
              </a:rPr>
              <a:t> together. (https://www.youtube.com/watch?v=T9ynlPs_NTM).</a:t>
            </a:r>
            <a:endParaRPr sz="1100">
              <a:latin typeface="Arial"/>
              <a:ea typeface="Arial"/>
              <a:cs typeface="Arial"/>
              <a:sym typeface="Arial"/>
            </a:endParaRPr>
          </a:p>
          <a:p>
            <a:pPr indent="0" lvl="0" marL="0" rtl="0" algn="l">
              <a:lnSpc>
                <a:spcPct val="100000"/>
              </a:lnSpc>
              <a:spcBef>
                <a:spcPts val="0"/>
              </a:spcBef>
              <a:spcAft>
                <a:spcPts val="0"/>
              </a:spcAft>
              <a:buSzPts val="1400"/>
              <a:buNone/>
            </a:pPr>
            <a:r>
              <a:rPr lang="en-US" sz="1100">
                <a:latin typeface="Arial"/>
                <a:ea typeface="Arial"/>
                <a:cs typeface="Arial"/>
                <a:sym typeface="Arial"/>
              </a:rPr>
              <a:t>• We know the learning environment is important for our students. It is just as important for the adults. </a:t>
            </a:r>
            <a:r>
              <a:rPr i="1" lang="en-US" sz="1100">
                <a:latin typeface="Arial"/>
                <a:ea typeface="Arial"/>
                <a:cs typeface="Arial"/>
                <a:sym typeface="Arial"/>
              </a:rPr>
              <a:t>What would a positive learning environment for the adults include? How might we enhance our social and emotional supports?</a:t>
            </a:r>
            <a:endParaRPr i="1" sz="11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i="1" lang="en-US" sz="1100">
                <a:latin typeface="Arial"/>
                <a:ea typeface="Arial"/>
                <a:cs typeface="Arial"/>
                <a:sym typeface="Arial"/>
              </a:rPr>
              <a:t>• </a:t>
            </a:r>
            <a:r>
              <a:rPr lang="en-US" sz="1100">
                <a:latin typeface="Arial"/>
                <a:ea typeface="Arial"/>
                <a:cs typeface="Arial"/>
                <a:sym typeface="Arial"/>
              </a:rPr>
              <a:t>Activity Instructions: </a:t>
            </a:r>
            <a:endParaRPr sz="1100">
              <a:latin typeface="Arial"/>
              <a:ea typeface="Arial"/>
              <a:cs typeface="Arial"/>
              <a:sym typeface="Arial"/>
            </a:endParaRPr>
          </a:p>
          <a:p>
            <a:pPr indent="0" lvl="0" marL="457200" rtl="0" algn="l">
              <a:lnSpc>
                <a:spcPct val="100000"/>
              </a:lnSpc>
              <a:spcBef>
                <a:spcPts val="0"/>
              </a:spcBef>
              <a:spcAft>
                <a:spcPts val="0"/>
              </a:spcAft>
              <a:buClr>
                <a:schemeClr val="dk1"/>
              </a:buClr>
              <a:buSzPts val="1100"/>
              <a:buFont typeface="Arial"/>
              <a:buNone/>
            </a:pPr>
            <a:r>
              <a:rPr lang="en-US" sz="1100">
                <a:latin typeface="Arial"/>
                <a:ea typeface="Arial"/>
                <a:cs typeface="Arial"/>
                <a:sym typeface="Arial"/>
              </a:rPr>
              <a:t>• Give each table group a chart and colored markers to record their brainstorming.</a:t>
            </a:r>
            <a:endParaRPr sz="1100">
              <a:latin typeface="Arial"/>
              <a:ea typeface="Arial"/>
              <a:cs typeface="Arial"/>
              <a:sym typeface="Arial"/>
            </a:endParaRPr>
          </a:p>
          <a:p>
            <a:pPr indent="0" lvl="0" marL="457200" rtl="0" algn="l">
              <a:lnSpc>
                <a:spcPct val="100000"/>
              </a:lnSpc>
              <a:spcBef>
                <a:spcPts val="0"/>
              </a:spcBef>
              <a:spcAft>
                <a:spcPts val="0"/>
              </a:spcAft>
              <a:buClr>
                <a:schemeClr val="dk1"/>
              </a:buClr>
              <a:buSzPts val="1100"/>
              <a:buFont typeface="Arial"/>
              <a:buNone/>
            </a:pPr>
            <a:r>
              <a:rPr lang="en-US" sz="1100">
                <a:latin typeface="Arial"/>
                <a:ea typeface="Arial"/>
                <a:cs typeface="Arial"/>
                <a:sym typeface="Arial"/>
              </a:rPr>
              <a:t>• Ask groups to envision ways to enhance their social and emotional supports and create a chart (or other representation) for sharing out to the whole group.</a:t>
            </a:r>
            <a:endParaRPr sz="1100">
              <a:latin typeface="Arial"/>
              <a:ea typeface="Arial"/>
              <a:cs typeface="Arial"/>
              <a:sym typeface="Arial"/>
            </a:endParaRPr>
          </a:p>
        </p:txBody>
      </p:sp>
      <p:sp>
        <p:nvSpPr>
          <p:cNvPr id="1108" name="Google Shape;1108;g21e82786677_0_497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5" name="Shape 1115"/>
        <p:cNvGrpSpPr/>
        <p:nvPr/>
      </p:nvGrpSpPr>
      <p:grpSpPr>
        <a:xfrm>
          <a:off x="0" y="0"/>
          <a:ext cx="0" cy="0"/>
          <a:chOff x="0" y="0"/>
          <a:chExt cx="0" cy="0"/>
        </a:xfrm>
      </p:grpSpPr>
      <p:sp>
        <p:nvSpPr>
          <p:cNvPr id="1116" name="Google Shape;1116;g21e82786677_0_49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8450" lvl="0" marL="457200" rtl="0" algn="l">
              <a:lnSpc>
                <a:spcPct val="100000"/>
              </a:lnSpc>
              <a:spcBef>
                <a:spcPts val="0"/>
              </a:spcBef>
              <a:spcAft>
                <a:spcPts val="0"/>
              </a:spcAft>
              <a:buSzPts val="1100"/>
              <a:buChar char="●"/>
            </a:pPr>
            <a:r>
              <a:rPr lang="en-US" sz="1100">
                <a:latin typeface="Arial"/>
                <a:ea typeface="Arial"/>
                <a:cs typeface="Arial"/>
                <a:sym typeface="Arial"/>
              </a:rPr>
              <a:t>Ask one person from each group to share their ideas.</a:t>
            </a:r>
            <a:endParaRPr sz="1100">
              <a:latin typeface="Arial"/>
              <a:ea typeface="Arial"/>
              <a:cs typeface="Arial"/>
              <a:sym typeface="Arial"/>
            </a:endParaRPr>
          </a:p>
          <a:p>
            <a:pPr indent="-298450" lvl="0" marL="457200" rtl="0" algn="l">
              <a:lnSpc>
                <a:spcPct val="100000"/>
              </a:lnSpc>
              <a:spcBef>
                <a:spcPts val="0"/>
              </a:spcBef>
              <a:spcAft>
                <a:spcPts val="0"/>
              </a:spcAft>
              <a:buSzPts val="1100"/>
              <a:buChar char="●"/>
            </a:pPr>
            <a:r>
              <a:rPr lang="en-US" sz="1100">
                <a:latin typeface="Arial"/>
                <a:ea typeface="Arial"/>
                <a:cs typeface="Arial"/>
                <a:sym typeface="Arial"/>
              </a:rPr>
              <a:t>Post the charts. </a:t>
            </a:r>
            <a:endParaRPr sz="1100">
              <a:latin typeface="Arial"/>
              <a:ea typeface="Arial"/>
              <a:cs typeface="Arial"/>
              <a:sym typeface="Arial"/>
            </a:endParaRPr>
          </a:p>
          <a:p>
            <a:pPr indent="-298450" lvl="0" marL="457200" rtl="0" algn="l">
              <a:lnSpc>
                <a:spcPct val="100000"/>
              </a:lnSpc>
              <a:spcBef>
                <a:spcPts val="0"/>
              </a:spcBef>
              <a:spcAft>
                <a:spcPts val="0"/>
              </a:spcAft>
              <a:buSzPts val="1100"/>
              <a:buFont typeface="Arial"/>
              <a:buChar char="●"/>
            </a:pPr>
            <a:r>
              <a:rPr lang="en-US" sz="1100">
                <a:latin typeface="Arial"/>
                <a:ea typeface="Arial"/>
                <a:cs typeface="Arial"/>
                <a:sym typeface="Arial"/>
              </a:rPr>
              <a:t>Group members reflect and share with one another whole and/or small group: </a:t>
            </a:r>
            <a:endParaRPr i="1" sz="1100">
              <a:latin typeface="Arial"/>
              <a:ea typeface="Arial"/>
              <a:cs typeface="Arial"/>
              <a:sym typeface="Arial"/>
            </a:endParaRPr>
          </a:p>
          <a:p>
            <a:pPr indent="-298450" lvl="0" marL="914400" rtl="0" algn="l">
              <a:lnSpc>
                <a:spcPct val="100000"/>
              </a:lnSpc>
              <a:spcBef>
                <a:spcPts val="0"/>
              </a:spcBef>
              <a:spcAft>
                <a:spcPts val="0"/>
              </a:spcAft>
              <a:buClr>
                <a:schemeClr val="dk1"/>
              </a:buClr>
              <a:buSzPts val="1100"/>
              <a:buChar char="-"/>
            </a:pPr>
            <a:r>
              <a:rPr i="1" lang="en-US" sz="1100">
                <a:latin typeface="Arial"/>
                <a:ea typeface="Arial"/>
                <a:cs typeface="Arial"/>
                <a:sym typeface="Arial"/>
              </a:rPr>
              <a:t>What outcomes might result from improving our environment?</a:t>
            </a:r>
            <a:endParaRPr i="1" sz="1100">
              <a:latin typeface="Arial"/>
              <a:ea typeface="Arial"/>
              <a:cs typeface="Arial"/>
              <a:sym typeface="Arial"/>
            </a:endParaRPr>
          </a:p>
          <a:p>
            <a:pPr indent="-298450" lvl="0" marL="914400" rtl="0" algn="l">
              <a:lnSpc>
                <a:spcPct val="100000"/>
              </a:lnSpc>
              <a:spcBef>
                <a:spcPts val="0"/>
              </a:spcBef>
              <a:spcAft>
                <a:spcPts val="0"/>
              </a:spcAft>
              <a:buClr>
                <a:schemeClr val="dk1"/>
              </a:buClr>
              <a:buSzPts val="1100"/>
              <a:buFont typeface="Arial"/>
              <a:buChar char="-"/>
            </a:pPr>
            <a:r>
              <a:rPr i="1" lang="en-US" sz="1100">
                <a:latin typeface="Arial"/>
                <a:ea typeface="Arial"/>
                <a:cs typeface="Arial"/>
                <a:sym typeface="Arial"/>
              </a:rPr>
              <a:t>What are some concrete and doable next steps?</a:t>
            </a:r>
            <a:endParaRPr i="1" sz="11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i="1" sz="11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b="1" sz="1100">
              <a:latin typeface="Arial"/>
              <a:ea typeface="Arial"/>
              <a:cs typeface="Arial"/>
              <a:sym typeface="Arial"/>
            </a:endParaRPr>
          </a:p>
          <a:p>
            <a:pPr indent="0" lvl="0" marL="0" rtl="0" algn="l">
              <a:lnSpc>
                <a:spcPct val="100000"/>
              </a:lnSpc>
              <a:spcBef>
                <a:spcPts val="0"/>
              </a:spcBef>
              <a:spcAft>
                <a:spcPts val="0"/>
              </a:spcAft>
              <a:buSzPts val="1400"/>
              <a:buNone/>
            </a:pPr>
            <a:r>
              <a:t/>
            </a:r>
            <a:endParaRPr b="1"/>
          </a:p>
        </p:txBody>
      </p:sp>
      <p:sp>
        <p:nvSpPr>
          <p:cNvPr id="1117" name="Google Shape;1117;g21e82786677_0_49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4" name="Shape 1124"/>
        <p:cNvGrpSpPr/>
        <p:nvPr/>
      </p:nvGrpSpPr>
      <p:grpSpPr>
        <a:xfrm>
          <a:off x="0" y="0"/>
          <a:ext cx="0" cy="0"/>
          <a:chOff x="0" y="0"/>
          <a:chExt cx="0" cy="0"/>
        </a:xfrm>
      </p:grpSpPr>
      <p:sp>
        <p:nvSpPr>
          <p:cNvPr id="1125" name="Google Shape;1125;g25226e42989_0_66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rPr lang="en-US" sz="1100">
                <a:latin typeface="Arial"/>
                <a:ea typeface="Arial"/>
                <a:cs typeface="Arial"/>
                <a:sym typeface="Arial"/>
              </a:rPr>
              <a:t>15 min.</a:t>
            </a:r>
            <a:endParaRPr sz="1100">
              <a:latin typeface="Arial"/>
              <a:ea typeface="Arial"/>
              <a:cs typeface="Arial"/>
              <a:sym typeface="Arial"/>
            </a:endParaRPr>
          </a:p>
          <a:p>
            <a:pPr indent="0" lvl="0" marL="0" rtl="0" algn="l">
              <a:lnSpc>
                <a:spcPct val="115000"/>
              </a:lnSpc>
              <a:spcBef>
                <a:spcPts val="0"/>
              </a:spcBef>
              <a:spcAft>
                <a:spcPts val="0"/>
              </a:spcAft>
              <a:buSzPts val="1400"/>
              <a:buNone/>
            </a:pPr>
            <a:r>
              <a:t/>
            </a:r>
            <a:endParaRPr b="1" sz="11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1100">
              <a:latin typeface="Arial"/>
              <a:ea typeface="Arial"/>
              <a:cs typeface="Arial"/>
              <a:sym typeface="Arial"/>
            </a:endParaRPr>
          </a:p>
        </p:txBody>
      </p:sp>
      <p:sp>
        <p:nvSpPr>
          <p:cNvPr id="1126" name="Google Shape;1126;g25226e42989_0_6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1" name="Shape 1131"/>
        <p:cNvGrpSpPr/>
        <p:nvPr/>
      </p:nvGrpSpPr>
      <p:grpSpPr>
        <a:xfrm>
          <a:off x="0" y="0"/>
          <a:ext cx="0" cy="0"/>
          <a:chOff x="0" y="0"/>
          <a:chExt cx="0" cy="0"/>
        </a:xfrm>
      </p:grpSpPr>
      <p:sp>
        <p:nvSpPr>
          <p:cNvPr id="1132" name="Google Shape;1132;g2512de97001_0_1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3" name="Google Shape;1133;g2512de97001_0_1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Welcoming ritual:</a:t>
            </a:r>
            <a:endParaRPr sz="1100">
              <a:latin typeface="Arial"/>
              <a:ea typeface="Arial"/>
              <a:cs typeface="Arial"/>
              <a:sym typeface="Arial"/>
            </a:endParaRPr>
          </a:p>
          <a:p>
            <a:pPr indent="0" lvl="0" marL="0" rtl="0" algn="l">
              <a:lnSpc>
                <a:spcPct val="115000"/>
              </a:lnSpc>
              <a:spcBef>
                <a:spcPts val="0"/>
              </a:spcBef>
              <a:spcAft>
                <a:spcPts val="0"/>
              </a:spcAft>
              <a:buSzPts val="1100"/>
              <a:buNone/>
            </a:pPr>
            <a:r>
              <a:rPr lang="en-US" sz="1100">
                <a:latin typeface="Arial"/>
                <a:ea typeface="Arial"/>
                <a:cs typeface="Arial"/>
                <a:sym typeface="Arial"/>
              </a:rPr>
              <a:t>Take a moment to check in: How are you feeling right now? If you were to describe your current feelings as weather, what kind of weather would that be? Dig a little deeper–what are some underlying causes for those feelings?</a:t>
            </a:r>
            <a:br>
              <a:rPr lang="en-US"/>
            </a:br>
            <a:br>
              <a:rPr lang="en-US"/>
            </a:br>
            <a:r>
              <a:rPr lang="en-US" sz="1200" u="none" cap="none" strike="noStrike">
                <a:solidFill>
                  <a:schemeClr val="dk1"/>
                </a:solidFill>
              </a:rPr>
              <a:t>Framing: How we feel affects our attention, learning, ability to be flexible, and to solve problems creatively. Dr. Daniel Siegel advises “name it to tame it.” By </a:t>
            </a:r>
            <a:r>
              <a:rPr lang="en-US" sz="1200" u="sng" cap="none" strike="noStrike">
                <a:solidFill>
                  <a:schemeClr val="dk1"/>
                </a:solidFill>
                <a:hlinkClick r:id="rId2">
                  <a:extLst>
                    <a:ext uri="{A12FA001-AC4F-418D-AE19-62706E023703}">
                      <ahyp:hlinkClr val="tx"/>
                    </a:ext>
                  </a:extLst>
                </a:hlinkClick>
              </a:rPr>
              <a:t>labeling our emotions and understanding causes</a:t>
            </a:r>
            <a:r>
              <a:rPr lang="en-US" sz="1200" u="none" cap="none" strike="noStrike">
                <a:solidFill>
                  <a:schemeClr val="dk1"/>
                </a:solidFill>
              </a:rPr>
              <a:t> (https://ggie.berkeley.edu/my-well-being/sel-for-adults-self-awareness-and-self-management/sel-for-adults-emotion-regulation/) for them, we are in a position to express those feelings and choose whether to maintain or shift them. </a:t>
            </a:r>
            <a:endParaRPr/>
          </a:p>
          <a:p>
            <a:pPr indent="0" lvl="0" marL="0" rtl="0" algn="l">
              <a:spcBef>
                <a:spcPts val="0"/>
              </a:spcBef>
              <a:spcAft>
                <a:spcPts val="0"/>
              </a:spcAft>
              <a:buNone/>
            </a:pPr>
            <a:r>
              <a:t/>
            </a:r>
            <a:endParaRPr sz="1200" u="none" cap="none" strike="noStrike">
              <a:solidFill>
                <a:schemeClr val="dk1"/>
              </a:solidFill>
            </a:endParaRPr>
          </a:p>
          <a:p>
            <a:pPr indent="0" lvl="0" marL="0" rtl="0" algn="l">
              <a:spcBef>
                <a:spcPts val="0"/>
              </a:spcBef>
              <a:spcAft>
                <a:spcPts val="0"/>
              </a:spcAft>
              <a:buNone/>
            </a:pPr>
            <a:r>
              <a:rPr lang="en-US" sz="1200" u="none" cap="none" strike="noStrike">
                <a:solidFill>
                  <a:schemeClr val="dk1"/>
                </a:solidFill>
              </a:rPr>
              <a:t>Ask the first three questions; then form triads. Invite each member to share at a level that feels comfortable. </a:t>
            </a:r>
            <a:endParaRPr/>
          </a:p>
          <a:p>
            <a:pPr indent="0" lvl="0" marL="0" rtl="0" algn="l">
              <a:spcBef>
                <a:spcPts val="0"/>
              </a:spcBef>
              <a:spcAft>
                <a:spcPts val="0"/>
              </a:spcAft>
              <a:buNone/>
            </a:pPr>
            <a:r>
              <a:t/>
            </a:r>
            <a:endParaRPr sz="1200" u="none" cap="none" strike="noStrike">
              <a:solidFill>
                <a:schemeClr val="dk1"/>
              </a:solidFill>
            </a:endParaRPr>
          </a:p>
        </p:txBody>
      </p:sp>
      <p:sp>
        <p:nvSpPr>
          <p:cNvPr id="1134" name="Google Shape;1134;g2512de97001_0_13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dk1"/>
              </a:buClr>
              <a:buSzPts val="1200"/>
              <a:buFont typeface="Arial"/>
              <a:buNone/>
            </a:pPr>
            <a:fld id="{00000000-1234-1234-1234-123412341234}" type="slidenum">
              <a:rPr lang="en-US" sz="1200" u="none" cap="none" strike="noStrike">
                <a:solidFill>
                  <a:schemeClr val="dk1"/>
                </a:solidFill>
              </a:rPr>
              <a:t>‹#›</a:t>
            </a:fld>
            <a:endParaRPr sz="1200" u="none" cap="none" strike="noStrike">
              <a:solidFill>
                <a:schemeClr val="dk1"/>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9" name="Shape 1139"/>
        <p:cNvGrpSpPr/>
        <p:nvPr/>
      </p:nvGrpSpPr>
      <p:grpSpPr>
        <a:xfrm>
          <a:off x="0" y="0"/>
          <a:ext cx="0" cy="0"/>
          <a:chOff x="0" y="0"/>
          <a:chExt cx="0" cy="0"/>
        </a:xfrm>
      </p:grpSpPr>
      <p:sp>
        <p:nvSpPr>
          <p:cNvPr id="1140" name="Google Shape;1140;g2512de97001_0_1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1" name="Google Shape;1141;g2512de97001_0_1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u="none" cap="none" strike="noStrike">
              <a:solidFill>
                <a:schemeClr val="dk1"/>
              </a:solidFill>
            </a:endParaRPr>
          </a:p>
          <a:p>
            <a:pPr indent="0" lvl="0" marL="0" rtl="0" algn="l">
              <a:spcBef>
                <a:spcPts val="0"/>
              </a:spcBef>
              <a:spcAft>
                <a:spcPts val="0"/>
              </a:spcAft>
              <a:buNone/>
            </a:pPr>
            <a:r>
              <a:t/>
            </a:r>
            <a:endParaRPr sz="1200" u="none" cap="none" strike="noStrike">
              <a:solidFill>
                <a:schemeClr val="dk1"/>
              </a:solidFill>
            </a:endParaRPr>
          </a:p>
        </p:txBody>
      </p:sp>
      <p:sp>
        <p:nvSpPr>
          <p:cNvPr id="1142" name="Google Shape;1142;g2512de97001_0_13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dk1"/>
              </a:buClr>
              <a:buSzPts val="1200"/>
              <a:buFont typeface="Arial"/>
              <a:buNone/>
            </a:pPr>
            <a:fld id="{00000000-1234-1234-1234-123412341234}" type="slidenum">
              <a:rPr lang="en-US" sz="1200" u="none" cap="none" strike="noStrike">
                <a:solidFill>
                  <a:schemeClr val="dk1"/>
                </a:solidFill>
              </a:rPr>
              <a:t>‹#›</a:t>
            </a:fld>
            <a:endParaRPr sz="1200" u="none" cap="none" strike="noStrike">
              <a:solidFill>
                <a:schemeClr val="dk1"/>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8" name="Shape 1148"/>
        <p:cNvGrpSpPr/>
        <p:nvPr/>
      </p:nvGrpSpPr>
      <p:grpSpPr>
        <a:xfrm>
          <a:off x="0" y="0"/>
          <a:ext cx="0" cy="0"/>
          <a:chOff x="0" y="0"/>
          <a:chExt cx="0" cy="0"/>
        </a:xfrm>
      </p:grpSpPr>
      <p:sp>
        <p:nvSpPr>
          <p:cNvPr id="1149" name="Google Shape;1149;g21e7e4499d5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rPr lang="en-US" sz="1100">
                <a:latin typeface="Arial"/>
                <a:ea typeface="Arial"/>
                <a:cs typeface="Arial"/>
                <a:sym typeface="Arial"/>
              </a:rPr>
              <a:t>15 min.</a:t>
            </a:r>
            <a:endParaRPr sz="1100">
              <a:latin typeface="Arial"/>
              <a:ea typeface="Arial"/>
              <a:cs typeface="Arial"/>
              <a:sym typeface="Arial"/>
            </a:endParaRPr>
          </a:p>
          <a:p>
            <a:pPr indent="0" lvl="0" marL="0" rtl="0" algn="l">
              <a:lnSpc>
                <a:spcPct val="115000"/>
              </a:lnSpc>
              <a:spcBef>
                <a:spcPts val="0"/>
              </a:spcBef>
              <a:spcAft>
                <a:spcPts val="0"/>
              </a:spcAft>
              <a:buSzPts val="1400"/>
              <a:buNone/>
            </a:pPr>
            <a:r>
              <a:t/>
            </a:r>
            <a:endParaRPr b="1" sz="11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1100">
              <a:latin typeface="Arial"/>
              <a:ea typeface="Arial"/>
              <a:cs typeface="Arial"/>
              <a:sym typeface="Arial"/>
            </a:endParaRPr>
          </a:p>
        </p:txBody>
      </p:sp>
      <p:sp>
        <p:nvSpPr>
          <p:cNvPr id="1150" name="Google Shape;1150;g21e7e4499d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5" name="Shape 1155"/>
        <p:cNvGrpSpPr/>
        <p:nvPr/>
      </p:nvGrpSpPr>
      <p:grpSpPr>
        <a:xfrm>
          <a:off x="0" y="0"/>
          <a:ext cx="0" cy="0"/>
          <a:chOff x="0" y="0"/>
          <a:chExt cx="0" cy="0"/>
        </a:xfrm>
      </p:grpSpPr>
      <p:sp>
        <p:nvSpPr>
          <p:cNvPr id="1156" name="Google Shape;1156;g21e7e4499d5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7" name="Google Shape;1157;g21e7e4499d5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b="1" lang="en-US" sz="1100">
                <a:latin typeface="Arial"/>
                <a:ea typeface="Arial"/>
                <a:cs typeface="Arial"/>
                <a:sym typeface="Arial"/>
              </a:rPr>
              <a:t>Welcoming Ritual: What’s New? </a:t>
            </a:r>
            <a:endParaRPr b="1"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AutoNum type="arabicPeriod"/>
            </a:pPr>
            <a:r>
              <a:rPr lang="en-US" sz="1100">
                <a:latin typeface="Arial"/>
                <a:ea typeface="Arial"/>
                <a:cs typeface="Arial"/>
                <a:sym typeface="Arial"/>
              </a:rPr>
              <a:t>Ask participants to find a partner. Say, "Think of something new to share with your partner." Then give participants a moment to reflect.</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AutoNum type="arabicPeriod"/>
            </a:pPr>
            <a:r>
              <a:rPr lang="en-US" sz="1100">
                <a:latin typeface="Arial"/>
                <a:ea typeface="Arial"/>
                <a:cs typeface="Arial"/>
                <a:sym typeface="Arial"/>
              </a:rPr>
              <a:t>Explain that each person will share their news while their partner listens silently and fully, without comments or questions.</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AutoNum type="arabicPeriod"/>
            </a:pPr>
            <a:r>
              <a:rPr lang="en-US" sz="1100">
                <a:latin typeface="Arial"/>
                <a:ea typeface="Arial"/>
                <a:cs typeface="Arial"/>
                <a:sym typeface="Arial"/>
              </a:rPr>
              <a:t>Tell participants that you will be keeping time and that you will let them know when it is time to switch roles.</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AutoNum type="arabicPeriod"/>
            </a:pPr>
            <a:r>
              <a:rPr lang="en-US" sz="1100">
                <a:latin typeface="Arial"/>
                <a:ea typeface="Arial"/>
                <a:cs typeface="Arial"/>
                <a:sym typeface="Arial"/>
              </a:rPr>
              <a:t>Give pairs a moment to decide who will go first, ask the starting partners to raise their hands to make sure everyone is ready, then give the go-ahead to begin. </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AutoNum type="arabicPeriod"/>
            </a:pPr>
            <a:r>
              <a:rPr lang="en-US" sz="1100">
                <a:latin typeface="Arial"/>
                <a:ea typeface="Arial"/>
                <a:cs typeface="Arial"/>
                <a:sym typeface="Arial"/>
              </a:rPr>
              <a:t>After a minute or two, use your attention signal to quiet the room and let participants know it is time to switch roles.</a:t>
            </a:r>
            <a:endParaRPr sz="11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a:highlight>
                <a:srgbClr val="FFFF00"/>
              </a:highlight>
            </a:endParaRPr>
          </a:p>
        </p:txBody>
      </p:sp>
      <p:sp>
        <p:nvSpPr>
          <p:cNvPr id="1158" name="Google Shape;1158;g21e7e4499d5_0_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2" name="Shape 1162"/>
        <p:cNvGrpSpPr/>
        <p:nvPr/>
      </p:nvGrpSpPr>
      <p:grpSpPr>
        <a:xfrm>
          <a:off x="0" y="0"/>
          <a:ext cx="0" cy="0"/>
          <a:chOff x="0" y="0"/>
          <a:chExt cx="0" cy="0"/>
        </a:xfrm>
      </p:grpSpPr>
      <p:sp>
        <p:nvSpPr>
          <p:cNvPr id="1163" name="Google Shape;1163;g2512de97001_0_6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u="none" cap="none" strike="noStrike">
                <a:solidFill>
                  <a:schemeClr val="dk1"/>
                </a:solidFill>
              </a:rPr>
              <a:t>Optimistic Closure: Building Trust</a:t>
            </a:r>
            <a:endParaRPr/>
          </a:p>
          <a:p>
            <a:pPr indent="0" lvl="0" marL="0" rtl="0" algn="l">
              <a:spcBef>
                <a:spcPts val="0"/>
              </a:spcBef>
              <a:spcAft>
                <a:spcPts val="0"/>
              </a:spcAft>
              <a:buNone/>
            </a:pPr>
            <a:r>
              <a:t/>
            </a:r>
            <a:endParaRPr sz="1200" u="none" cap="none" strike="noStrike">
              <a:solidFill>
                <a:schemeClr val="dk1"/>
              </a:solidFill>
            </a:endParaRPr>
          </a:p>
          <a:p>
            <a:pPr indent="-171450" lvl="0" marL="171450" rtl="0" algn="l">
              <a:spcBef>
                <a:spcPts val="0"/>
              </a:spcBef>
              <a:spcAft>
                <a:spcPts val="0"/>
              </a:spcAft>
              <a:buClr>
                <a:schemeClr val="dk1"/>
              </a:buClr>
              <a:buSzPts val="1200"/>
              <a:buFont typeface="Arial"/>
              <a:buChar char="•"/>
            </a:pPr>
            <a:r>
              <a:rPr lang="en-US" sz="1200" u="none" cap="none" strike="noStrike">
                <a:solidFill>
                  <a:schemeClr val="dk1"/>
                </a:solidFill>
              </a:rPr>
              <a:t>Thinking about this quote: “Partnerships move at the speed of trust.” </a:t>
            </a:r>
            <a:endParaRPr/>
          </a:p>
          <a:p>
            <a:pPr indent="-171450" lvl="0" marL="171450" rtl="0" algn="l">
              <a:spcBef>
                <a:spcPts val="0"/>
              </a:spcBef>
              <a:spcAft>
                <a:spcPts val="0"/>
              </a:spcAft>
              <a:buClr>
                <a:schemeClr val="dk1"/>
              </a:buClr>
              <a:buSzPts val="1200"/>
              <a:buFont typeface="Arial"/>
              <a:buChar char="•"/>
            </a:pPr>
            <a:r>
              <a:rPr lang="en-US" sz="1200" u="none" cap="none" strike="noStrike">
                <a:solidFill>
                  <a:schemeClr val="dk1"/>
                </a:solidFill>
              </a:rPr>
              <a:t>In small groups, share ways you do or might build trust with community partners in your role. </a:t>
            </a:r>
            <a:endParaRPr/>
          </a:p>
          <a:p>
            <a:pPr indent="0" lvl="0" marL="0" rtl="0" algn="l">
              <a:spcBef>
                <a:spcPts val="0"/>
              </a:spcBef>
              <a:spcAft>
                <a:spcPts val="0"/>
              </a:spcAft>
              <a:buNone/>
            </a:pPr>
            <a:r>
              <a:t/>
            </a:r>
            <a:endParaRPr/>
          </a:p>
        </p:txBody>
      </p:sp>
      <p:sp>
        <p:nvSpPr>
          <p:cNvPr id="1164" name="Google Shape;1164;g2512de97001_0_6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9" name="Shape 1169"/>
        <p:cNvGrpSpPr/>
        <p:nvPr/>
      </p:nvGrpSpPr>
      <p:grpSpPr>
        <a:xfrm>
          <a:off x="0" y="0"/>
          <a:ext cx="0" cy="0"/>
          <a:chOff x="0" y="0"/>
          <a:chExt cx="0" cy="0"/>
        </a:xfrm>
      </p:grpSpPr>
      <p:sp>
        <p:nvSpPr>
          <p:cNvPr id="1170" name="Google Shape;1170;g21e82786677_0_23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10 min.</a:t>
            </a:r>
            <a:endParaRPr/>
          </a:p>
        </p:txBody>
      </p:sp>
      <p:sp>
        <p:nvSpPr>
          <p:cNvPr id="1171" name="Google Shape;1171;g21e82786677_0_23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8" name="Shape 868"/>
        <p:cNvGrpSpPr/>
        <p:nvPr/>
      </p:nvGrpSpPr>
      <p:grpSpPr>
        <a:xfrm>
          <a:off x="0" y="0"/>
          <a:ext cx="0" cy="0"/>
          <a:chOff x="0" y="0"/>
          <a:chExt cx="0" cy="0"/>
        </a:xfrm>
      </p:grpSpPr>
      <p:sp>
        <p:nvSpPr>
          <p:cNvPr id="869" name="Google Shape;869;g21e82786677_0_265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rPr lang="en-US" sz="1100">
                <a:latin typeface="Arial"/>
                <a:ea typeface="Arial"/>
                <a:cs typeface="Arial"/>
                <a:sym typeface="Arial"/>
              </a:rPr>
              <a:t>15 min.</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b="1" lang="en-US" sz="1100">
                <a:latin typeface="Arial"/>
                <a:ea typeface="Arial"/>
                <a:cs typeface="Arial"/>
                <a:sym typeface="Arial"/>
              </a:rPr>
              <a:t>Framing: </a:t>
            </a:r>
            <a:r>
              <a:rPr lang="en-US" sz="1100">
                <a:latin typeface="Arial"/>
                <a:ea typeface="Arial"/>
                <a:cs typeface="Arial"/>
                <a:sym typeface="Arial"/>
              </a:rPr>
              <a:t>Integrating social and emotional learning within academic instruction begins with planning. When you incorporate Three Signature SEL Practices you can foster a more supportive environment while promoting SEL.</a:t>
            </a:r>
            <a:endParaRPr/>
          </a:p>
        </p:txBody>
      </p:sp>
      <p:sp>
        <p:nvSpPr>
          <p:cNvPr id="870" name="Google Shape;870;g21e82786677_0_26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6" name="Shape 1176"/>
        <p:cNvGrpSpPr/>
        <p:nvPr/>
      </p:nvGrpSpPr>
      <p:grpSpPr>
        <a:xfrm>
          <a:off x="0" y="0"/>
          <a:ext cx="0" cy="0"/>
          <a:chOff x="0" y="0"/>
          <a:chExt cx="0" cy="0"/>
        </a:xfrm>
      </p:grpSpPr>
      <p:sp>
        <p:nvSpPr>
          <p:cNvPr id="1177" name="Google Shape;1177;g21e82786677_0_23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8" name="Google Shape;1178;g21e82786677_0_23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69850" lvl="0" marL="0" rtl="0" algn="l">
              <a:lnSpc>
                <a:spcPct val="115000"/>
              </a:lnSpc>
              <a:spcBef>
                <a:spcPts val="0"/>
              </a:spcBef>
              <a:spcAft>
                <a:spcPts val="0"/>
              </a:spcAft>
              <a:buClr>
                <a:schemeClr val="dk1"/>
              </a:buClr>
              <a:buSzPts val="1100"/>
              <a:buChar char="●"/>
            </a:pPr>
            <a:r>
              <a:rPr lang="en-US" sz="1100">
                <a:latin typeface="Arial"/>
                <a:ea typeface="Arial"/>
                <a:cs typeface="Arial"/>
                <a:sym typeface="Arial"/>
              </a:rPr>
              <a:t> Ask group members to select one of the following prompts and share:</a:t>
            </a:r>
            <a:endParaRPr sz="1100">
              <a:latin typeface="Arial"/>
              <a:ea typeface="Arial"/>
              <a:cs typeface="Arial"/>
              <a:sym typeface="Arial"/>
            </a:endParaRPr>
          </a:p>
          <a:p>
            <a:pPr indent="0" lvl="1" marL="457200" rtl="0" algn="l">
              <a:lnSpc>
                <a:spcPct val="115000"/>
              </a:lnSpc>
              <a:spcBef>
                <a:spcPts val="0"/>
              </a:spcBef>
              <a:spcAft>
                <a:spcPts val="0"/>
              </a:spcAft>
              <a:buClr>
                <a:schemeClr val="dk1"/>
              </a:buClr>
              <a:buSzPts val="1100"/>
              <a:buNone/>
            </a:pPr>
            <a:r>
              <a:rPr i="1" lang="en-US" sz="1100">
                <a:latin typeface="Arial"/>
                <a:ea typeface="Arial"/>
                <a:cs typeface="Arial"/>
                <a:sym typeface="Arial"/>
              </a:rPr>
              <a:t>Something you are grateful for today.</a:t>
            </a:r>
            <a:endParaRPr i="1" sz="1100">
              <a:latin typeface="Arial"/>
              <a:ea typeface="Arial"/>
              <a:cs typeface="Arial"/>
              <a:sym typeface="Arial"/>
            </a:endParaRPr>
          </a:p>
          <a:p>
            <a:pPr indent="0" lvl="1" marL="457200" rtl="0" algn="l">
              <a:lnSpc>
                <a:spcPct val="115000"/>
              </a:lnSpc>
              <a:spcBef>
                <a:spcPts val="0"/>
              </a:spcBef>
              <a:spcAft>
                <a:spcPts val="0"/>
              </a:spcAft>
              <a:buClr>
                <a:schemeClr val="dk1"/>
              </a:buClr>
              <a:buSzPts val="1100"/>
              <a:buNone/>
            </a:pPr>
            <a:r>
              <a:rPr i="1" lang="en-US" sz="1100">
                <a:latin typeface="Arial"/>
                <a:ea typeface="Arial"/>
                <a:cs typeface="Arial"/>
                <a:sym typeface="Arial"/>
              </a:rPr>
              <a:t>Someone for whom you are grateful.</a:t>
            </a:r>
            <a:endParaRPr i="1" sz="1100">
              <a:latin typeface="Arial"/>
              <a:ea typeface="Arial"/>
              <a:cs typeface="Arial"/>
              <a:sym typeface="Arial"/>
            </a:endParaRPr>
          </a:p>
          <a:p>
            <a:pPr indent="0" lvl="1" marL="457200" rtl="0" algn="l">
              <a:lnSpc>
                <a:spcPct val="115000"/>
              </a:lnSpc>
              <a:spcBef>
                <a:spcPts val="0"/>
              </a:spcBef>
              <a:spcAft>
                <a:spcPts val="0"/>
              </a:spcAft>
              <a:buClr>
                <a:schemeClr val="dk1"/>
              </a:buClr>
              <a:buSzPts val="1100"/>
              <a:buNone/>
            </a:pPr>
            <a:r>
              <a:rPr i="1" lang="en-US" sz="1100">
                <a:latin typeface="Arial"/>
                <a:ea typeface="Arial"/>
                <a:cs typeface="Arial"/>
                <a:sym typeface="Arial"/>
              </a:rPr>
              <a:t>Something you appreciate about this community.</a:t>
            </a:r>
            <a:endParaRPr/>
          </a:p>
        </p:txBody>
      </p:sp>
      <p:sp>
        <p:nvSpPr>
          <p:cNvPr id="1179" name="Google Shape;1179;g21e82786677_0_232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4" name="Shape 1184"/>
        <p:cNvGrpSpPr/>
        <p:nvPr/>
      </p:nvGrpSpPr>
      <p:grpSpPr>
        <a:xfrm>
          <a:off x="0" y="0"/>
          <a:ext cx="0" cy="0"/>
          <a:chOff x="0" y="0"/>
          <a:chExt cx="0" cy="0"/>
        </a:xfrm>
      </p:grpSpPr>
      <p:sp>
        <p:nvSpPr>
          <p:cNvPr id="1185" name="Google Shape;1185;g21e82786677_0_16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10 min.</a:t>
            </a:r>
            <a:endParaRPr/>
          </a:p>
        </p:txBody>
      </p:sp>
      <p:sp>
        <p:nvSpPr>
          <p:cNvPr id="1186" name="Google Shape;1186;g21e82786677_0_16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1" name="Shape 1191"/>
        <p:cNvGrpSpPr/>
        <p:nvPr/>
      </p:nvGrpSpPr>
      <p:grpSpPr>
        <a:xfrm>
          <a:off x="0" y="0"/>
          <a:ext cx="0" cy="0"/>
          <a:chOff x="0" y="0"/>
          <a:chExt cx="0" cy="0"/>
        </a:xfrm>
      </p:grpSpPr>
      <p:sp>
        <p:nvSpPr>
          <p:cNvPr id="1192" name="Google Shape;1192;g21e82786677_0_16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3" name="Google Shape;1193;g21e82786677_0_166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69850" lvl="0" marL="0" rtl="0" algn="l">
              <a:lnSpc>
                <a:spcPct val="115000"/>
              </a:lnSpc>
              <a:spcBef>
                <a:spcPts val="0"/>
              </a:spcBef>
              <a:spcAft>
                <a:spcPts val="0"/>
              </a:spcAft>
              <a:buClr>
                <a:schemeClr val="dk1"/>
              </a:buClr>
              <a:buSzPts val="1100"/>
              <a:buChar char="●"/>
            </a:pPr>
            <a:r>
              <a:rPr lang="en-US" sz="1100">
                <a:latin typeface="Arial"/>
                <a:ea typeface="Arial"/>
                <a:cs typeface="Arial"/>
                <a:sym typeface="Arial"/>
              </a:rPr>
              <a:t>  Count off by 2. 1s form an inside circle and 2s form an outside circle, with the two groups facing each other.</a:t>
            </a:r>
            <a:endParaRPr sz="1100">
              <a:latin typeface="Arial"/>
              <a:ea typeface="Arial"/>
              <a:cs typeface="Arial"/>
              <a:sym typeface="Arial"/>
            </a:endParaRPr>
          </a:p>
          <a:p>
            <a:pPr indent="0" lvl="1" marL="457200" rtl="0" algn="l">
              <a:lnSpc>
                <a:spcPct val="115000"/>
              </a:lnSpc>
              <a:spcBef>
                <a:spcPts val="0"/>
              </a:spcBef>
              <a:spcAft>
                <a:spcPts val="0"/>
              </a:spcAft>
              <a:buClr>
                <a:schemeClr val="dk1"/>
              </a:buClr>
              <a:buSzPts val="1100"/>
              <a:buNone/>
            </a:pPr>
            <a:r>
              <a:rPr lang="en-US" sz="1100">
                <a:latin typeface="Arial"/>
                <a:ea typeface="Arial"/>
                <a:cs typeface="Arial"/>
                <a:sym typeface="Arial"/>
              </a:rPr>
              <a:t>Round #1: Partners share:</a:t>
            </a:r>
            <a:endParaRPr sz="1100">
              <a:latin typeface="Arial"/>
              <a:ea typeface="Arial"/>
              <a:cs typeface="Arial"/>
              <a:sym typeface="Arial"/>
            </a:endParaRPr>
          </a:p>
          <a:p>
            <a:pPr indent="0" lvl="2" marL="914400" rtl="0" algn="l">
              <a:lnSpc>
                <a:spcPct val="115000"/>
              </a:lnSpc>
              <a:spcBef>
                <a:spcPts val="0"/>
              </a:spcBef>
              <a:spcAft>
                <a:spcPts val="0"/>
              </a:spcAft>
              <a:buClr>
                <a:schemeClr val="dk1"/>
              </a:buClr>
              <a:buSzPts val="1100"/>
              <a:buNone/>
            </a:pPr>
            <a:r>
              <a:rPr i="1" lang="en-US" sz="1100">
                <a:latin typeface="Arial"/>
                <a:ea typeface="Arial"/>
                <a:cs typeface="Arial"/>
                <a:sym typeface="Arial"/>
              </a:rPr>
              <a:t>What was something you learned today?</a:t>
            </a:r>
            <a:endParaRPr i="1" sz="1100">
              <a:latin typeface="Arial"/>
              <a:ea typeface="Arial"/>
              <a:cs typeface="Arial"/>
              <a:sym typeface="Arial"/>
            </a:endParaRPr>
          </a:p>
          <a:p>
            <a:pPr indent="0" lvl="1" marL="457200" rtl="0" algn="l">
              <a:lnSpc>
                <a:spcPct val="115000"/>
              </a:lnSpc>
              <a:spcBef>
                <a:spcPts val="0"/>
              </a:spcBef>
              <a:spcAft>
                <a:spcPts val="0"/>
              </a:spcAft>
              <a:buClr>
                <a:schemeClr val="dk1"/>
              </a:buClr>
              <a:buSzPts val="1100"/>
              <a:buNone/>
            </a:pPr>
            <a:r>
              <a:rPr lang="en-US" sz="1100">
                <a:latin typeface="Arial"/>
                <a:ea typeface="Arial"/>
                <a:cs typeface="Arial"/>
                <a:sym typeface="Arial"/>
              </a:rPr>
              <a:t>Round #2.  Outside circle moves 3 people to their right. New partners share:</a:t>
            </a:r>
            <a:endParaRPr sz="1100">
              <a:latin typeface="Arial"/>
              <a:ea typeface="Arial"/>
              <a:cs typeface="Arial"/>
              <a:sym typeface="Arial"/>
            </a:endParaRPr>
          </a:p>
          <a:p>
            <a:pPr indent="0" lvl="2" marL="914400" rtl="0" algn="l">
              <a:lnSpc>
                <a:spcPct val="115000"/>
              </a:lnSpc>
              <a:spcBef>
                <a:spcPts val="0"/>
              </a:spcBef>
              <a:spcAft>
                <a:spcPts val="0"/>
              </a:spcAft>
              <a:buClr>
                <a:schemeClr val="dk1"/>
              </a:buClr>
              <a:buSzPts val="1100"/>
              <a:buNone/>
            </a:pPr>
            <a:r>
              <a:rPr i="1" lang="en-US" sz="1100">
                <a:latin typeface="Arial"/>
                <a:ea typeface="Arial"/>
                <a:cs typeface="Arial"/>
                <a:sym typeface="Arial"/>
              </a:rPr>
              <a:t>What is something you are going to try tomorrow?</a:t>
            </a:r>
            <a:endParaRPr i="1" sz="1100">
              <a:latin typeface="Arial"/>
              <a:ea typeface="Arial"/>
              <a:cs typeface="Arial"/>
              <a:sym typeface="Arial"/>
            </a:endParaRPr>
          </a:p>
          <a:p>
            <a:pPr indent="0" lvl="1" marL="457200" rtl="0" algn="l">
              <a:lnSpc>
                <a:spcPct val="115000"/>
              </a:lnSpc>
              <a:spcBef>
                <a:spcPts val="0"/>
              </a:spcBef>
              <a:spcAft>
                <a:spcPts val="0"/>
              </a:spcAft>
              <a:buClr>
                <a:schemeClr val="dk1"/>
              </a:buClr>
              <a:buSzPts val="1100"/>
              <a:buNone/>
            </a:pPr>
            <a:r>
              <a:rPr lang="en-US" sz="1100">
                <a:latin typeface="Arial"/>
                <a:ea typeface="Arial"/>
                <a:cs typeface="Arial"/>
                <a:sym typeface="Arial"/>
              </a:rPr>
              <a:t>Round #3.  Inside circle moves 2 people to their right. New partners share:</a:t>
            </a:r>
            <a:endParaRPr sz="1100">
              <a:latin typeface="Arial"/>
              <a:ea typeface="Arial"/>
              <a:cs typeface="Arial"/>
              <a:sym typeface="Arial"/>
            </a:endParaRPr>
          </a:p>
          <a:p>
            <a:pPr indent="0" lvl="2" marL="914400" rtl="0" algn="l">
              <a:lnSpc>
                <a:spcPct val="115000"/>
              </a:lnSpc>
              <a:spcBef>
                <a:spcPts val="0"/>
              </a:spcBef>
              <a:spcAft>
                <a:spcPts val="0"/>
              </a:spcAft>
              <a:buClr>
                <a:schemeClr val="dk1"/>
              </a:buClr>
              <a:buSzPts val="1100"/>
              <a:buNone/>
            </a:pPr>
            <a:r>
              <a:rPr i="1" lang="en-US" sz="1100">
                <a:latin typeface="Arial"/>
                <a:ea typeface="Arial"/>
                <a:cs typeface="Arial"/>
                <a:sym typeface="Arial"/>
              </a:rPr>
              <a:t>What is a longer term commitment you’re making to integrating something you learned today?</a:t>
            </a:r>
            <a:endParaRPr sz="1100">
              <a:highlight>
                <a:srgbClr val="D9D2E9"/>
              </a:highlight>
              <a:latin typeface="Arial"/>
              <a:ea typeface="Arial"/>
              <a:cs typeface="Arial"/>
              <a:sym typeface="Arial"/>
            </a:endParaRPr>
          </a:p>
          <a:p>
            <a:pPr indent="0" lvl="0" marL="0" rtl="0" algn="l">
              <a:lnSpc>
                <a:spcPct val="115000"/>
              </a:lnSpc>
              <a:spcBef>
                <a:spcPts val="0"/>
              </a:spcBef>
              <a:spcAft>
                <a:spcPts val="0"/>
              </a:spcAft>
              <a:buSzPts val="1400"/>
              <a:buNone/>
            </a:pPr>
            <a:r>
              <a:t/>
            </a:r>
            <a:endParaRPr b="1" sz="1100">
              <a:latin typeface="Arial"/>
              <a:ea typeface="Arial"/>
              <a:cs typeface="Arial"/>
              <a:sym typeface="Arial"/>
            </a:endParaRPr>
          </a:p>
          <a:p>
            <a:pPr indent="-69850" lvl="0" marL="0" rtl="0" algn="l">
              <a:lnSpc>
                <a:spcPct val="115000"/>
              </a:lnSpc>
              <a:spcBef>
                <a:spcPts val="0"/>
              </a:spcBef>
              <a:spcAft>
                <a:spcPts val="0"/>
              </a:spcAft>
              <a:buSzPts val="1100"/>
              <a:buFont typeface="Arial"/>
              <a:buChar char="●"/>
            </a:pPr>
            <a:r>
              <a:t/>
            </a:r>
            <a:endParaRPr sz="1100">
              <a:latin typeface="Arial"/>
              <a:ea typeface="Arial"/>
              <a:cs typeface="Arial"/>
              <a:sym typeface="Arial"/>
            </a:endParaRPr>
          </a:p>
        </p:txBody>
      </p:sp>
      <p:sp>
        <p:nvSpPr>
          <p:cNvPr id="1194" name="Google Shape;1194;g21e82786677_0_166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9" name="Shape 1199"/>
        <p:cNvGrpSpPr/>
        <p:nvPr/>
      </p:nvGrpSpPr>
      <p:grpSpPr>
        <a:xfrm>
          <a:off x="0" y="0"/>
          <a:ext cx="0" cy="0"/>
          <a:chOff x="0" y="0"/>
          <a:chExt cx="0" cy="0"/>
        </a:xfrm>
      </p:grpSpPr>
      <p:sp>
        <p:nvSpPr>
          <p:cNvPr id="1200" name="Google Shape;1200;g21e82786677_0_530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10 min.</a:t>
            </a:r>
            <a:endParaRPr/>
          </a:p>
          <a:p>
            <a:pPr indent="0" lvl="0" marL="0" rtl="0" algn="l">
              <a:lnSpc>
                <a:spcPct val="100000"/>
              </a:lnSpc>
              <a:spcBef>
                <a:spcPts val="0"/>
              </a:spcBef>
              <a:spcAft>
                <a:spcPts val="0"/>
              </a:spcAft>
              <a:buSzPts val="1400"/>
              <a:buNone/>
            </a:pPr>
            <a:r>
              <a:t/>
            </a:r>
            <a:endParaRPr/>
          </a:p>
        </p:txBody>
      </p:sp>
      <p:sp>
        <p:nvSpPr>
          <p:cNvPr id="1201" name="Google Shape;1201;g21e82786677_0_53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6" name="Shape 1206"/>
        <p:cNvGrpSpPr/>
        <p:nvPr/>
      </p:nvGrpSpPr>
      <p:grpSpPr>
        <a:xfrm>
          <a:off x="0" y="0"/>
          <a:ext cx="0" cy="0"/>
          <a:chOff x="0" y="0"/>
          <a:chExt cx="0" cy="0"/>
        </a:xfrm>
      </p:grpSpPr>
      <p:sp>
        <p:nvSpPr>
          <p:cNvPr id="1207" name="Google Shape;1207;g21e82786677_0_53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8" name="Google Shape;1208;g21e82786677_0_53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b="1" lang="en-US" sz="1100">
                <a:highlight>
                  <a:srgbClr val="F9F9F9"/>
                </a:highlight>
                <a:latin typeface="Arial"/>
                <a:ea typeface="Arial"/>
                <a:cs typeface="Arial"/>
                <a:sym typeface="Arial"/>
              </a:rPr>
              <a:t>Optimistic Closure: Intentions (10 min.)</a:t>
            </a:r>
            <a:endParaRPr b="1" sz="1100">
              <a:highlight>
                <a:srgbClr val="F9F9F9"/>
              </a:highlight>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highlight>
                  <a:srgbClr val="F9F9F9"/>
                </a:highlight>
                <a:latin typeface="Arial"/>
                <a:ea typeface="Arial"/>
                <a:cs typeface="Arial"/>
                <a:sym typeface="Arial"/>
              </a:rPr>
              <a:t>Ask group members to set one intention or next step.</a:t>
            </a:r>
            <a:endParaRPr sz="1100">
              <a:highlight>
                <a:srgbClr val="F9F9F9"/>
              </a:highlight>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highlight>
                  <a:srgbClr val="F9F9F9"/>
                </a:highlight>
                <a:latin typeface="Arial"/>
                <a:ea typeface="Arial"/>
                <a:cs typeface="Arial"/>
                <a:sym typeface="Arial"/>
              </a:rPr>
              <a:t>Call on volunteers or ask the first person who shares to call on the next person, and so on. If online, ask group members to also use Chat box.</a:t>
            </a:r>
            <a:endParaRPr sz="1100">
              <a:latin typeface="Arial"/>
              <a:ea typeface="Arial"/>
              <a:cs typeface="Arial"/>
              <a:sym typeface="Arial"/>
            </a:endParaRPr>
          </a:p>
        </p:txBody>
      </p:sp>
      <p:sp>
        <p:nvSpPr>
          <p:cNvPr id="1209" name="Google Shape;1209;g21e82786677_0_53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4" name="Shape 1214"/>
        <p:cNvGrpSpPr/>
        <p:nvPr/>
      </p:nvGrpSpPr>
      <p:grpSpPr>
        <a:xfrm>
          <a:off x="0" y="0"/>
          <a:ext cx="0" cy="0"/>
          <a:chOff x="0" y="0"/>
          <a:chExt cx="0" cy="0"/>
        </a:xfrm>
      </p:grpSpPr>
      <p:sp>
        <p:nvSpPr>
          <p:cNvPr id="1215" name="Google Shape;1215;g21e82786677_0_3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16" name="Google Shape;1216;g21e82786677_0_3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1" name="Shape 1221"/>
        <p:cNvGrpSpPr/>
        <p:nvPr/>
      </p:nvGrpSpPr>
      <p:grpSpPr>
        <a:xfrm>
          <a:off x="0" y="0"/>
          <a:ext cx="0" cy="0"/>
          <a:chOff x="0" y="0"/>
          <a:chExt cx="0" cy="0"/>
        </a:xfrm>
      </p:grpSpPr>
      <p:sp>
        <p:nvSpPr>
          <p:cNvPr id="1222" name="Google Shape;1222;g21e7e4499d5_0_3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3" name="Google Shape;1223;g21e7e4499d5_0_3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b="1" lang="en-US" sz="1100">
                <a:latin typeface="Arial"/>
                <a:ea typeface="Arial"/>
                <a:cs typeface="Arial"/>
                <a:sym typeface="Arial"/>
              </a:rPr>
              <a:t>Optimistic Closure</a:t>
            </a:r>
            <a:endParaRPr b="1" sz="1100">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1224" name="Google Shape;1224;g21e7e4499d5_0_33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8" name="Shape 1228"/>
        <p:cNvGrpSpPr/>
        <p:nvPr/>
      </p:nvGrpSpPr>
      <p:grpSpPr>
        <a:xfrm>
          <a:off x="0" y="0"/>
          <a:ext cx="0" cy="0"/>
          <a:chOff x="0" y="0"/>
          <a:chExt cx="0" cy="0"/>
        </a:xfrm>
      </p:grpSpPr>
      <p:sp>
        <p:nvSpPr>
          <p:cNvPr id="1229" name="Google Shape;1229;g21e82786677_0_6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0" name="Google Shape;1230;g21e82786677_0_66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b="1" lang="en-US" sz="1100">
                <a:latin typeface="Arial"/>
                <a:ea typeface="Arial"/>
                <a:cs typeface="Arial"/>
                <a:sym typeface="Arial"/>
              </a:rPr>
              <a:t>Optimistic Closure (10 min)</a:t>
            </a:r>
            <a:endParaRPr b="1"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AutoNum type="arabicPeriod"/>
            </a:pPr>
            <a:r>
              <a:rPr lang="en-US" sz="1100">
                <a:latin typeface="Arial"/>
                <a:ea typeface="Arial"/>
                <a:cs typeface="Arial"/>
                <a:sym typeface="Arial"/>
              </a:rPr>
              <a:t>Ask participants to reflect on what they have heard and learned, then ask, "After reflecting on what you learned today, identify one takeaway. Why is it important to you? A takeaway can be an idea, a strategy, a tool, or an action step."</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AutoNum type="arabicPeriod"/>
            </a:pPr>
            <a:r>
              <a:rPr lang="en-US" sz="1100">
                <a:latin typeface="Arial"/>
                <a:ea typeface="Arial"/>
                <a:cs typeface="Arial"/>
                <a:sym typeface="Arial"/>
              </a:rPr>
              <a:t>Give participants a minute of silent reflection time, then ask them to share verbally or in writing, depending on how much time you have left. </a:t>
            </a:r>
            <a:endParaRPr sz="11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b="1" sz="1100">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1231" name="Google Shape;1231;g21e82786677_0_66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7" name="Shape 1237"/>
        <p:cNvGrpSpPr/>
        <p:nvPr/>
      </p:nvGrpSpPr>
      <p:grpSpPr>
        <a:xfrm>
          <a:off x="0" y="0"/>
          <a:ext cx="0" cy="0"/>
          <a:chOff x="0" y="0"/>
          <a:chExt cx="0" cy="0"/>
        </a:xfrm>
      </p:grpSpPr>
      <p:sp>
        <p:nvSpPr>
          <p:cNvPr id="1238" name="Google Shape;1238;g2512de97001_0_38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u="none" cap="none" strike="noStrike">
                <a:solidFill>
                  <a:schemeClr val="dk1"/>
                </a:solidFill>
              </a:rPr>
              <a:t>10 min</a:t>
            </a:r>
            <a:endParaRPr/>
          </a:p>
          <a:p>
            <a:pPr indent="0" lvl="0" marL="0" rtl="0" algn="l">
              <a:spcBef>
                <a:spcPts val="0"/>
              </a:spcBef>
              <a:spcAft>
                <a:spcPts val="0"/>
              </a:spcAft>
              <a:buNone/>
            </a:pPr>
            <a:r>
              <a:t/>
            </a:r>
            <a:endParaRPr/>
          </a:p>
        </p:txBody>
      </p:sp>
      <p:sp>
        <p:nvSpPr>
          <p:cNvPr id="1239" name="Google Shape;1239;g2512de97001_0_3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4" name="Shape 1244"/>
        <p:cNvGrpSpPr/>
        <p:nvPr/>
      </p:nvGrpSpPr>
      <p:grpSpPr>
        <a:xfrm>
          <a:off x="0" y="0"/>
          <a:ext cx="0" cy="0"/>
          <a:chOff x="0" y="0"/>
          <a:chExt cx="0" cy="0"/>
        </a:xfrm>
      </p:grpSpPr>
      <p:sp>
        <p:nvSpPr>
          <p:cNvPr id="1245" name="Google Shape;1245;g21e82786677_0_56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6" name="Google Shape;1246;g21e82786677_0_56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b="1" lang="en-US" sz="1100">
                <a:latin typeface="Arial"/>
                <a:ea typeface="Arial"/>
                <a:cs typeface="Arial"/>
                <a:sym typeface="Arial"/>
              </a:rPr>
              <a:t>Optimistic Closure: My Next Step (10 min)</a:t>
            </a:r>
            <a:endParaRPr b="1" sz="11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US" sz="1100">
                <a:latin typeface="Arial"/>
                <a:ea typeface="Arial"/>
                <a:cs typeface="Arial"/>
                <a:sym typeface="Arial"/>
              </a:rPr>
              <a:t>1. Ask participants to think of their first next step based on what they learned during the session. </a:t>
            </a:r>
            <a:endParaRPr sz="11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US" sz="1100">
                <a:latin typeface="Arial"/>
                <a:ea typeface="Arial"/>
                <a:cs typeface="Arial"/>
                <a:sym typeface="Arial"/>
              </a:rPr>
              <a:t>2. After giving participants a minute to think about what that step would be, ask them to share their next step with a partner or at their table.</a:t>
            </a:r>
            <a:endParaRPr sz="11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US" sz="1100">
                <a:latin typeface="Arial"/>
                <a:ea typeface="Arial"/>
                <a:cs typeface="Arial"/>
                <a:sym typeface="Arial"/>
              </a:rPr>
              <a:t>3. Ask participants to write their “next step” on a sticky note and post the note somewhere they will be reminded of their task (e.g., on their desk, inside the cover of their related text, in their assignment notebook--or they take a photo with their phone).</a:t>
            </a:r>
            <a:endParaRPr sz="1100">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1247" name="Google Shape;1247;g21e82786677_0_564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5" name="Shape 875"/>
        <p:cNvGrpSpPr/>
        <p:nvPr/>
      </p:nvGrpSpPr>
      <p:grpSpPr>
        <a:xfrm>
          <a:off x="0" y="0"/>
          <a:ext cx="0" cy="0"/>
          <a:chOff x="0" y="0"/>
          <a:chExt cx="0" cy="0"/>
        </a:xfrm>
      </p:grpSpPr>
      <p:sp>
        <p:nvSpPr>
          <p:cNvPr id="876" name="Google Shape;876;g25226e42989_0_37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7" name="Google Shape;877;g25226e42989_0_37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3" name="Shape 1253"/>
        <p:cNvGrpSpPr/>
        <p:nvPr/>
      </p:nvGrpSpPr>
      <p:grpSpPr>
        <a:xfrm>
          <a:off x="0" y="0"/>
          <a:ext cx="0" cy="0"/>
          <a:chOff x="0" y="0"/>
          <a:chExt cx="0" cy="0"/>
        </a:xfrm>
      </p:grpSpPr>
      <p:sp>
        <p:nvSpPr>
          <p:cNvPr id="1254" name="Google Shape;1254;g21e7e4499d5_0_3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rPr lang="en-US" sz="1100">
                <a:latin typeface="Arial"/>
                <a:ea typeface="Arial"/>
                <a:cs typeface="Arial"/>
                <a:sym typeface="Arial"/>
              </a:rPr>
              <a:t>10 min.</a:t>
            </a:r>
            <a:endParaRPr sz="1100">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1255" name="Google Shape;1255;g21e7e4499d5_0_3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0" name="Shape 1260"/>
        <p:cNvGrpSpPr/>
        <p:nvPr/>
      </p:nvGrpSpPr>
      <p:grpSpPr>
        <a:xfrm>
          <a:off x="0" y="0"/>
          <a:ext cx="0" cy="0"/>
          <a:chOff x="0" y="0"/>
          <a:chExt cx="0" cy="0"/>
        </a:xfrm>
      </p:grpSpPr>
      <p:sp>
        <p:nvSpPr>
          <p:cNvPr id="1261" name="Google Shape;1261;g21e82786677_0_3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2" name="Google Shape;1262;g21e82786677_0_3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b="1" lang="en-US" sz="1100">
                <a:latin typeface="Arial"/>
                <a:ea typeface="Arial"/>
                <a:cs typeface="Arial"/>
                <a:sym typeface="Arial"/>
              </a:rPr>
              <a:t>Optimistic Closure (10 min)</a:t>
            </a:r>
            <a:endParaRPr b="1" sz="11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US" sz="1100">
                <a:latin typeface="Arial"/>
                <a:ea typeface="Arial"/>
                <a:cs typeface="Arial"/>
                <a:sym typeface="Arial"/>
              </a:rPr>
              <a:t>Close the meeting by having staff share with the whole group:</a:t>
            </a:r>
            <a:endParaRPr sz="11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US" sz="1100">
                <a:latin typeface="Arial"/>
                <a:ea typeface="Arial"/>
                <a:cs typeface="Arial"/>
                <a:sym typeface="Arial"/>
              </a:rPr>
              <a:t>“I used to think…. Now, I think….”</a:t>
            </a:r>
            <a:endParaRPr sz="11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b="1" sz="1100">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1263" name="Google Shape;1263;g21e82786677_0_33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9" name="Shape 1269"/>
        <p:cNvGrpSpPr/>
        <p:nvPr/>
      </p:nvGrpSpPr>
      <p:grpSpPr>
        <a:xfrm>
          <a:off x="0" y="0"/>
          <a:ext cx="0" cy="0"/>
          <a:chOff x="0" y="0"/>
          <a:chExt cx="0" cy="0"/>
        </a:xfrm>
      </p:grpSpPr>
      <p:sp>
        <p:nvSpPr>
          <p:cNvPr id="1270" name="Google Shape;1270;p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10 min.</a:t>
            </a:r>
            <a:endParaRPr sz="1100">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1271" name="Google Shape;127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6" name="Shape 1276"/>
        <p:cNvGrpSpPr/>
        <p:nvPr/>
      </p:nvGrpSpPr>
      <p:grpSpPr>
        <a:xfrm>
          <a:off x="0" y="0"/>
          <a:ext cx="0" cy="0"/>
          <a:chOff x="0" y="0"/>
          <a:chExt cx="0" cy="0"/>
        </a:xfrm>
      </p:grpSpPr>
      <p:sp>
        <p:nvSpPr>
          <p:cNvPr id="1277" name="Google Shape;127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8" name="Google Shape;1278;p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AutoNum type="arabicPeriod"/>
            </a:pPr>
            <a:r>
              <a:rPr lang="en-US" sz="1100">
                <a:latin typeface="Arial"/>
                <a:ea typeface="Arial"/>
                <a:cs typeface="Arial"/>
                <a:sym typeface="Arial"/>
              </a:rPr>
              <a:t>Prepare a statement or question prompt that addresses the current content. For example, “Decide on one word that sums up your learning for today.”</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AutoNum type="arabicPeriod"/>
            </a:pPr>
            <a:r>
              <a:rPr lang="en-US" sz="1100">
                <a:latin typeface="Arial"/>
                <a:ea typeface="Arial"/>
                <a:cs typeface="Arial"/>
                <a:sym typeface="Arial"/>
              </a:rPr>
              <a:t>Invite participants to form a circle.</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AutoNum type="arabicPeriod"/>
            </a:pPr>
            <a:r>
              <a:rPr lang="en-US" sz="1100">
                <a:latin typeface="Arial"/>
                <a:ea typeface="Arial"/>
                <a:cs typeface="Arial"/>
                <a:sym typeface="Arial"/>
              </a:rPr>
              <a:t>State the prompt, explain that everyone should prepare a one-word response, and allow a minute of private reflection time.</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AutoNum type="arabicPeriod"/>
            </a:pPr>
            <a:r>
              <a:rPr lang="en-US" sz="1100">
                <a:latin typeface="Arial"/>
                <a:ea typeface="Arial"/>
                <a:cs typeface="Arial"/>
                <a:sym typeface="Arial"/>
              </a:rPr>
              <a:t>Ask for a volunteer to start by sharing their word. The volunteer then chooses a direction to go (left or right), and participants continue to respond in turn around the circle. It’s also okay to pass by saying, “Pass.”</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AutoNum type="arabicPeriod"/>
            </a:pPr>
            <a:r>
              <a:rPr lang="en-US" sz="1100">
                <a:latin typeface="Arial"/>
                <a:ea typeface="Arial"/>
                <a:cs typeface="Arial"/>
                <a:sym typeface="Arial"/>
              </a:rPr>
              <a:t>Note: Rather than “correcting” anyone who responds more lengthily, allow the modeling of the remaining group members to get the group back on track</a:t>
            </a:r>
            <a:endParaRPr sz="1100">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1279" name="Google Shape;1279;p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4" name="Shape 1284"/>
        <p:cNvGrpSpPr/>
        <p:nvPr/>
      </p:nvGrpSpPr>
      <p:grpSpPr>
        <a:xfrm>
          <a:off x="0" y="0"/>
          <a:ext cx="0" cy="0"/>
          <a:chOff x="0" y="0"/>
          <a:chExt cx="0" cy="0"/>
        </a:xfrm>
      </p:grpSpPr>
      <p:sp>
        <p:nvSpPr>
          <p:cNvPr id="1285" name="Google Shape;1285;g21e82786677_0_46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10 min.</a:t>
            </a:r>
            <a:endParaRPr/>
          </a:p>
        </p:txBody>
      </p:sp>
      <p:sp>
        <p:nvSpPr>
          <p:cNvPr id="1286" name="Google Shape;1286;g21e82786677_0_46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1" name="Shape 1291"/>
        <p:cNvGrpSpPr/>
        <p:nvPr/>
      </p:nvGrpSpPr>
      <p:grpSpPr>
        <a:xfrm>
          <a:off x="0" y="0"/>
          <a:ext cx="0" cy="0"/>
          <a:chOff x="0" y="0"/>
          <a:chExt cx="0" cy="0"/>
        </a:xfrm>
      </p:grpSpPr>
      <p:sp>
        <p:nvSpPr>
          <p:cNvPr id="1292" name="Google Shape;1292;g21e82786677_0_46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3" name="Google Shape;1293;g21e82786677_0_46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rPr b="1" lang="en-US" sz="1100">
                <a:highlight>
                  <a:schemeClr val="lt1"/>
                </a:highlight>
                <a:latin typeface="Arial"/>
                <a:ea typeface="Arial"/>
                <a:cs typeface="Arial"/>
                <a:sym typeface="Arial"/>
              </a:rPr>
              <a:t>Optimistic Closure</a:t>
            </a:r>
            <a:endParaRPr b="1" sz="1100">
              <a:highlight>
                <a:schemeClr val="lt1"/>
              </a:highlight>
              <a:latin typeface="Arial"/>
              <a:ea typeface="Arial"/>
              <a:cs typeface="Arial"/>
              <a:sym typeface="Arial"/>
            </a:endParaRPr>
          </a:p>
          <a:p>
            <a:pPr indent="-298450" lvl="0" marL="457200" rtl="0" algn="l">
              <a:lnSpc>
                <a:spcPct val="100000"/>
              </a:lnSpc>
              <a:spcBef>
                <a:spcPts val="0"/>
              </a:spcBef>
              <a:spcAft>
                <a:spcPts val="0"/>
              </a:spcAft>
              <a:buClr>
                <a:schemeClr val="dk1"/>
              </a:buClr>
              <a:buSzPts val="1100"/>
              <a:buChar char="●"/>
            </a:pPr>
            <a:r>
              <a:rPr b="1" lang="en-US" sz="1100">
                <a:highlight>
                  <a:schemeClr val="lt1"/>
                </a:highlight>
                <a:latin typeface="Arial"/>
                <a:ea typeface="Arial"/>
                <a:cs typeface="Arial"/>
                <a:sym typeface="Arial"/>
              </a:rPr>
              <a:t>Ask: </a:t>
            </a:r>
            <a:r>
              <a:rPr i="1" lang="en-US" sz="1100">
                <a:highlight>
                  <a:schemeClr val="lt1"/>
                </a:highlight>
                <a:latin typeface="Arial"/>
                <a:ea typeface="Arial"/>
                <a:cs typeface="Arial"/>
                <a:sym typeface="Arial"/>
              </a:rPr>
              <a:t>What might be different 6 months from now with a key takeaway from today’s session?</a:t>
            </a:r>
            <a:endParaRPr i="1" sz="1100">
              <a:highlight>
                <a:schemeClr val="lt1"/>
              </a:highlight>
              <a:latin typeface="Arial"/>
              <a:ea typeface="Arial"/>
              <a:cs typeface="Arial"/>
              <a:sym typeface="Arial"/>
            </a:endParaRPr>
          </a:p>
          <a:p>
            <a:pPr indent="0" lvl="0" marL="0" rtl="0" algn="l">
              <a:lnSpc>
                <a:spcPct val="115000"/>
              </a:lnSpc>
              <a:spcBef>
                <a:spcPts val="0"/>
              </a:spcBef>
              <a:spcAft>
                <a:spcPts val="0"/>
              </a:spcAft>
              <a:buSzPts val="1400"/>
              <a:buNone/>
            </a:pPr>
            <a:r>
              <a:t/>
            </a:r>
            <a:endParaRPr sz="1100">
              <a:latin typeface="Arial"/>
              <a:ea typeface="Arial"/>
              <a:cs typeface="Arial"/>
              <a:sym typeface="Arial"/>
            </a:endParaRPr>
          </a:p>
          <a:p>
            <a:pPr indent="0" lvl="0" marL="0" rtl="0" algn="l">
              <a:lnSpc>
                <a:spcPct val="115000"/>
              </a:lnSpc>
              <a:spcBef>
                <a:spcPts val="0"/>
              </a:spcBef>
              <a:spcAft>
                <a:spcPts val="0"/>
              </a:spcAft>
              <a:buSzPts val="1400"/>
              <a:buNone/>
            </a:pPr>
            <a:r>
              <a:t/>
            </a:r>
            <a:endParaRPr sz="1100">
              <a:latin typeface="Arial"/>
              <a:ea typeface="Arial"/>
              <a:cs typeface="Arial"/>
              <a:sym typeface="Arial"/>
            </a:endParaRPr>
          </a:p>
        </p:txBody>
      </p:sp>
      <p:sp>
        <p:nvSpPr>
          <p:cNvPr id="1294" name="Google Shape;1294;g21e82786677_0_464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9" name="Shape 1299"/>
        <p:cNvGrpSpPr/>
        <p:nvPr/>
      </p:nvGrpSpPr>
      <p:grpSpPr>
        <a:xfrm>
          <a:off x="0" y="0"/>
          <a:ext cx="0" cy="0"/>
          <a:chOff x="0" y="0"/>
          <a:chExt cx="0" cy="0"/>
        </a:xfrm>
      </p:grpSpPr>
      <p:sp>
        <p:nvSpPr>
          <p:cNvPr id="1300" name="Google Shape;1300;g2550b171355_0_47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10 min.</a:t>
            </a:r>
            <a:endParaRPr/>
          </a:p>
        </p:txBody>
      </p:sp>
      <p:sp>
        <p:nvSpPr>
          <p:cNvPr id="1301" name="Google Shape;1301;g2550b171355_0_4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6" name="Shape 1306"/>
        <p:cNvGrpSpPr/>
        <p:nvPr/>
      </p:nvGrpSpPr>
      <p:grpSpPr>
        <a:xfrm>
          <a:off x="0" y="0"/>
          <a:ext cx="0" cy="0"/>
          <a:chOff x="0" y="0"/>
          <a:chExt cx="0" cy="0"/>
        </a:xfrm>
      </p:grpSpPr>
      <p:sp>
        <p:nvSpPr>
          <p:cNvPr id="1307" name="Google Shape;1307;g2550b171355_0_4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8" name="Google Shape;1308;g2550b171355_0_48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Pass out playing cards randomly to group members. Each suit describes a category of responses:</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b="1" lang="en-US" sz="1100">
                <a:latin typeface="Arial"/>
                <a:ea typeface="Arial"/>
                <a:cs typeface="Arial"/>
                <a:sym typeface="Arial"/>
              </a:rPr>
              <a:t>Hearts:</a:t>
            </a:r>
            <a:r>
              <a:rPr lang="en-US" sz="1100">
                <a:latin typeface="Arial"/>
                <a:ea typeface="Arial"/>
                <a:cs typeface="Arial"/>
                <a:sym typeface="Arial"/>
              </a:rPr>
              <a:t> Something from the heart.  </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b="1" lang="en-US" sz="1100">
                <a:latin typeface="Arial"/>
                <a:ea typeface="Arial"/>
                <a:cs typeface="Arial"/>
                <a:sym typeface="Arial"/>
              </a:rPr>
              <a:t>Clubs: </a:t>
            </a:r>
            <a:r>
              <a:rPr lang="en-US" sz="1100">
                <a:latin typeface="Arial"/>
                <a:ea typeface="Arial"/>
                <a:cs typeface="Arial"/>
                <a:sym typeface="Arial"/>
              </a:rPr>
              <a:t>Things that grew—new ideas, new thoughts, and a new point of view.</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b="1" lang="en-US" sz="1100">
                <a:latin typeface="Arial"/>
                <a:ea typeface="Arial"/>
                <a:cs typeface="Arial"/>
                <a:sym typeface="Arial"/>
              </a:rPr>
              <a:t>Diamonds:</a:t>
            </a:r>
            <a:r>
              <a:rPr lang="en-US" sz="1100">
                <a:latin typeface="Arial"/>
                <a:ea typeface="Arial"/>
                <a:cs typeface="Arial"/>
                <a:sym typeface="Arial"/>
              </a:rPr>
              <a:t> Gems that last forever. What are some of the gems of wisdom gathered from people or content?</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b="1" lang="en-US" sz="1100">
                <a:latin typeface="Arial"/>
                <a:ea typeface="Arial"/>
                <a:cs typeface="Arial"/>
                <a:sym typeface="Arial"/>
              </a:rPr>
              <a:t>Spades:</a:t>
            </a:r>
            <a:r>
              <a:rPr lang="en-US" sz="1100">
                <a:latin typeface="Arial"/>
                <a:ea typeface="Arial"/>
                <a:cs typeface="Arial"/>
                <a:sym typeface="Arial"/>
              </a:rPr>
              <a:t> Used to dig in the garden. What new ideas (seeds) are you planting?  What things did people dig up during our conversations? </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Give 1-2 minutes for group members to reflect.</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Ask participants to either:</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Form quartets and share</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Share aloud with the whole group</a:t>
            </a:r>
            <a:endParaRPr sz="1100">
              <a:latin typeface="Arial"/>
              <a:ea typeface="Arial"/>
              <a:cs typeface="Arial"/>
              <a:sym typeface="Arial"/>
            </a:endParaRPr>
          </a:p>
          <a:p>
            <a:pPr indent="0" lvl="0" marL="0" rtl="0" algn="l">
              <a:lnSpc>
                <a:spcPct val="100000"/>
              </a:lnSpc>
              <a:spcBef>
                <a:spcPts val="0"/>
              </a:spcBef>
              <a:spcAft>
                <a:spcPts val="0"/>
              </a:spcAft>
              <a:buSzPts val="1400"/>
              <a:buNone/>
            </a:pPr>
            <a:r>
              <a:rPr lang="en-US"/>
              <a:t>• Online Variation:</a:t>
            </a:r>
            <a:endParaRPr/>
          </a:p>
          <a:p>
            <a:pPr indent="0" lvl="0" marL="457200" rtl="0" algn="l">
              <a:lnSpc>
                <a:spcPct val="100000"/>
              </a:lnSpc>
              <a:spcBef>
                <a:spcPts val="0"/>
              </a:spcBef>
              <a:spcAft>
                <a:spcPts val="0"/>
              </a:spcAft>
              <a:buSzPts val="1400"/>
              <a:buNone/>
            </a:pPr>
            <a:r>
              <a:rPr lang="en-US"/>
              <a:t>• Group members select a suit for reflection and sharing.</a:t>
            </a:r>
            <a:endParaRPr/>
          </a:p>
        </p:txBody>
      </p:sp>
      <p:sp>
        <p:nvSpPr>
          <p:cNvPr id="1309" name="Google Shape;1309;g2550b171355_0_48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4" name="Shape 1314"/>
        <p:cNvGrpSpPr/>
        <p:nvPr/>
      </p:nvGrpSpPr>
      <p:grpSpPr>
        <a:xfrm>
          <a:off x="0" y="0"/>
          <a:ext cx="0" cy="0"/>
          <a:chOff x="0" y="0"/>
          <a:chExt cx="0" cy="0"/>
        </a:xfrm>
      </p:grpSpPr>
      <p:sp>
        <p:nvSpPr>
          <p:cNvPr id="1315" name="Google Shape;1315;g21e82786677_0_397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10 min.</a:t>
            </a:r>
            <a:endParaRPr/>
          </a:p>
        </p:txBody>
      </p:sp>
      <p:sp>
        <p:nvSpPr>
          <p:cNvPr id="1316" name="Google Shape;1316;g21e82786677_0_39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1" name="Shape 1321"/>
        <p:cNvGrpSpPr/>
        <p:nvPr/>
      </p:nvGrpSpPr>
      <p:grpSpPr>
        <a:xfrm>
          <a:off x="0" y="0"/>
          <a:ext cx="0" cy="0"/>
          <a:chOff x="0" y="0"/>
          <a:chExt cx="0" cy="0"/>
        </a:xfrm>
      </p:grpSpPr>
      <p:sp>
        <p:nvSpPr>
          <p:cNvPr id="1322" name="Google Shape;1322;g21e82786677_0_39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3" name="Google Shape;1323;g21e82786677_0_397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8450" lvl="0" marL="457200" rtl="0" algn="l">
              <a:lnSpc>
                <a:spcPct val="100000"/>
              </a:lnSpc>
              <a:spcBef>
                <a:spcPts val="800"/>
              </a:spcBef>
              <a:spcAft>
                <a:spcPts val="0"/>
              </a:spcAft>
              <a:buClr>
                <a:schemeClr val="dk1"/>
              </a:buClr>
              <a:buSzPts val="1100"/>
              <a:buChar char="●"/>
            </a:pPr>
            <a:r>
              <a:rPr lang="en-US" sz="1100">
                <a:latin typeface="Arial"/>
                <a:ea typeface="Arial"/>
                <a:cs typeface="Arial"/>
                <a:sym typeface="Arial"/>
              </a:rPr>
              <a:t>Share a final quote:</a:t>
            </a:r>
            <a:endParaRPr sz="1100">
              <a:latin typeface="Arial"/>
              <a:ea typeface="Arial"/>
              <a:cs typeface="Arial"/>
              <a:sym typeface="Arial"/>
            </a:endParaRPr>
          </a:p>
          <a:p>
            <a:pPr indent="0" lvl="0" marL="457200" rtl="0" algn="l">
              <a:lnSpc>
                <a:spcPct val="100000"/>
              </a:lnSpc>
              <a:spcBef>
                <a:spcPts val="1200"/>
              </a:spcBef>
              <a:spcAft>
                <a:spcPts val="0"/>
              </a:spcAft>
              <a:buSzPts val="1400"/>
              <a:buNone/>
            </a:pPr>
            <a:r>
              <a:rPr i="1" lang="en-US" sz="1100">
                <a:latin typeface="Arial"/>
                <a:ea typeface="Arial"/>
                <a:cs typeface="Arial"/>
                <a:sym typeface="Arial"/>
              </a:rPr>
              <a:t>“Our actions entrench the power of the light on this planet. Every positive thought we pass between us makes room for more light. And if we do more than think, then our actions clear the path for even more light. That is why forgiveness and compassion must become more important principles in public life.” </a:t>
            </a:r>
            <a:endParaRPr i="1" sz="1100">
              <a:latin typeface="Arial"/>
              <a:ea typeface="Arial"/>
              <a:cs typeface="Arial"/>
              <a:sym typeface="Arial"/>
            </a:endParaRPr>
          </a:p>
          <a:p>
            <a:pPr indent="-298450" lvl="0" marL="457200" rtl="0" algn="r">
              <a:lnSpc>
                <a:spcPct val="100000"/>
              </a:lnSpc>
              <a:spcBef>
                <a:spcPts val="1200"/>
              </a:spcBef>
              <a:spcAft>
                <a:spcPts val="0"/>
              </a:spcAft>
              <a:buClr>
                <a:schemeClr val="dk1"/>
              </a:buClr>
              <a:buSzPts val="1100"/>
              <a:buChar char="-"/>
            </a:pPr>
            <a:r>
              <a:rPr lang="en-US" sz="1100">
                <a:latin typeface="Arial"/>
                <a:ea typeface="Arial"/>
                <a:cs typeface="Arial"/>
                <a:sym typeface="Arial"/>
              </a:rPr>
              <a:t>Representative John R. Lewis (1940-2020)</a:t>
            </a:r>
            <a:endParaRPr sz="1100">
              <a:latin typeface="Arial"/>
              <a:ea typeface="Arial"/>
              <a:cs typeface="Arial"/>
              <a:sym typeface="Arial"/>
            </a:endParaRPr>
          </a:p>
          <a:p>
            <a:pPr indent="-298450" lvl="0" marL="457200" rtl="0" algn="l">
              <a:lnSpc>
                <a:spcPct val="100000"/>
              </a:lnSpc>
              <a:spcBef>
                <a:spcPts val="0"/>
              </a:spcBef>
              <a:spcAft>
                <a:spcPts val="0"/>
              </a:spcAft>
              <a:buSzPts val="1100"/>
              <a:buFont typeface="Arial"/>
              <a:buChar char="●"/>
            </a:pPr>
            <a:r>
              <a:rPr lang="en-US" sz="1100">
                <a:latin typeface="Arial"/>
                <a:ea typeface="Arial"/>
                <a:cs typeface="Arial"/>
                <a:sym typeface="Arial"/>
              </a:rPr>
              <a:t>Invite a few comments. What words or phrases resonate with you?</a:t>
            </a:r>
            <a:endParaRPr sz="1100">
              <a:latin typeface="Arial"/>
              <a:ea typeface="Arial"/>
              <a:cs typeface="Arial"/>
              <a:sym typeface="Arial"/>
            </a:endParaRPr>
          </a:p>
          <a:p>
            <a:pPr indent="0" lvl="0" marL="457200" rtl="0" algn="l">
              <a:lnSpc>
                <a:spcPct val="100000"/>
              </a:lnSpc>
              <a:spcBef>
                <a:spcPts val="1200"/>
              </a:spcBef>
              <a:spcAft>
                <a:spcPts val="0"/>
              </a:spcAft>
              <a:buSzPts val="1400"/>
              <a:buNone/>
            </a:pPr>
            <a:r>
              <a:t/>
            </a:r>
            <a:endParaRPr i="1" sz="1100">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1324" name="Google Shape;1324;g21e82786677_0_397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7" name="Shape 887"/>
        <p:cNvGrpSpPr/>
        <p:nvPr/>
      </p:nvGrpSpPr>
      <p:grpSpPr>
        <a:xfrm>
          <a:off x="0" y="0"/>
          <a:ext cx="0" cy="0"/>
          <a:chOff x="0" y="0"/>
          <a:chExt cx="0" cy="0"/>
        </a:xfrm>
      </p:grpSpPr>
      <p:sp>
        <p:nvSpPr>
          <p:cNvPr id="888" name="Google Shape;888;g25226e42989_0_46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9" name="Google Shape;889;g25226e42989_0_46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7" name="Shape 1327"/>
        <p:cNvGrpSpPr/>
        <p:nvPr/>
      </p:nvGrpSpPr>
      <p:grpSpPr>
        <a:xfrm>
          <a:off x="0" y="0"/>
          <a:ext cx="0" cy="0"/>
          <a:chOff x="0" y="0"/>
          <a:chExt cx="0" cy="0"/>
        </a:xfrm>
      </p:grpSpPr>
      <p:sp>
        <p:nvSpPr>
          <p:cNvPr id="1328" name="Google Shape;1328;g21e82786677_0_39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9" name="Google Shape;1329;g21e82786677_0_398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t/>
            </a:r>
            <a:endParaRPr sz="1100">
              <a:latin typeface="Arial"/>
              <a:ea typeface="Arial"/>
              <a:cs typeface="Arial"/>
              <a:sym typeface="Arial"/>
            </a:endParaRPr>
          </a:p>
        </p:txBody>
      </p:sp>
      <p:sp>
        <p:nvSpPr>
          <p:cNvPr id="1330" name="Google Shape;1330;g21e82786677_0_398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5" name="Shape 1335"/>
        <p:cNvGrpSpPr/>
        <p:nvPr/>
      </p:nvGrpSpPr>
      <p:grpSpPr>
        <a:xfrm>
          <a:off x="0" y="0"/>
          <a:ext cx="0" cy="0"/>
          <a:chOff x="0" y="0"/>
          <a:chExt cx="0" cy="0"/>
        </a:xfrm>
      </p:grpSpPr>
      <p:sp>
        <p:nvSpPr>
          <p:cNvPr id="1336" name="Google Shape;1336;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337" name="Google Shape;1337;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5" name="Shape 1345"/>
        <p:cNvGrpSpPr/>
        <p:nvPr/>
      </p:nvGrpSpPr>
      <p:grpSpPr>
        <a:xfrm>
          <a:off x="0" y="0"/>
          <a:ext cx="0" cy="0"/>
          <a:chOff x="0" y="0"/>
          <a:chExt cx="0" cy="0"/>
        </a:xfrm>
      </p:grpSpPr>
      <p:sp>
        <p:nvSpPr>
          <p:cNvPr id="1346" name="Google Shape;1346;g21e82786677_0_13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7" name="Google Shape;1347;g21e82786677_0_13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rPr lang="en-US" sz="1100">
                <a:latin typeface="Arial"/>
                <a:ea typeface="Arial"/>
                <a:cs typeface="Arial"/>
                <a:sym typeface="Arial"/>
              </a:rPr>
              <a:t>Introduce the </a:t>
            </a:r>
            <a:r>
              <a:rPr i="1" lang="en-US" sz="1100">
                <a:latin typeface="Arial"/>
                <a:ea typeface="Arial"/>
                <a:cs typeface="Arial"/>
                <a:sym typeface="Arial"/>
              </a:rPr>
              <a:t>Pedagogy of Confidence</a:t>
            </a:r>
            <a:r>
              <a:rPr lang="en-US" sz="1100">
                <a:latin typeface="Arial"/>
                <a:ea typeface="Arial"/>
                <a:cs typeface="Arial"/>
                <a:sym typeface="Arial"/>
              </a:rPr>
              <a:t>, by Yvette Jackson, Ed.D,</a:t>
            </a:r>
            <a:endParaRPr sz="1100">
              <a:latin typeface="Arial"/>
              <a:ea typeface="Arial"/>
              <a:cs typeface="Arial"/>
              <a:sym typeface="Arial"/>
            </a:endParaRPr>
          </a:p>
          <a:p>
            <a:pPr indent="0" lvl="0" marL="0" rtl="0" algn="l">
              <a:lnSpc>
                <a:spcPct val="115000"/>
              </a:lnSpc>
              <a:spcBef>
                <a:spcPts val="0"/>
              </a:spcBef>
              <a:spcAft>
                <a:spcPts val="0"/>
              </a:spcAft>
              <a:buSzPts val="1400"/>
              <a:buNone/>
            </a:pPr>
            <a:r>
              <a:rPr lang="en-US" sz="1100">
                <a:latin typeface="Arial"/>
                <a:ea typeface="Arial"/>
                <a:cs typeface="Arial"/>
                <a:sym typeface="Arial"/>
              </a:rPr>
              <a:t>Ask for 3 volunteers to read the paragraphs.</a:t>
            </a:r>
            <a:endParaRPr sz="1100">
              <a:latin typeface="Arial"/>
              <a:ea typeface="Arial"/>
              <a:cs typeface="Arial"/>
              <a:sym typeface="Arial"/>
            </a:endParaRPr>
          </a:p>
          <a:p>
            <a:pPr indent="-298450" lvl="0" marL="457200" rtl="0" algn="l">
              <a:lnSpc>
                <a:spcPct val="115000"/>
              </a:lnSpc>
              <a:spcBef>
                <a:spcPts val="0"/>
              </a:spcBef>
              <a:spcAft>
                <a:spcPts val="0"/>
              </a:spcAft>
              <a:buSzPts val="1100"/>
              <a:buFont typeface="Arial"/>
              <a:buAutoNum type="arabicParenR"/>
            </a:pPr>
            <a:r>
              <a:rPr lang="en-US" sz="1100">
                <a:latin typeface="Arial"/>
                <a:ea typeface="Arial"/>
                <a:cs typeface="Arial"/>
                <a:sym typeface="Arial"/>
              </a:rPr>
              <a:t>All students have an innate desire for engagement, challenge, developing strengths, belonging, and feeling valued. </a:t>
            </a:r>
            <a:endParaRPr sz="1100">
              <a:latin typeface="Arial"/>
              <a:ea typeface="Arial"/>
              <a:cs typeface="Arial"/>
              <a:sym typeface="Arial"/>
            </a:endParaRPr>
          </a:p>
          <a:p>
            <a:pPr indent="-298450" lvl="0" marL="457200" rtl="0" algn="l">
              <a:lnSpc>
                <a:spcPct val="115000"/>
              </a:lnSpc>
              <a:spcBef>
                <a:spcPts val="0"/>
              </a:spcBef>
              <a:spcAft>
                <a:spcPts val="0"/>
              </a:spcAft>
              <a:buSzPts val="1100"/>
              <a:buFont typeface="Arial"/>
              <a:buAutoNum type="arabicParenR"/>
            </a:pPr>
            <a:r>
              <a:rPr lang="en-US" sz="1100">
                <a:latin typeface="Arial"/>
                <a:ea typeface="Arial"/>
                <a:cs typeface="Arial"/>
                <a:sym typeface="Arial"/>
              </a:rPr>
              <a:t>High Operational Practices guide culturally responsive pedagogy, equity through excellence. </a:t>
            </a:r>
            <a:endParaRPr sz="1100">
              <a:latin typeface="Arial"/>
              <a:ea typeface="Arial"/>
              <a:cs typeface="Arial"/>
              <a:sym typeface="Arial"/>
            </a:endParaRPr>
          </a:p>
          <a:p>
            <a:pPr indent="-298450" lvl="0" marL="457200" rtl="0" algn="l">
              <a:lnSpc>
                <a:spcPct val="115000"/>
              </a:lnSpc>
              <a:spcBef>
                <a:spcPts val="0"/>
              </a:spcBef>
              <a:spcAft>
                <a:spcPts val="0"/>
              </a:spcAft>
              <a:buSzPts val="1100"/>
              <a:buFont typeface="Arial"/>
              <a:buAutoNum type="arabicParenR"/>
            </a:pPr>
            <a:r>
              <a:rPr lang="en-US" sz="1100">
                <a:latin typeface="Arial"/>
                <a:ea typeface="Arial"/>
                <a:cs typeface="Arial"/>
                <a:sym typeface="Arial"/>
              </a:rPr>
              <a:t>They elicit and nurture high intellectual performances for self-actualization and personal contribution from all students.</a:t>
            </a:r>
            <a:endParaRPr sz="1100">
              <a:latin typeface="Arial"/>
              <a:ea typeface="Arial"/>
              <a:cs typeface="Arial"/>
              <a:sym typeface="Arial"/>
            </a:endParaRPr>
          </a:p>
          <a:p>
            <a:pPr indent="0" lvl="0" marL="0" rtl="0" algn="l">
              <a:lnSpc>
                <a:spcPct val="115000"/>
              </a:lnSpc>
              <a:spcBef>
                <a:spcPts val="0"/>
              </a:spcBef>
              <a:spcAft>
                <a:spcPts val="0"/>
              </a:spcAft>
              <a:buSzPts val="1400"/>
              <a:buNone/>
            </a:pPr>
            <a:r>
              <a:rPr lang="en-US" sz="1100">
                <a:latin typeface="Arial"/>
                <a:ea typeface="Arial"/>
                <a:cs typeface="Arial"/>
                <a:sym typeface="Arial"/>
              </a:rPr>
              <a:t>Explain that we are going to explore 3 of these practices in our Welcoming Ritual--a Community Circle.</a:t>
            </a:r>
            <a:endParaRPr sz="1100">
              <a:latin typeface="Arial"/>
              <a:ea typeface="Arial"/>
              <a:cs typeface="Arial"/>
              <a:sym typeface="Arial"/>
            </a:endParaRPr>
          </a:p>
          <a:p>
            <a:pPr indent="0" lvl="0" marL="0" rtl="0" algn="l">
              <a:lnSpc>
                <a:spcPct val="115000"/>
              </a:lnSpc>
              <a:spcBef>
                <a:spcPts val="0"/>
              </a:spcBef>
              <a:spcAft>
                <a:spcPts val="0"/>
              </a:spcAft>
              <a:buSzPts val="1400"/>
              <a:buNone/>
            </a:pPr>
            <a:r>
              <a:rPr lang="en-US" sz="1100" u="sng">
                <a:solidFill>
                  <a:schemeClr val="hlink"/>
                </a:solidFill>
                <a:latin typeface="Arial"/>
                <a:ea typeface="Arial"/>
                <a:cs typeface="Arial"/>
                <a:sym typeface="Arial"/>
                <a:hlinkClick r:id="rId2"/>
              </a:rPr>
              <a:t>High Operational Practices </a:t>
            </a:r>
            <a:endParaRPr sz="1100">
              <a:latin typeface="Arial"/>
              <a:ea typeface="Arial"/>
              <a:cs typeface="Arial"/>
              <a:sym typeface="Arial"/>
            </a:endParaRPr>
          </a:p>
          <a:p>
            <a:pPr indent="0" lvl="0" marL="457200" rtl="0" algn="l">
              <a:lnSpc>
                <a:spcPct val="115000"/>
              </a:lnSpc>
              <a:spcBef>
                <a:spcPts val="0"/>
              </a:spcBef>
              <a:spcAft>
                <a:spcPts val="0"/>
              </a:spcAft>
              <a:buSzPts val="1400"/>
              <a:buNone/>
            </a:pPr>
            <a:r>
              <a:t/>
            </a:r>
            <a:endParaRPr sz="1100">
              <a:latin typeface="Arial"/>
              <a:ea typeface="Arial"/>
              <a:cs typeface="Arial"/>
              <a:sym typeface="Arial"/>
            </a:endParaRPr>
          </a:p>
          <a:p>
            <a:pPr indent="0" lvl="0" marL="0" rtl="0" algn="l">
              <a:lnSpc>
                <a:spcPct val="115000"/>
              </a:lnSpc>
              <a:spcBef>
                <a:spcPts val="0"/>
              </a:spcBef>
              <a:spcAft>
                <a:spcPts val="0"/>
              </a:spcAft>
              <a:buSzPts val="1400"/>
              <a:buNone/>
            </a:pPr>
            <a:r>
              <a:t/>
            </a:r>
            <a:endParaRPr b="1" sz="1100">
              <a:latin typeface="Arial"/>
              <a:ea typeface="Arial"/>
              <a:cs typeface="Arial"/>
              <a:sym typeface="Arial"/>
            </a:endParaRPr>
          </a:p>
        </p:txBody>
      </p:sp>
      <p:sp>
        <p:nvSpPr>
          <p:cNvPr id="1348" name="Google Shape;1348;g21e82786677_0_132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8" name="Shape 898"/>
        <p:cNvGrpSpPr/>
        <p:nvPr/>
      </p:nvGrpSpPr>
      <p:grpSpPr>
        <a:xfrm>
          <a:off x="0" y="0"/>
          <a:ext cx="0" cy="0"/>
          <a:chOff x="0" y="0"/>
          <a:chExt cx="0" cy="0"/>
        </a:xfrm>
      </p:grpSpPr>
      <p:sp>
        <p:nvSpPr>
          <p:cNvPr id="899" name="Google Shape;899;g25226e42989_0_56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Acknowledge the group’s collective expertise in opening a lesson (meeting or professional learning experience) with a </a:t>
            </a:r>
            <a:r>
              <a:rPr b="1" lang="en-US" sz="1100">
                <a:latin typeface="Arial"/>
                <a:ea typeface="Arial"/>
                <a:cs typeface="Arial"/>
                <a:sym typeface="Arial"/>
              </a:rPr>
              <a:t>WELCOME INCLUSION ACTIVITY, ROUTINE, OR RITUAL </a:t>
            </a:r>
            <a:r>
              <a:rPr lang="en-US" sz="1100">
                <a:latin typeface="Arial"/>
                <a:ea typeface="Arial"/>
                <a:cs typeface="Arial"/>
                <a:sym typeface="Arial"/>
              </a:rPr>
              <a:t>that is grounding, builds community, and connects to the work ahead.</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Acknowledge also, the expertise in the room re: closing each experience in an intentional way. An </a:t>
            </a:r>
            <a:r>
              <a:rPr b="1" lang="en-US" sz="1100">
                <a:latin typeface="Arial"/>
                <a:ea typeface="Arial"/>
                <a:cs typeface="Arial"/>
                <a:sym typeface="Arial"/>
              </a:rPr>
              <a:t>OPTIMISTIC CLOSURE </a:t>
            </a:r>
            <a:r>
              <a:rPr lang="en-US" sz="1100">
                <a:latin typeface="Arial"/>
                <a:ea typeface="Arial"/>
                <a:cs typeface="Arial"/>
                <a:sym typeface="Arial"/>
              </a:rPr>
              <a:t>supports individual and shared</a:t>
            </a:r>
            <a:r>
              <a:rPr b="1" lang="en-US" sz="1100">
                <a:latin typeface="Arial"/>
                <a:ea typeface="Arial"/>
                <a:cs typeface="Arial"/>
                <a:sym typeface="Arial"/>
              </a:rPr>
              <a:t> </a:t>
            </a:r>
            <a:r>
              <a:rPr lang="en-US" sz="1100">
                <a:latin typeface="Arial"/>
                <a:ea typeface="Arial"/>
                <a:cs typeface="Arial"/>
                <a:sym typeface="Arial"/>
              </a:rPr>
              <a:t>understanding of the learning, celebrates accomplishments, helps identify next steps, or makes connections to one’s own context.</a:t>
            </a:r>
            <a:endParaRPr sz="1100">
              <a:latin typeface="Arial"/>
              <a:ea typeface="Arial"/>
              <a:cs typeface="Arial"/>
              <a:sym typeface="Arial"/>
            </a:endParaRPr>
          </a:p>
          <a:p>
            <a:pPr indent="0" lvl="0" marL="0" rtl="0" algn="l">
              <a:lnSpc>
                <a:spcPct val="115000"/>
              </a:lnSpc>
              <a:spcBef>
                <a:spcPts val="0"/>
              </a:spcBef>
              <a:spcAft>
                <a:spcPts val="0"/>
              </a:spcAft>
              <a:buNone/>
            </a:pPr>
            <a:br>
              <a:rPr lang="en-US" sz="1100">
                <a:latin typeface="Arial"/>
                <a:ea typeface="Arial"/>
                <a:cs typeface="Arial"/>
                <a:sym typeface="Arial"/>
              </a:rPr>
            </a:br>
            <a:r>
              <a:rPr lang="en-US" sz="1100">
                <a:latin typeface="Arial"/>
                <a:ea typeface="Arial"/>
                <a:cs typeface="Arial"/>
                <a:sym typeface="Arial"/>
              </a:rPr>
              <a:t>Form small groups and invite comments:</a:t>
            </a:r>
            <a:endParaRPr sz="1100">
              <a:latin typeface="Arial"/>
              <a:ea typeface="Arial"/>
              <a:cs typeface="Arial"/>
              <a:sym typeface="Arial"/>
            </a:endParaRPr>
          </a:p>
          <a:p>
            <a:pPr indent="-298450" lvl="0" marL="914400" rtl="0" algn="l">
              <a:lnSpc>
                <a:spcPct val="115000"/>
              </a:lnSpc>
              <a:spcBef>
                <a:spcPts val="0"/>
              </a:spcBef>
              <a:spcAft>
                <a:spcPts val="0"/>
              </a:spcAft>
              <a:buClr>
                <a:schemeClr val="dk1"/>
              </a:buClr>
              <a:buSzPts val="1100"/>
              <a:buChar char="-"/>
            </a:pPr>
            <a:r>
              <a:rPr i="1" lang="en-US" sz="1100">
                <a:latin typeface="Arial"/>
                <a:ea typeface="Arial"/>
                <a:cs typeface="Arial"/>
                <a:sym typeface="Arial"/>
              </a:rPr>
              <a:t>Something that resonates with you</a:t>
            </a:r>
            <a:endParaRPr i="1" sz="1100">
              <a:latin typeface="Arial"/>
              <a:ea typeface="Arial"/>
              <a:cs typeface="Arial"/>
              <a:sym typeface="Arial"/>
            </a:endParaRPr>
          </a:p>
          <a:p>
            <a:pPr indent="-298450" lvl="0" marL="914400" rtl="0" algn="l">
              <a:lnSpc>
                <a:spcPct val="115000"/>
              </a:lnSpc>
              <a:spcBef>
                <a:spcPts val="0"/>
              </a:spcBef>
              <a:spcAft>
                <a:spcPts val="0"/>
              </a:spcAft>
              <a:buClr>
                <a:schemeClr val="dk1"/>
              </a:buClr>
              <a:buSzPts val="1100"/>
              <a:buChar char="-"/>
            </a:pPr>
            <a:r>
              <a:rPr i="1" lang="en-US" sz="1100">
                <a:latin typeface="Arial"/>
                <a:ea typeface="Arial"/>
                <a:cs typeface="Arial"/>
                <a:sym typeface="Arial"/>
              </a:rPr>
              <a:t>An ‘aha’ </a:t>
            </a:r>
            <a:endParaRPr i="1" sz="1100">
              <a:latin typeface="Arial"/>
              <a:ea typeface="Arial"/>
              <a:cs typeface="Arial"/>
              <a:sym typeface="Arial"/>
            </a:endParaRPr>
          </a:p>
          <a:p>
            <a:pPr indent="-298450" lvl="0" marL="914400" rtl="0" algn="l">
              <a:lnSpc>
                <a:spcPct val="115000"/>
              </a:lnSpc>
              <a:spcBef>
                <a:spcPts val="0"/>
              </a:spcBef>
              <a:spcAft>
                <a:spcPts val="0"/>
              </a:spcAft>
              <a:buClr>
                <a:schemeClr val="dk1"/>
              </a:buClr>
              <a:buSzPts val="1100"/>
              <a:buChar char="-"/>
            </a:pPr>
            <a:r>
              <a:rPr i="1" lang="en-US" sz="1100">
                <a:latin typeface="Arial"/>
                <a:ea typeface="Arial"/>
                <a:cs typeface="Arial"/>
                <a:sym typeface="Arial"/>
              </a:rPr>
              <a:t>Questions and wonderings</a:t>
            </a:r>
            <a:endParaRPr/>
          </a:p>
          <a:p>
            <a:pPr indent="-298450" lvl="0" marL="457200" rtl="0" algn="l">
              <a:spcBef>
                <a:spcPts val="0"/>
              </a:spcBef>
              <a:spcAft>
                <a:spcPts val="0"/>
              </a:spcAft>
              <a:buClr>
                <a:schemeClr val="dk1"/>
              </a:buClr>
              <a:buSzPts val="1100"/>
              <a:buChar char="●"/>
            </a:pPr>
            <a:r>
              <a:rPr lang="en-US" sz="1100">
                <a:latin typeface="Arial"/>
                <a:ea typeface="Arial"/>
                <a:cs typeface="Arial"/>
                <a:sym typeface="Arial"/>
              </a:rPr>
              <a:t>Ask volunteers to share our ideas from their group discussion.</a:t>
            </a:r>
            <a:endParaRPr sz="1100">
              <a:latin typeface="Arial"/>
              <a:ea typeface="Arial"/>
              <a:cs typeface="Arial"/>
              <a:sym typeface="Arial"/>
            </a:endParaRPr>
          </a:p>
          <a:p>
            <a:pPr indent="0" lvl="0" marL="0" rtl="0" algn="l">
              <a:spcBef>
                <a:spcPts val="0"/>
              </a:spcBef>
              <a:spcAft>
                <a:spcPts val="0"/>
              </a:spcAft>
              <a:buNone/>
            </a:pPr>
            <a:r>
              <a:t/>
            </a:r>
            <a:endParaRPr/>
          </a:p>
        </p:txBody>
      </p:sp>
      <p:sp>
        <p:nvSpPr>
          <p:cNvPr id="900" name="Google Shape;900;g25226e42989_0_56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2" name="Shape 912"/>
        <p:cNvGrpSpPr/>
        <p:nvPr/>
      </p:nvGrpSpPr>
      <p:grpSpPr>
        <a:xfrm>
          <a:off x="0" y="0"/>
          <a:ext cx="0" cy="0"/>
          <a:chOff x="0" y="0"/>
          <a:chExt cx="0" cy="0"/>
        </a:xfrm>
      </p:grpSpPr>
      <p:sp>
        <p:nvSpPr>
          <p:cNvPr id="913" name="Google Shape;913;g25226e42989_0_65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rgbClr val="202124"/>
              </a:buClr>
              <a:buSzPts val="1100"/>
              <a:buChar char="●"/>
            </a:pPr>
            <a:r>
              <a:rPr lang="en-US" sz="1100">
                <a:solidFill>
                  <a:srgbClr val="202124"/>
                </a:solidFill>
                <a:latin typeface="Arial"/>
                <a:ea typeface="Arial"/>
                <a:cs typeface="Arial"/>
                <a:sym typeface="Arial"/>
              </a:rPr>
              <a:t>Move into small groups of 3-4 (grade level, content area, and/or role-alike)</a:t>
            </a:r>
            <a:endParaRPr sz="1100">
              <a:solidFill>
                <a:srgbClr val="202124"/>
              </a:solidFill>
              <a:latin typeface="Arial"/>
              <a:ea typeface="Arial"/>
              <a:cs typeface="Arial"/>
              <a:sym typeface="Arial"/>
            </a:endParaRPr>
          </a:p>
          <a:p>
            <a:pPr indent="-298450" lvl="1" marL="914400" rtl="0" algn="l">
              <a:lnSpc>
                <a:spcPct val="115000"/>
              </a:lnSpc>
              <a:spcBef>
                <a:spcPts val="0"/>
              </a:spcBef>
              <a:spcAft>
                <a:spcPts val="0"/>
              </a:spcAft>
              <a:buClr>
                <a:srgbClr val="202124"/>
              </a:buClr>
              <a:buSzPts val="1100"/>
              <a:buChar char="○"/>
            </a:pPr>
            <a:r>
              <a:rPr lang="en-US" sz="1100">
                <a:solidFill>
                  <a:srgbClr val="202124"/>
                </a:solidFill>
                <a:latin typeface="Arial"/>
                <a:ea typeface="Arial"/>
                <a:cs typeface="Arial"/>
                <a:sym typeface="Arial"/>
              </a:rPr>
              <a:t>Assign each group either Welcoming Rituals or Optimistic Closures.</a:t>
            </a:r>
            <a:endParaRPr sz="1100">
              <a:solidFill>
                <a:srgbClr val="202124"/>
              </a:solidFill>
              <a:latin typeface="Arial"/>
              <a:ea typeface="Arial"/>
              <a:cs typeface="Arial"/>
              <a:sym typeface="Arial"/>
            </a:endParaRPr>
          </a:p>
          <a:p>
            <a:pPr indent="-298450" lvl="1" marL="914400" rtl="0" algn="l">
              <a:lnSpc>
                <a:spcPct val="115000"/>
              </a:lnSpc>
              <a:spcBef>
                <a:spcPts val="0"/>
              </a:spcBef>
              <a:spcAft>
                <a:spcPts val="0"/>
              </a:spcAft>
              <a:buClr>
                <a:srgbClr val="202124"/>
              </a:buClr>
              <a:buSzPts val="1100"/>
              <a:buChar char="○"/>
            </a:pPr>
            <a:r>
              <a:rPr lang="en-US" sz="1100">
                <a:solidFill>
                  <a:srgbClr val="202124"/>
                </a:solidFill>
                <a:latin typeface="Arial"/>
                <a:ea typeface="Arial"/>
                <a:cs typeface="Arial"/>
                <a:sym typeface="Arial"/>
              </a:rPr>
              <a:t>Group members share ideas for Welcoming Rituals and Routines/Optimistic Closures and discuss how these activities develop SEL competencies.</a:t>
            </a:r>
            <a:endParaRPr sz="1100">
              <a:solidFill>
                <a:srgbClr val="202124"/>
              </a:solidFill>
              <a:latin typeface="Arial"/>
              <a:ea typeface="Arial"/>
              <a:cs typeface="Arial"/>
              <a:sym typeface="Arial"/>
            </a:endParaRPr>
          </a:p>
          <a:p>
            <a:pPr indent="-298450" lvl="2" marL="1371600" rtl="0" algn="l">
              <a:lnSpc>
                <a:spcPct val="115000"/>
              </a:lnSpc>
              <a:spcBef>
                <a:spcPts val="0"/>
              </a:spcBef>
              <a:spcAft>
                <a:spcPts val="0"/>
              </a:spcAft>
              <a:buClr>
                <a:srgbClr val="202124"/>
              </a:buClr>
              <a:buSzPts val="1100"/>
              <a:buChar char="■"/>
            </a:pPr>
            <a:r>
              <a:rPr i="1" lang="en-US" sz="1100">
                <a:solidFill>
                  <a:srgbClr val="202124"/>
                </a:solidFill>
                <a:latin typeface="Arial"/>
                <a:ea typeface="Arial"/>
                <a:cs typeface="Arial"/>
                <a:sym typeface="Arial"/>
              </a:rPr>
              <a:t>Note: If in person, one person records activity ideas on chart paper. If online, groups record on a Google doc or Jamboard</a:t>
            </a:r>
            <a:endParaRPr i="1" sz="1100">
              <a:solidFill>
                <a:srgbClr val="202124"/>
              </a:solidFill>
              <a:latin typeface="Arial"/>
              <a:ea typeface="Arial"/>
              <a:cs typeface="Arial"/>
              <a:sym typeface="Arial"/>
            </a:endParaRPr>
          </a:p>
          <a:p>
            <a:pPr indent="-298450" lvl="1" marL="914400" rtl="0" algn="l">
              <a:lnSpc>
                <a:spcPct val="115000"/>
              </a:lnSpc>
              <a:spcBef>
                <a:spcPts val="0"/>
              </a:spcBef>
              <a:spcAft>
                <a:spcPts val="0"/>
              </a:spcAft>
              <a:buClr>
                <a:srgbClr val="202124"/>
              </a:buClr>
              <a:buSzPts val="1100"/>
              <a:buChar char="○"/>
            </a:pPr>
            <a:r>
              <a:rPr lang="en-US" sz="1100">
                <a:solidFill>
                  <a:srgbClr val="202124"/>
                </a:solidFill>
                <a:latin typeface="Arial"/>
                <a:ea typeface="Arial"/>
                <a:cs typeface="Arial"/>
                <a:sym typeface="Arial"/>
              </a:rPr>
              <a:t>Whole Group Sharing: </a:t>
            </a:r>
            <a:endParaRPr sz="1100">
              <a:solidFill>
                <a:srgbClr val="202124"/>
              </a:solidFill>
              <a:latin typeface="Arial"/>
              <a:ea typeface="Arial"/>
              <a:cs typeface="Arial"/>
              <a:sym typeface="Arial"/>
            </a:endParaRPr>
          </a:p>
          <a:p>
            <a:pPr indent="-298450" lvl="2" marL="1371600" rtl="0" algn="l">
              <a:lnSpc>
                <a:spcPct val="115000"/>
              </a:lnSpc>
              <a:spcBef>
                <a:spcPts val="0"/>
              </a:spcBef>
              <a:spcAft>
                <a:spcPts val="0"/>
              </a:spcAft>
              <a:buClr>
                <a:srgbClr val="202124"/>
              </a:buClr>
              <a:buSzPts val="1100"/>
              <a:buChar char="■"/>
            </a:pPr>
            <a:r>
              <a:rPr lang="en-US" sz="1100">
                <a:solidFill>
                  <a:srgbClr val="202124"/>
                </a:solidFill>
                <a:latin typeface="Arial"/>
                <a:ea typeface="Arial"/>
                <a:cs typeface="Arial"/>
                <a:sym typeface="Arial"/>
              </a:rPr>
              <a:t>What are your group’s ideas?</a:t>
            </a:r>
            <a:endParaRPr sz="1100">
              <a:solidFill>
                <a:srgbClr val="202124"/>
              </a:solidFill>
              <a:latin typeface="Arial"/>
              <a:ea typeface="Arial"/>
              <a:cs typeface="Arial"/>
              <a:sym typeface="Arial"/>
            </a:endParaRPr>
          </a:p>
          <a:p>
            <a:pPr indent="-298450" lvl="3" marL="1828800" rtl="0" algn="l">
              <a:lnSpc>
                <a:spcPct val="115000"/>
              </a:lnSpc>
              <a:spcBef>
                <a:spcPts val="0"/>
              </a:spcBef>
              <a:spcAft>
                <a:spcPts val="0"/>
              </a:spcAft>
              <a:buClr>
                <a:srgbClr val="202124"/>
              </a:buClr>
              <a:buSzPts val="1100"/>
              <a:buChar char="●"/>
            </a:pPr>
            <a:r>
              <a:rPr lang="en-US" sz="1100">
                <a:solidFill>
                  <a:srgbClr val="202124"/>
                </a:solidFill>
                <a:latin typeface="Arial"/>
                <a:ea typeface="Arial"/>
                <a:cs typeface="Arial"/>
                <a:sym typeface="Arial"/>
              </a:rPr>
              <a:t>Record on T Chart  (Welcoming Rituals/Optimistic Closures)</a:t>
            </a:r>
            <a:endParaRPr sz="1100">
              <a:solidFill>
                <a:srgbClr val="202124"/>
              </a:solidFill>
              <a:latin typeface="Arial"/>
              <a:ea typeface="Arial"/>
              <a:cs typeface="Arial"/>
              <a:sym typeface="Arial"/>
            </a:endParaRPr>
          </a:p>
          <a:p>
            <a:pPr indent="-298450" lvl="0" marL="457200" rtl="0" algn="l">
              <a:lnSpc>
                <a:spcPct val="115000"/>
              </a:lnSpc>
              <a:spcBef>
                <a:spcPts val="0"/>
              </a:spcBef>
              <a:spcAft>
                <a:spcPts val="0"/>
              </a:spcAft>
              <a:buClr>
                <a:srgbClr val="202124"/>
              </a:buClr>
              <a:buSzPts val="1100"/>
              <a:buChar char="●"/>
            </a:pPr>
            <a:r>
              <a:rPr lang="en-US" sz="1100">
                <a:solidFill>
                  <a:srgbClr val="202124"/>
                </a:solidFill>
                <a:latin typeface="Arial"/>
                <a:ea typeface="Arial"/>
                <a:cs typeface="Arial"/>
                <a:sym typeface="Arial"/>
              </a:rPr>
              <a:t>Note: Collect ideas from the groups and compile a “playbook” that is shared among educators.</a:t>
            </a:r>
            <a:endParaRPr sz="1100">
              <a:solidFill>
                <a:srgbClr val="202124"/>
              </a:solidFill>
              <a:latin typeface="Arial"/>
              <a:ea typeface="Arial"/>
              <a:cs typeface="Arial"/>
              <a:sym typeface="Arial"/>
            </a:endParaRPr>
          </a:p>
          <a:p>
            <a:pPr indent="0" lvl="0" marL="0" rtl="0" algn="l">
              <a:spcBef>
                <a:spcPts val="0"/>
              </a:spcBef>
              <a:spcAft>
                <a:spcPts val="0"/>
              </a:spcAft>
              <a:buNone/>
            </a:pPr>
            <a:r>
              <a:t/>
            </a:r>
            <a:endParaRPr sz="1100">
              <a:latin typeface="Arial"/>
              <a:ea typeface="Arial"/>
              <a:cs typeface="Arial"/>
              <a:sym typeface="Arial"/>
            </a:endParaRPr>
          </a:p>
        </p:txBody>
      </p:sp>
      <p:sp>
        <p:nvSpPr>
          <p:cNvPr id="914" name="Google Shape;914;g25226e42989_0_6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4" name="Shape 924"/>
        <p:cNvGrpSpPr/>
        <p:nvPr/>
      </p:nvGrpSpPr>
      <p:grpSpPr>
        <a:xfrm>
          <a:off x="0" y="0"/>
          <a:ext cx="0" cy="0"/>
          <a:chOff x="0" y="0"/>
          <a:chExt cx="0" cy="0"/>
        </a:xfrm>
      </p:grpSpPr>
      <p:sp>
        <p:nvSpPr>
          <p:cNvPr id="925" name="Google Shape;925;g250ff2165dd_0_6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6" name="Google Shape;926;g250ff2165dd_0_69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rgbClr val="202124"/>
              </a:buClr>
              <a:buSzPts val="1100"/>
              <a:buChar char="●"/>
            </a:pPr>
            <a:r>
              <a:rPr lang="en-US" sz="1100">
                <a:solidFill>
                  <a:srgbClr val="202124"/>
                </a:solidFill>
                <a:latin typeface="Arial"/>
                <a:ea typeface="Arial"/>
                <a:cs typeface="Arial"/>
                <a:sym typeface="Arial"/>
              </a:rPr>
              <a:t>Debrief the meeting/professional learning experience through the 3 Signature SEL Practices, reinforcing that the design principles are for adult professional learning as well as classroom instruction.</a:t>
            </a:r>
            <a:endParaRPr sz="1100">
              <a:solidFill>
                <a:srgbClr val="202124"/>
              </a:solidFill>
              <a:latin typeface="Arial"/>
              <a:ea typeface="Arial"/>
              <a:cs typeface="Arial"/>
              <a:sym typeface="Arial"/>
            </a:endParaRPr>
          </a:p>
          <a:p>
            <a:pPr indent="-298450" lvl="1" marL="914400" rtl="0" algn="l">
              <a:lnSpc>
                <a:spcPct val="115000"/>
              </a:lnSpc>
              <a:spcBef>
                <a:spcPts val="0"/>
              </a:spcBef>
              <a:spcAft>
                <a:spcPts val="0"/>
              </a:spcAft>
              <a:buClr>
                <a:srgbClr val="202124"/>
              </a:buClr>
              <a:buSzPts val="1100"/>
              <a:buChar char="○"/>
            </a:pPr>
            <a:r>
              <a:rPr lang="en-US" sz="1100">
                <a:solidFill>
                  <a:srgbClr val="202124"/>
                </a:solidFill>
                <a:latin typeface="Arial"/>
                <a:ea typeface="Arial"/>
                <a:cs typeface="Arial"/>
                <a:sym typeface="Arial"/>
              </a:rPr>
              <a:t>Opening Activity: Video and Discussion (Welcoming Ritual)</a:t>
            </a:r>
            <a:endParaRPr sz="1100">
              <a:solidFill>
                <a:srgbClr val="202124"/>
              </a:solidFill>
              <a:latin typeface="Arial"/>
              <a:ea typeface="Arial"/>
              <a:cs typeface="Arial"/>
              <a:sym typeface="Arial"/>
            </a:endParaRPr>
          </a:p>
          <a:p>
            <a:pPr indent="-298450" lvl="1" marL="914400" rtl="0" algn="l">
              <a:lnSpc>
                <a:spcPct val="115000"/>
              </a:lnSpc>
              <a:spcBef>
                <a:spcPts val="0"/>
              </a:spcBef>
              <a:spcAft>
                <a:spcPts val="0"/>
              </a:spcAft>
              <a:buClr>
                <a:srgbClr val="202124"/>
              </a:buClr>
              <a:buSzPts val="1100"/>
              <a:buChar char="○"/>
            </a:pPr>
            <a:r>
              <a:rPr lang="en-US" sz="1100">
                <a:solidFill>
                  <a:srgbClr val="202124"/>
                </a:solidFill>
                <a:latin typeface="Arial"/>
                <a:ea typeface="Arial"/>
                <a:cs typeface="Arial"/>
                <a:sym typeface="Arial"/>
              </a:rPr>
              <a:t>Let’s Discuss: Brainstorming in small groups (Engaging Practice) </a:t>
            </a:r>
            <a:endParaRPr sz="1100">
              <a:solidFill>
                <a:srgbClr val="202124"/>
              </a:solidFill>
              <a:latin typeface="Arial"/>
              <a:ea typeface="Arial"/>
              <a:cs typeface="Arial"/>
              <a:sym typeface="Arial"/>
            </a:endParaRPr>
          </a:p>
          <a:p>
            <a:pPr indent="-298450" lvl="1" marL="914400" rtl="0" algn="l">
              <a:lnSpc>
                <a:spcPct val="115000"/>
              </a:lnSpc>
              <a:spcBef>
                <a:spcPts val="0"/>
              </a:spcBef>
              <a:spcAft>
                <a:spcPts val="0"/>
              </a:spcAft>
              <a:buClr>
                <a:srgbClr val="202124"/>
              </a:buClr>
              <a:buSzPts val="1100"/>
              <a:buChar char="○"/>
            </a:pPr>
            <a:r>
              <a:rPr lang="en-US" sz="1100">
                <a:solidFill>
                  <a:srgbClr val="202124"/>
                </a:solidFill>
                <a:latin typeface="Arial"/>
                <a:ea typeface="Arial"/>
                <a:cs typeface="Arial"/>
                <a:sym typeface="Arial"/>
              </a:rPr>
              <a:t>Closing Reflection: One Takeaway (Optimistic Closure)</a:t>
            </a:r>
            <a:endParaRPr sz="1100">
              <a:solidFill>
                <a:srgbClr val="202124"/>
              </a:solidFill>
              <a:latin typeface="Arial"/>
              <a:ea typeface="Arial"/>
              <a:cs typeface="Arial"/>
              <a:sym typeface="Arial"/>
            </a:endParaRPr>
          </a:p>
          <a:p>
            <a:pPr indent="0" lvl="0" marL="0" rtl="0" algn="l">
              <a:lnSpc>
                <a:spcPct val="115000"/>
              </a:lnSpc>
              <a:spcBef>
                <a:spcPts val="300"/>
              </a:spcBef>
              <a:spcAft>
                <a:spcPts val="0"/>
              </a:spcAft>
              <a:buSzPts val="1400"/>
              <a:buNone/>
            </a:pPr>
            <a:r>
              <a:rPr b="1" i="1" lang="en-US" sz="1100">
                <a:latin typeface="Arial"/>
                <a:ea typeface="Arial"/>
                <a:cs typeface="Arial"/>
                <a:sym typeface="Arial"/>
              </a:rPr>
              <a:t>Note</a:t>
            </a:r>
            <a:r>
              <a:rPr b="1" lang="en-US" sz="1100">
                <a:latin typeface="Arial"/>
                <a:ea typeface="Arial"/>
                <a:cs typeface="Arial"/>
                <a:sym typeface="Arial"/>
              </a:rPr>
              <a:t>: </a:t>
            </a:r>
            <a:r>
              <a:rPr i="1" lang="en-US" sz="1100">
                <a:latin typeface="Arial"/>
                <a:ea typeface="Arial"/>
                <a:cs typeface="Arial"/>
                <a:sym typeface="Arial"/>
              </a:rPr>
              <a:t>Provide a link to </a:t>
            </a:r>
            <a:r>
              <a:rPr i="1" lang="en-US" sz="1100" u="sng">
                <a:solidFill>
                  <a:srgbClr val="1155CC"/>
                </a:solidFill>
                <a:latin typeface="Arial"/>
                <a:ea typeface="Arial"/>
                <a:cs typeface="Arial"/>
                <a:sym typeface="Arial"/>
                <a:hlinkClick r:id="rId2">
                  <a:extLst>
                    <a:ext uri="{A12FA001-AC4F-418D-AE19-62706E023703}">
                      <ahyp:hlinkClr val="tx"/>
                    </a:ext>
                  </a:extLst>
                </a:hlinkClick>
              </a:rPr>
              <a:t>SEL 3 Signature Practices Playbook</a:t>
            </a:r>
            <a:r>
              <a:rPr i="1" lang="en-US" sz="1100">
                <a:latin typeface="Arial"/>
                <a:ea typeface="Arial"/>
                <a:cs typeface="Arial"/>
                <a:sym typeface="Arial"/>
              </a:rPr>
              <a:t> (</a:t>
            </a:r>
            <a:r>
              <a:rPr i="1" lang="en-US" sz="1100" u="sng">
                <a:solidFill>
                  <a:schemeClr val="hlink"/>
                </a:solidFill>
                <a:latin typeface="Arial"/>
                <a:ea typeface="Arial"/>
                <a:cs typeface="Arial"/>
                <a:sym typeface="Arial"/>
                <a:hlinkClick r:id="rId3"/>
              </a:rPr>
              <a:t>https://schoolguide.casel.org/resource/three-signature-sel-practices-for-adult-learning/</a:t>
            </a:r>
            <a:r>
              <a:rPr i="1" lang="en-US" sz="1100">
                <a:latin typeface="Arial"/>
                <a:ea typeface="Arial"/>
                <a:cs typeface="Arial"/>
                <a:sym typeface="Arial"/>
              </a:rPr>
              <a:t>) from CASEL.</a:t>
            </a:r>
            <a:endParaRPr i="1" sz="1100">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927" name="Google Shape;927;g250ff2165dd_0_69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3" name="Shape 13"/>
        <p:cNvGrpSpPr/>
        <p:nvPr/>
      </p:nvGrpSpPr>
      <p:grpSpPr>
        <a:xfrm>
          <a:off x="0" y="0"/>
          <a:ext cx="0" cy="0"/>
          <a:chOff x="0" y="0"/>
          <a:chExt cx="0" cy="0"/>
        </a:xfrm>
      </p:grpSpPr>
      <p:sp>
        <p:nvSpPr>
          <p:cNvPr id="14" name="Google Shape;14;p2"/>
          <p:cNvSpPr/>
          <p:nvPr>
            <p:ph idx="2" type="pic"/>
          </p:nvPr>
        </p:nvSpPr>
        <p:spPr>
          <a:xfrm>
            <a:off x="23645" y="0"/>
            <a:ext cx="8880744" cy="10301288"/>
          </a:xfrm>
          <a:prstGeom prst="rect">
            <a:avLst/>
          </a:prstGeom>
          <a:noFill/>
          <a:ln>
            <a:noFill/>
          </a:ln>
        </p:spPr>
      </p:sp>
      <p:sp>
        <p:nvSpPr>
          <p:cNvPr id="15" name="Google Shape;15;p2"/>
          <p:cNvSpPr txBox="1"/>
          <p:nvPr>
            <p:ph type="title"/>
          </p:nvPr>
        </p:nvSpPr>
        <p:spPr>
          <a:xfrm>
            <a:off x="9425030" y="3256272"/>
            <a:ext cx="8236110" cy="3256273"/>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2"/>
              </a:buClr>
              <a:buSzPts val="9600"/>
              <a:buFont typeface="Raleway Thin"/>
              <a:buNone/>
              <a:defRPr b="1" i="0" sz="9600">
                <a:solidFill>
                  <a:schemeClr val="dk2"/>
                </a:solidFill>
                <a:latin typeface="Raleway Thin"/>
                <a:ea typeface="Raleway Thin"/>
                <a:cs typeface="Raleway Thin"/>
                <a:sym typeface="Raleway Thi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
          <p:cNvSpPr txBox="1"/>
          <p:nvPr/>
        </p:nvSpPr>
        <p:spPr>
          <a:xfrm>
            <a:off x="9296400" y="1943100"/>
            <a:ext cx="10020300" cy="3401301"/>
          </a:xfrm>
          <a:prstGeom prst="rect">
            <a:avLst/>
          </a:prstGeom>
          <a:noFill/>
          <a:ln>
            <a:noFill/>
          </a:ln>
        </p:spPr>
        <p:txBody>
          <a:bodyPr anchorCtr="0" anchor="t" bIns="45700" lIns="0" spcFirstLastPara="1" rIns="91425" wrap="square" tIns="45700">
            <a:normAutofit/>
          </a:bodyPr>
          <a:lstStyle/>
          <a:p>
            <a:pPr indent="0" lvl="0" marL="0" marR="0" rtl="0" algn="l">
              <a:lnSpc>
                <a:spcPct val="100000"/>
              </a:lnSpc>
              <a:spcBef>
                <a:spcPts val="0"/>
              </a:spcBef>
              <a:spcAft>
                <a:spcPts val="0"/>
              </a:spcAft>
              <a:buClr>
                <a:schemeClr val="accent3"/>
              </a:buClr>
              <a:buSzPts val="6000"/>
              <a:buFont typeface="Raleway"/>
              <a:buNone/>
            </a:pPr>
            <a:r>
              <a:t/>
            </a:r>
            <a:endParaRPr b="1" i="0" sz="6000" u="none" cap="none" strike="noStrike">
              <a:solidFill>
                <a:schemeClr val="accent3"/>
              </a:solidFill>
              <a:latin typeface="Raleway"/>
              <a:ea typeface="Raleway"/>
              <a:cs typeface="Raleway"/>
              <a:sym typeface="Raleway"/>
            </a:endParaRPr>
          </a:p>
        </p:txBody>
      </p:sp>
      <p:sp>
        <p:nvSpPr>
          <p:cNvPr id="17" name="Google Shape;17;p2"/>
          <p:cNvSpPr txBox="1"/>
          <p:nvPr>
            <p:ph idx="1" type="subTitle"/>
          </p:nvPr>
        </p:nvSpPr>
        <p:spPr>
          <a:xfrm>
            <a:off x="9425030" y="7482364"/>
            <a:ext cx="7461351" cy="838200"/>
          </a:xfrm>
          <a:prstGeom prst="rect">
            <a:avLst/>
          </a:prstGeom>
          <a:noFill/>
          <a:ln>
            <a:noFill/>
          </a:ln>
        </p:spPr>
        <p:txBody>
          <a:bodyPr anchorCtr="0" anchor="t" bIns="0" lIns="0" spcFirstLastPara="1" rIns="0" wrap="square" tIns="0">
            <a:noAutofit/>
          </a:bodyPr>
          <a:lstStyle>
            <a:lvl1pPr lvl="0" algn="l">
              <a:lnSpc>
                <a:spcPct val="90000"/>
              </a:lnSpc>
              <a:spcBef>
                <a:spcPts val="1000"/>
              </a:spcBef>
              <a:spcAft>
                <a:spcPts val="0"/>
              </a:spcAft>
              <a:buClr>
                <a:schemeClr val="dk1"/>
              </a:buClr>
              <a:buSzPts val="3600"/>
              <a:buNone/>
              <a:defRPr b="0" i="0" sz="3600">
                <a:solidFill>
                  <a:schemeClr val="dk1"/>
                </a:solidFill>
                <a:latin typeface="Raleway Thin"/>
                <a:ea typeface="Raleway Thin"/>
                <a:cs typeface="Raleway Thin"/>
                <a:sym typeface="Raleway Thin"/>
              </a:defRPr>
            </a:lvl1pPr>
            <a:lvl2pPr lvl="1" algn="ctr">
              <a:lnSpc>
                <a:spcPct val="90000"/>
              </a:lnSpc>
              <a:spcBef>
                <a:spcPts val="500"/>
              </a:spcBef>
              <a:spcAft>
                <a:spcPts val="0"/>
              </a:spcAft>
              <a:buClr>
                <a:srgbClr val="888888"/>
              </a:buClr>
              <a:buSzPts val="2000"/>
              <a:buNone/>
              <a:defRPr>
                <a:solidFill>
                  <a:srgbClr val="888888"/>
                </a:solidFill>
              </a:defRPr>
            </a:lvl2pPr>
            <a:lvl3pPr lvl="2" algn="ctr">
              <a:lnSpc>
                <a:spcPct val="90000"/>
              </a:lnSpc>
              <a:spcBef>
                <a:spcPts val="500"/>
              </a:spcBef>
              <a:spcAft>
                <a:spcPts val="0"/>
              </a:spcAft>
              <a:buClr>
                <a:srgbClr val="888888"/>
              </a:buClr>
              <a:buSzPts val="2000"/>
              <a:buNone/>
              <a:defRPr>
                <a:solidFill>
                  <a:srgbClr val="888888"/>
                </a:solidFill>
              </a:defRPr>
            </a:lvl3pPr>
            <a:lvl4pPr lvl="3" algn="ctr">
              <a:lnSpc>
                <a:spcPct val="90000"/>
              </a:lnSpc>
              <a:spcBef>
                <a:spcPts val="500"/>
              </a:spcBef>
              <a:spcAft>
                <a:spcPts val="0"/>
              </a:spcAft>
              <a:buClr>
                <a:srgbClr val="888888"/>
              </a:buClr>
              <a:buSzPts val="2000"/>
              <a:buNone/>
              <a:defRPr>
                <a:solidFill>
                  <a:srgbClr val="888888"/>
                </a:solidFill>
              </a:defRPr>
            </a:lvl4pPr>
            <a:lvl5pPr lvl="4" algn="ctr">
              <a:lnSpc>
                <a:spcPct val="90000"/>
              </a:lnSpc>
              <a:spcBef>
                <a:spcPts val="500"/>
              </a:spcBef>
              <a:spcAft>
                <a:spcPts val="0"/>
              </a:spcAft>
              <a:buClr>
                <a:srgbClr val="888888"/>
              </a:buClr>
              <a:buSzPts val="2000"/>
              <a:buNone/>
              <a:defRPr>
                <a:solidFill>
                  <a:srgbClr val="888888"/>
                </a:solidFill>
              </a:defRPr>
            </a:lvl5pPr>
            <a:lvl6pPr lvl="5" algn="ctr">
              <a:lnSpc>
                <a:spcPct val="90000"/>
              </a:lnSpc>
              <a:spcBef>
                <a:spcPts val="500"/>
              </a:spcBef>
              <a:spcAft>
                <a:spcPts val="0"/>
              </a:spcAft>
              <a:buClr>
                <a:srgbClr val="888888"/>
              </a:buClr>
              <a:buSzPts val="1800"/>
              <a:buNone/>
              <a:defRPr>
                <a:solidFill>
                  <a:srgbClr val="888888"/>
                </a:solidFill>
              </a:defRPr>
            </a:lvl6pPr>
            <a:lvl7pPr lvl="6" algn="ctr">
              <a:lnSpc>
                <a:spcPct val="90000"/>
              </a:lnSpc>
              <a:spcBef>
                <a:spcPts val="500"/>
              </a:spcBef>
              <a:spcAft>
                <a:spcPts val="0"/>
              </a:spcAft>
              <a:buClr>
                <a:srgbClr val="888888"/>
              </a:buClr>
              <a:buSzPts val="1800"/>
              <a:buNone/>
              <a:defRPr>
                <a:solidFill>
                  <a:srgbClr val="888888"/>
                </a:solidFill>
              </a:defRPr>
            </a:lvl7pPr>
            <a:lvl8pPr lvl="7" algn="ctr">
              <a:lnSpc>
                <a:spcPct val="90000"/>
              </a:lnSpc>
              <a:spcBef>
                <a:spcPts val="500"/>
              </a:spcBef>
              <a:spcAft>
                <a:spcPts val="0"/>
              </a:spcAft>
              <a:buClr>
                <a:srgbClr val="888888"/>
              </a:buClr>
              <a:buSzPts val="1800"/>
              <a:buNone/>
              <a:defRPr>
                <a:solidFill>
                  <a:srgbClr val="888888"/>
                </a:solidFill>
              </a:defRPr>
            </a:lvl8pPr>
            <a:lvl9pPr lvl="8" algn="ctr">
              <a:lnSpc>
                <a:spcPct val="90000"/>
              </a:lnSpc>
              <a:spcBef>
                <a:spcPts val="500"/>
              </a:spcBef>
              <a:spcAft>
                <a:spcPts val="0"/>
              </a:spcAft>
              <a:buClr>
                <a:srgbClr val="888888"/>
              </a:buClr>
              <a:buSzPts val="1800"/>
              <a:buNone/>
              <a:defRPr>
                <a:solidFill>
                  <a:srgbClr val="888888"/>
                </a:solidFill>
              </a:defRPr>
            </a:lvl9pPr>
          </a:lstStyle>
          <a:p/>
        </p:txBody>
      </p:sp>
      <p:sp>
        <p:nvSpPr>
          <p:cNvPr id="18" name="Google Shape;18;p2"/>
          <p:cNvSpPr txBox="1"/>
          <p:nvPr>
            <p:ph idx="3" type="body"/>
          </p:nvPr>
        </p:nvSpPr>
        <p:spPr>
          <a:xfrm>
            <a:off x="9425030" y="6639402"/>
            <a:ext cx="8710570" cy="8382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Clr>
                <a:srgbClr val="7F7F7F"/>
              </a:buClr>
              <a:buSzPts val="5200"/>
              <a:buNone/>
              <a:defRPr b="0" i="0" sz="5200">
                <a:solidFill>
                  <a:srgbClr val="7F7F7F"/>
                </a:solidFill>
                <a:latin typeface="Raleway Thin"/>
                <a:ea typeface="Raleway Thin"/>
                <a:cs typeface="Raleway Thin"/>
                <a:sym typeface="Raleway Thin"/>
              </a:defRPr>
            </a:lvl1pPr>
            <a:lvl2pPr indent="-228600" lvl="1" marL="914400" algn="l">
              <a:lnSpc>
                <a:spcPct val="90000"/>
              </a:lnSpc>
              <a:spcBef>
                <a:spcPts val="500"/>
              </a:spcBef>
              <a:spcAft>
                <a:spcPts val="0"/>
              </a:spcAft>
              <a:buClr>
                <a:schemeClr val="dk1"/>
              </a:buClr>
              <a:buSzPts val="4000"/>
              <a:buNone/>
              <a:defRPr b="0" i="0" sz="4000">
                <a:latin typeface="Raleway Thin"/>
                <a:ea typeface="Raleway Thin"/>
                <a:cs typeface="Raleway Thin"/>
                <a:sym typeface="Raleway Thin"/>
              </a:defRPr>
            </a:lvl2pPr>
            <a:lvl3pPr indent="-228600" lvl="2" marL="1371600" algn="l">
              <a:lnSpc>
                <a:spcPct val="90000"/>
              </a:lnSpc>
              <a:spcBef>
                <a:spcPts val="500"/>
              </a:spcBef>
              <a:spcAft>
                <a:spcPts val="0"/>
              </a:spcAft>
              <a:buClr>
                <a:schemeClr val="dk1"/>
              </a:buClr>
              <a:buSzPts val="4000"/>
              <a:buNone/>
              <a:defRPr b="0" i="0" sz="4000">
                <a:latin typeface="Raleway Thin"/>
                <a:ea typeface="Raleway Thin"/>
                <a:cs typeface="Raleway Thin"/>
                <a:sym typeface="Raleway Thin"/>
              </a:defRPr>
            </a:lvl3pPr>
            <a:lvl4pPr indent="-228600" lvl="3" marL="1828800" algn="l">
              <a:lnSpc>
                <a:spcPct val="90000"/>
              </a:lnSpc>
              <a:spcBef>
                <a:spcPts val="500"/>
              </a:spcBef>
              <a:spcAft>
                <a:spcPts val="0"/>
              </a:spcAft>
              <a:buClr>
                <a:schemeClr val="dk1"/>
              </a:buClr>
              <a:buSzPts val="4000"/>
              <a:buNone/>
              <a:defRPr b="0" i="0" sz="4000">
                <a:latin typeface="Raleway Thin"/>
                <a:ea typeface="Raleway Thin"/>
                <a:cs typeface="Raleway Thin"/>
                <a:sym typeface="Raleway Thin"/>
              </a:defRPr>
            </a:lvl4pPr>
            <a:lvl5pPr indent="-228600" lvl="4" marL="2286000" algn="l">
              <a:lnSpc>
                <a:spcPct val="90000"/>
              </a:lnSpc>
              <a:spcBef>
                <a:spcPts val="500"/>
              </a:spcBef>
              <a:spcAft>
                <a:spcPts val="0"/>
              </a:spcAft>
              <a:buClr>
                <a:schemeClr val="dk1"/>
              </a:buClr>
              <a:buSzPts val="4000"/>
              <a:buNone/>
              <a:defRPr b="0" i="0" sz="4000">
                <a:latin typeface="Raleway Thin"/>
                <a:ea typeface="Raleway Thin"/>
                <a:cs typeface="Raleway Thin"/>
                <a:sym typeface="Raleway Thin"/>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9" name="Google Shape;19;p2"/>
          <p:cNvPicPr preferRelativeResize="0"/>
          <p:nvPr/>
        </p:nvPicPr>
        <p:blipFill rotWithShape="1">
          <a:blip r:embed="rId2">
            <a:alphaModFix/>
          </a:blip>
          <a:srcRect b="0" l="0" r="0" t="0"/>
          <a:stretch/>
        </p:blipFill>
        <p:spPr>
          <a:xfrm>
            <a:off x="9425030" y="758484"/>
            <a:ext cx="4944116" cy="1489415"/>
          </a:xfrm>
          <a:prstGeom prst="rect">
            <a:avLst/>
          </a:prstGeom>
          <a:noFill/>
          <a:ln>
            <a:noFill/>
          </a:ln>
        </p:spPr>
      </p:pic>
      <p:grpSp>
        <p:nvGrpSpPr>
          <p:cNvPr id="20" name="Google Shape;20;p2"/>
          <p:cNvGrpSpPr/>
          <p:nvPr/>
        </p:nvGrpSpPr>
        <p:grpSpPr>
          <a:xfrm>
            <a:off x="0" y="0"/>
            <a:ext cx="8880743" cy="6512545"/>
            <a:chOff x="0" y="0"/>
            <a:chExt cx="13716000" cy="10058400"/>
          </a:xfrm>
        </p:grpSpPr>
        <p:sp>
          <p:nvSpPr>
            <p:cNvPr id="21" name="Google Shape;21;p2"/>
            <p:cNvSpPr/>
            <p:nvPr/>
          </p:nvSpPr>
          <p:spPr>
            <a:xfrm>
              <a:off x="0" y="0"/>
              <a:ext cx="6858000" cy="5029200"/>
            </a:xfrm>
            <a:prstGeom prst="rect">
              <a:avLst/>
            </a:prstGeom>
            <a:solidFill>
              <a:schemeClr val="lt2">
                <a:alpha val="4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 name="Google Shape;22;p2"/>
            <p:cNvSpPr/>
            <p:nvPr/>
          </p:nvSpPr>
          <p:spPr>
            <a:xfrm>
              <a:off x="0" y="5029200"/>
              <a:ext cx="6858000" cy="5029200"/>
            </a:xfrm>
            <a:prstGeom prst="rect">
              <a:avLst/>
            </a:prstGeom>
            <a:solidFill>
              <a:schemeClr val="accent4">
                <a:alpha val="4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 name="Google Shape;23;p2"/>
            <p:cNvSpPr/>
            <p:nvPr/>
          </p:nvSpPr>
          <p:spPr>
            <a:xfrm>
              <a:off x="6858000" y="5029200"/>
              <a:ext cx="6858000" cy="5029200"/>
            </a:xfrm>
            <a:prstGeom prst="rect">
              <a:avLst/>
            </a:prstGeom>
            <a:solidFill>
              <a:schemeClr val="accent6">
                <a:alpha val="4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 name="Google Shape;24;p2"/>
            <p:cNvSpPr/>
            <p:nvPr/>
          </p:nvSpPr>
          <p:spPr>
            <a:xfrm>
              <a:off x="6858000" y="0"/>
              <a:ext cx="6858000" cy="5029200"/>
            </a:xfrm>
            <a:prstGeom prst="rect">
              <a:avLst/>
            </a:prstGeom>
            <a:solidFill>
              <a:schemeClr val="accent5">
                <a:alpha val="4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25" name="Google Shape;25;p2"/>
          <p:cNvSpPr/>
          <p:nvPr/>
        </p:nvSpPr>
        <p:spPr>
          <a:xfrm>
            <a:off x="17348259" y="9361851"/>
            <a:ext cx="266700" cy="2667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p2"/>
          <p:cNvSpPr/>
          <p:nvPr/>
        </p:nvSpPr>
        <p:spPr>
          <a:xfrm>
            <a:off x="16859309" y="9361851"/>
            <a:ext cx="266700" cy="266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2"/>
          <p:cNvSpPr/>
          <p:nvPr/>
        </p:nvSpPr>
        <p:spPr>
          <a:xfrm>
            <a:off x="16370359" y="9361851"/>
            <a:ext cx="266700" cy="2667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2"/>
          <p:cNvSpPr/>
          <p:nvPr/>
        </p:nvSpPr>
        <p:spPr>
          <a:xfrm>
            <a:off x="15881409" y="9361851"/>
            <a:ext cx="266700" cy="266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9" name="Google Shape;29;p2"/>
          <p:cNvCxnSpPr/>
          <p:nvPr/>
        </p:nvCxnSpPr>
        <p:spPr>
          <a:xfrm flipH="1" rot="10800000">
            <a:off x="9425030" y="6487310"/>
            <a:ext cx="8566263" cy="25235"/>
          </a:xfrm>
          <a:prstGeom prst="straightConnector1">
            <a:avLst/>
          </a:prstGeom>
          <a:noFill/>
          <a:ln cap="flat" cmpd="sng" w="9525">
            <a:solidFill>
              <a:schemeClr val="dk1"/>
            </a:solidFill>
            <a:prstDash val="solid"/>
            <a:miter lim="800000"/>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B">
  <p:cSld name="Section Header B">
    <p:spTree>
      <p:nvGrpSpPr>
        <p:cNvPr id="120" name="Shape 120"/>
        <p:cNvGrpSpPr/>
        <p:nvPr/>
      </p:nvGrpSpPr>
      <p:grpSpPr>
        <a:xfrm>
          <a:off x="0" y="0"/>
          <a:ext cx="0" cy="0"/>
          <a:chOff x="0" y="0"/>
          <a:chExt cx="0" cy="0"/>
        </a:xfrm>
      </p:grpSpPr>
      <p:sp>
        <p:nvSpPr>
          <p:cNvPr id="121" name="Google Shape;121;p11"/>
          <p:cNvSpPr txBox="1"/>
          <p:nvPr>
            <p:ph type="title"/>
          </p:nvPr>
        </p:nvSpPr>
        <p:spPr>
          <a:xfrm>
            <a:off x="2981775" y="6512546"/>
            <a:ext cx="14775873" cy="1938099"/>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dk2"/>
              </a:buClr>
              <a:buSzPts val="6600"/>
              <a:buFont typeface="Raleway"/>
              <a:buNone/>
              <a:defRPr sz="6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11"/>
          <p:cNvSpPr txBox="1"/>
          <p:nvPr>
            <p:ph idx="1" type="body"/>
          </p:nvPr>
        </p:nvSpPr>
        <p:spPr>
          <a:xfrm>
            <a:off x="2981775" y="8767933"/>
            <a:ext cx="14782800" cy="616312"/>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Clr>
                <a:srgbClr val="888888"/>
              </a:buClr>
              <a:buSzPts val="4000"/>
              <a:buNone/>
              <a:defRPr sz="40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pic>
        <p:nvPicPr>
          <p:cNvPr id="123" name="Google Shape;123;p11"/>
          <p:cNvPicPr preferRelativeResize="0"/>
          <p:nvPr/>
        </p:nvPicPr>
        <p:blipFill rotWithShape="1">
          <a:blip r:embed="rId2">
            <a:alphaModFix/>
          </a:blip>
          <a:srcRect b="0" l="0" r="0" t="0"/>
          <a:stretch/>
        </p:blipFill>
        <p:spPr>
          <a:xfrm>
            <a:off x="16992600" y="528658"/>
            <a:ext cx="771976" cy="771976"/>
          </a:xfrm>
          <a:prstGeom prst="rect">
            <a:avLst/>
          </a:prstGeom>
          <a:noFill/>
          <a:ln>
            <a:noFill/>
          </a:ln>
        </p:spPr>
      </p:pic>
      <p:sp>
        <p:nvSpPr>
          <p:cNvPr id="124" name="Google Shape;124;p11"/>
          <p:cNvSpPr/>
          <p:nvPr/>
        </p:nvSpPr>
        <p:spPr>
          <a:xfrm>
            <a:off x="2343150" y="9487517"/>
            <a:ext cx="266700" cy="2667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11"/>
          <p:cNvSpPr/>
          <p:nvPr/>
        </p:nvSpPr>
        <p:spPr>
          <a:xfrm>
            <a:off x="1854200" y="9487517"/>
            <a:ext cx="266700" cy="266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11"/>
          <p:cNvSpPr/>
          <p:nvPr/>
        </p:nvSpPr>
        <p:spPr>
          <a:xfrm>
            <a:off x="1365250" y="9487517"/>
            <a:ext cx="266700" cy="2667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11"/>
          <p:cNvSpPr/>
          <p:nvPr/>
        </p:nvSpPr>
        <p:spPr>
          <a:xfrm>
            <a:off x="876300" y="9487517"/>
            <a:ext cx="266700" cy="266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28" name="Google Shape;128;p11"/>
          <p:cNvCxnSpPr/>
          <p:nvPr/>
        </p:nvCxnSpPr>
        <p:spPr>
          <a:xfrm>
            <a:off x="2981776" y="9754217"/>
            <a:ext cx="14782800" cy="0"/>
          </a:xfrm>
          <a:prstGeom prst="straightConnector1">
            <a:avLst/>
          </a:prstGeom>
          <a:noFill/>
          <a:ln cap="flat" cmpd="sng" w="9525">
            <a:solidFill>
              <a:schemeClr val="dk1"/>
            </a:solidFill>
            <a:prstDash val="solid"/>
            <a:miter lim="800000"/>
            <a:headEnd len="sm" w="sm" type="none"/>
            <a:tailEnd len="sm" w="sm" type="none"/>
          </a:ln>
        </p:spPr>
      </p:cxnSp>
      <p:sp>
        <p:nvSpPr>
          <p:cNvPr id="129" name="Google Shape;129;p11"/>
          <p:cNvSpPr txBox="1"/>
          <p:nvPr>
            <p:ph idx="12" type="sldNum"/>
          </p:nvPr>
        </p:nvSpPr>
        <p:spPr>
          <a:xfrm>
            <a:off x="15627095" y="9921240"/>
            <a:ext cx="2130552" cy="365760"/>
          </a:xfrm>
          <a:prstGeom prst="rect">
            <a:avLst/>
          </a:prstGeom>
          <a:noFill/>
          <a:ln>
            <a:noFill/>
          </a:ln>
        </p:spPr>
        <p:txBody>
          <a:bodyPr anchorCtr="0" anchor="t" bIns="91425"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9pPr>
          </a:lstStyle>
          <a:p>
            <a:pPr indent="0" lvl="0" marL="0" rtl="0" algn="r">
              <a:spcBef>
                <a:spcPts val="0"/>
              </a:spcBef>
              <a:spcAft>
                <a:spcPts val="0"/>
              </a:spcAft>
              <a:buNone/>
            </a:pPr>
            <a:fld id="{00000000-1234-1234-1234-123412341234}" type="slidenum">
              <a:rPr lang="en-US"/>
              <a:t>‹#›</a:t>
            </a:fld>
            <a:endParaRPr/>
          </a:p>
        </p:txBody>
      </p:sp>
      <p:grpSp>
        <p:nvGrpSpPr>
          <p:cNvPr id="130" name="Google Shape;130;p11"/>
          <p:cNvGrpSpPr/>
          <p:nvPr/>
        </p:nvGrpSpPr>
        <p:grpSpPr>
          <a:xfrm>
            <a:off x="0" y="0"/>
            <a:ext cx="8880743" cy="6512545"/>
            <a:chOff x="0" y="0"/>
            <a:chExt cx="13716000" cy="10058400"/>
          </a:xfrm>
        </p:grpSpPr>
        <p:sp>
          <p:nvSpPr>
            <p:cNvPr id="131" name="Google Shape;131;p11"/>
            <p:cNvSpPr/>
            <p:nvPr/>
          </p:nvSpPr>
          <p:spPr>
            <a:xfrm>
              <a:off x="0" y="0"/>
              <a:ext cx="6858000" cy="5029200"/>
            </a:xfrm>
            <a:prstGeom prst="rect">
              <a:avLst/>
            </a:prstGeom>
            <a:solidFill>
              <a:schemeClr val="lt2">
                <a:alpha val="4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2" name="Google Shape;132;p11"/>
            <p:cNvSpPr/>
            <p:nvPr/>
          </p:nvSpPr>
          <p:spPr>
            <a:xfrm>
              <a:off x="0" y="5029200"/>
              <a:ext cx="6858000" cy="5029200"/>
            </a:xfrm>
            <a:prstGeom prst="rect">
              <a:avLst/>
            </a:prstGeom>
            <a:solidFill>
              <a:schemeClr val="accent4">
                <a:alpha val="4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3" name="Google Shape;133;p11"/>
            <p:cNvSpPr/>
            <p:nvPr/>
          </p:nvSpPr>
          <p:spPr>
            <a:xfrm>
              <a:off x="6858000" y="5029200"/>
              <a:ext cx="6858000" cy="5029200"/>
            </a:xfrm>
            <a:prstGeom prst="rect">
              <a:avLst/>
            </a:prstGeom>
            <a:solidFill>
              <a:schemeClr val="accent6">
                <a:alpha val="4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4" name="Google Shape;134;p11"/>
            <p:cNvSpPr/>
            <p:nvPr/>
          </p:nvSpPr>
          <p:spPr>
            <a:xfrm>
              <a:off x="6858000" y="0"/>
              <a:ext cx="6858000" cy="5029200"/>
            </a:xfrm>
            <a:prstGeom prst="rect">
              <a:avLst/>
            </a:prstGeom>
            <a:solidFill>
              <a:schemeClr val="accent5">
                <a:alpha val="4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135" name="Google Shape;135;p11"/>
          <p:cNvSpPr/>
          <p:nvPr>
            <p:ph idx="2" type="pic"/>
          </p:nvPr>
        </p:nvSpPr>
        <p:spPr>
          <a:xfrm>
            <a:off x="8880475" y="0"/>
            <a:ext cx="7654925" cy="6511925"/>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136" name="Shape 136"/>
        <p:cNvGrpSpPr/>
        <p:nvPr/>
      </p:nvGrpSpPr>
      <p:grpSpPr>
        <a:xfrm>
          <a:off x="0" y="0"/>
          <a:ext cx="0" cy="0"/>
          <a:chOff x="0" y="0"/>
          <a:chExt cx="0" cy="0"/>
        </a:xfrm>
      </p:grpSpPr>
      <p:sp>
        <p:nvSpPr>
          <p:cNvPr id="137" name="Google Shape;137;p12"/>
          <p:cNvSpPr txBox="1"/>
          <p:nvPr>
            <p:ph idx="1" type="body"/>
          </p:nvPr>
        </p:nvSpPr>
        <p:spPr>
          <a:xfrm>
            <a:off x="909125" y="2628900"/>
            <a:ext cx="7934776" cy="659784"/>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1000"/>
              </a:spcBef>
              <a:spcAft>
                <a:spcPts val="0"/>
              </a:spcAft>
              <a:buClr>
                <a:srgbClr val="7F7F7F"/>
              </a:buClr>
              <a:buSzPts val="3200"/>
              <a:buNone/>
              <a:defRPr b="0" i="0" sz="3200">
                <a:solidFill>
                  <a:srgbClr val="7F7F7F"/>
                </a:solidFill>
                <a:latin typeface="Proxima Nova"/>
                <a:ea typeface="Proxima Nova"/>
                <a:cs typeface="Proxima Nova"/>
                <a:sym typeface="Proxima Nova"/>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38" name="Google Shape;138;p12"/>
          <p:cNvSpPr txBox="1"/>
          <p:nvPr>
            <p:ph idx="2" type="body"/>
          </p:nvPr>
        </p:nvSpPr>
        <p:spPr>
          <a:xfrm>
            <a:off x="909125" y="3490913"/>
            <a:ext cx="7934776" cy="5527675"/>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Clr>
                <a:schemeClr val="dk1"/>
              </a:buClr>
              <a:buSzPts val="2400"/>
              <a:buNone/>
              <a:defRPr sz="2400"/>
            </a:lvl1pPr>
            <a:lvl2pPr indent="-228600" lvl="1" marL="914400" algn="l">
              <a:lnSpc>
                <a:spcPct val="90000"/>
              </a:lnSpc>
              <a:spcBef>
                <a:spcPts val="500"/>
              </a:spcBef>
              <a:spcAft>
                <a:spcPts val="0"/>
              </a:spcAft>
              <a:buClr>
                <a:schemeClr val="dk1"/>
              </a:buClr>
              <a:buSzPts val="2400"/>
              <a:buNone/>
              <a:defRPr sz="2400"/>
            </a:lvl2pPr>
            <a:lvl3pPr indent="-228600" lvl="2" marL="1371600" algn="l">
              <a:lnSpc>
                <a:spcPct val="90000"/>
              </a:lnSpc>
              <a:spcBef>
                <a:spcPts val="500"/>
              </a:spcBef>
              <a:spcAft>
                <a:spcPts val="0"/>
              </a:spcAft>
              <a:buClr>
                <a:schemeClr val="dk1"/>
              </a:buClr>
              <a:buSzPts val="2400"/>
              <a:buNone/>
              <a:defRPr sz="2400"/>
            </a:lvl3pPr>
            <a:lvl4pPr indent="-228600" lvl="3" marL="1828800" algn="l">
              <a:lnSpc>
                <a:spcPct val="90000"/>
              </a:lnSpc>
              <a:spcBef>
                <a:spcPts val="500"/>
              </a:spcBef>
              <a:spcAft>
                <a:spcPts val="0"/>
              </a:spcAft>
              <a:buClr>
                <a:schemeClr val="dk1"/>
              </a:buClr>
              <a:buSzPts val="2400"/>
              <a:buNone/>
              <a:defRPr sz="2400"/>
            </a:lvl4pPr>
            <a:lvl5pPr indent="-228600" lvl="4" marL="2286000" algn="l">
              <a:lnSpc>
                <a:spcPct val="90000"/>
              </a:lnSpc>
              <a:spcBef>
                <a:spcPts val="500"/>
              </a:spcBef>
              <a:spcAft>
                <a:spcPts val="0"/>
              </a:spcAft>
              <a:buClr>
                <a:schemeClr val="dk1"/>
              </a:buClr>
              <a:buSzPts val="2400"/>
              <a:buNone/>
              <a:defRPr sz="2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9" name="Google Shape;139;p12"/>
          <p:cNvSpPr txBox="1"/>
          <p:nvPr>
            <p:ph idx="3" type="body"/>
          </p:nvPr>
        </p:nvSpPr>
        <p:spPr>
          <a:xfrm>
            <a:off x="9829800" y="2628900"/>
            <a:ext cx="7934776" cy="622003"/>
          </a:xfrm>
          <a:prstGeom prst="rect">
            <a:avLst/>
          </a:prstGeom>
          <a:noFill/>
          <a:ln>
            <a:noFill/>
          </a:ln>
        </p:spPr>
        <p:txBody>
          <a:bodyPr anchorCtr="0" anchor="b" bIns="0" lIns="0" spcFirstLastPara="1" rIns="0" wrap="square" tIns="0">
            <a:normAutofit/>
          </a:bodyPr>
          <a:lstStyle>
            <a:lvl1pPr indent="-228600" lvl="0" marL="457200" algn="l">
              <a:lnSpc>
                <a:spcPct val="90000"/>
              </a:lnSpc>
              <a:spcBef>
                <a:spcPts val="1000"/>
              </a:spcBef>
              <a:spcAft>
                <a:spcPts val="0"/>
              </a:spcAft>
              <a:buClr>
                <a:srgbClr val="7F7F7F"/>
              </a:buClr>
              <a:buSzPts val="3200"/>
              <a:buNone/>
              <a:defRPr b="0" i="0" sz="3200">
                <a:solidFill>
                  <a:srgbClr val="7F7F7F"/>
                </a:solidFill>
                <a:latin typeface="Proxima Nova"/>
                <a:ea typeface="Proxima Nova"/>
                <a:cs typeface="Proxima Nova"/>
                <a:sym typeface="Proxima Nova"/>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40" name="Google Shape;140;p12"/>
          <p:cNvSpPr txBox="1"/>
          <p:nvPr>
            <p:ph idx="4" type="body"/>
          </p:nvPr>
        </p:nvSpPr>
        <p:spPr>
          <a:xfrm>
            <a:off x="9829800" y="3506520"/>
            <a:ext cx="7934776" cy="5527675"/>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Clr>
                <a:schemeClr val="dk1"/>
              </a:buClr>
              <a:buSzPts val="2400"/>
              <a:buNone/>
              <a:defRPr sz="2400"/>
            </a:lvl1pPr>
            <a:lvl2pPr indent="-228600" lvl="1" marL="914400" algn="l">
              <a:lnSpc>
                <a:spcPct val="90000"/>
              </a:lnSpc>
              <a:spcBef>
                <a:spcPts val="500"/>
              </a:spcBef>
              <a:spcAft>
                <a:spcPts val="0"/>
              </a:spcAft>
              <a:buClr>
                <a:schemeClr val="dk1"/>
              </a:buClr>
              <a:buSzPts val="2400"/>
              <a:buNone/>
              <a:defRPr sz="2400"/>
            </a:lvl2pPr>
            <a:lvl3pPr indent="-228600" lvl="2" marL="1371600" algn="l">
              <a:lnSpc>
                <a:spcPct val="90000"/>
              </a:lnSpc>
              <a:spcBef>
                <a:spcPts val="500"/>
              </a:spcBef>
              <a:spcAft>
                <a:spcPts val="0"/>
              </a:spcAft>
              <a:buClr>
                <a:schemeClr val="dk1"/>
              </a:buClr>
              <a:buSzPts val="2400"/>
              <a:buNone/>
              <a:defRPr sz="2400"/>
            </a:lvl3pPr>
            <a:lvl4pPr indent="-228600" lvl="3" marL="1828800" algn="l">
              <a:lnSpc>
                <a:spcPct val="90000"/>
              </a:lnSpc>
              <a:spcBef>
                <a:spcPts val="500"/>
              </a:spcBef>
              <a:spcAft>
                <a:spcPts val="0"/>
              </a:spcAft>
              <a:buClr>
                <a:schemeClr val="dk1"/>
              </a:buClr>
              <a:buSzPts val="2400"/>
              <a:buNone/>
              <a:defRPr sz="2400"/>
            </a:lvl4pPr>
            <a:lvl5pPr indent="-228600" lvl="4" marL="2286000" algn="l">
              <a:lnSpc>
                <a:spcPct val="90000"/>
              </a:lnSpc>
              <a:spcBef>
                <a:spcPts val="500"/>
              </a:spcBef>
              <a:spcAft>
                <a:spcPts val="0"/>
              </a:spcAft>
              <a:buClr>
                <a:schemeClr val="dk1"/>
              </a:buClr>
              <a:buSzPts val="2400"/>
              <a:buNone/>
              <a:defRPr sz="2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41" name="Google Shape;141;p12"/>
          <p:cNvPicPr preferRelativeResize="0"/>
          <p:nvPr/>
        </p:nvPicPr>
        <p:blipFill rotWithShape="1">
          <a:blip r:embed="rId2">
            <a:alphaModFix/>
          </a:blip>
          <a:srcRect b="0" l="0" r="0" t="0"/>
          <a:stretch/>
        </p:blipFill>
        <p:spPr>
          <a:xfrm>
            <a:off x="16992600" y="528658"/>
            <a:ext cx="771976" cy="771976"/>
          </a:xfrm>
          <a:prstGeom prst="rect">
            <a:avLst/>
          </a:prstGeom>
          <a:noFill/>
          <a:ln>
            <a:noFill/>
          </a:ln>
        </p:spPr>
      </p:pic>
      <p:sp>
        <p:nvSpPr>
          <p:cNvPr id="142" name="Google Shape;142;p12"/>
          <p:cNvSpPr/>
          <p:nvPr/>
        </p:nvSpPr>
        <p:spPr>
          <a:xfrm>
            <a:off x="2343150" y="9487517"/>
            <a:ext cx="266700" cy="2667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12"/>
          <p:cNvSpPr/>
          <p:nvPr/>
        </p:nvSpPr>
        <p:spPr>
          <a:xfrm>
            <a:off x="1854200" y="9487517"/>
            <a:ext cx="266700" cy="266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12"/>
          <p:cNvSpPr/>
          <p:nvPr/>
        </p:nvSpPr>
        <p:spPr>
          <a:xfrm>
            <a:off x="1365250" y="9487517"/>
            <a:ext cx="266700" cy="2667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12"/>
          <p:cNvSpPr/>
          <p:nvPr/>
        </p:nvSpPr>
        <p:spPr>
          <a:xfrm>
            <a:off x="876300" y="9487517"/>
            <a:ext cx="266700" cy="266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46" name="Google Shape;146;p12"/>
          <p:cNvCxnSpPr/>
          <p:nvPr/>
        </p:nvCxnSpPr>
        <p:spPr>
          <a:xfrm>
            <a:off x="2981776" y="9754217"/>
            <a:ext cx="14782800" cy="0"/>
          </a:xfrm>
          <a:prstGeom prst="straightConnector1">
            <a:avLst/>
          </a:prstGeom>
          <a:noFill/>
          <a:ln cap="flat" cmpd="sng" w="9525">
            <a:solidFill>
              <a:schemeClr val="dk1"/>
            </a:solidFill>
            <a:prstDash val="solid"/>
            <a:miter lim="800000"/>
            <a:headEnd len="sm" w="sm" type="none"/>
            <a:tailEnd len="sm" w="sm" type="none"/>
          </a:ln>
        </p:spPr>
      </p:cxnSp>
      <p:sp>
        <p:nvSpPr>
          <p:cNvPr id="147" name="Google Shape;147;p12"/>
          <p:cNvSpPr txBox="1"/>
          <p:nvPr>
            <p:ph idx="12" type="sldNum"/>
          </p:nvPr>
        </p:nvSpPr>
        <p:spPr>
          <a:xfrm>
            <a:off x="15627095" y="9921240"/>
            <a:ext cx="2130552" cy="365760"/>
          </a:xfrm>
          <a:prstGeom prst="rect">
            <a:avLst/>
          </a:prstGeom>
          <a:noFill/>
          <a:ln>
            <a:noFill/>
          </a:ln>
        </p:spPr>
        <p:txBody>
          <a:bodyPr anchorCtr="0" anchor="t" bIns="91425"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9pPr>
          </a:lstStyle>
          <a:p>
            <a:pPr indent="0" lvl="0" marL="0" rtl="0" algn="r">
              <a:spcBef>
                <a:spcPts val="0"/>
              </a:spcBef>
              <a:spcAft>
                <a:spcPts val="0"/>
              </a:spcAft>
              <a:buNone/>
            </a:pPr>
            <a:fld id="{00000000-1234-1234-1234-123412341234}" type="slidenum">
              <a:rPr lang="en-US"/>
              <a:t>‹#›</a:t>
            </a:fld>
            <a:endParaRPr/>
          </a:p>
        </p:txBody>
      </p:sp>
      <p:sp>
        <p:nvSpPr>
          <p:cNvPr id="148" name="Google Shape;148;p12"/>
          <p:cNvSpPr txBox="1"/>
          <p:nvPr>
            <p:ph type="title"/>
          </p:nvPr>
        </p:nvSpPr>
        <p:spPr>
          <a:xfrm>
            <a:off x="876300" y="952499"/>
            <a:ext cx="15659100" cy="990601"/>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C">
  <p:cSld name="Content C">
    <p:spTree>
      <p:nvGrpSpPr>
        <p:cNvPr id="149" name="Shape 149"/>
        <p:cNvGrpSpPr/>
        <p:nvPr/>
      </p:nvGrpSpPr>
      <p:grpSpPr>
        <a:xfrm>
          <a:off x="0" y="0"/>
          <a:ext cx="0" cy="0"/>
          <a:chOff x="0" y="0"/>
          <a:chExt cx="0" cy="0"/>
        </a:xfrm>
      </p:grpSpPr>
      <p:sp>
        <p:nvSpPr>
          <p:cNvPr id="150" name="Google Shape;150;p13"/>
          <p:cNvSpPr txBox="1"/>
          <p:nvPr>
            <p:ph idx="1" type="body"/>
          </p:nvPr>
        </p:nvSpPr>
        <p:spPr>
          <a:xfrm>
            <a:off x="876300" y="5512097"/>
            <a:ext cx="5415475" cy="659784"/>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1000"/>
              </a:spcBef>
              <a:spcAft>
                <a:spcPts val="0"/>
              </a:spcAft>
              <a:buClr>
                <a:srgbClr val="7F7F7F"/>
              </a:buClr>
              <a:buSzPts val="3200"/>
              <a:buNone/>
              <a:defRPr b="0" i="0" sz="3200">
                <a:solidFill>
                  <a:srgbClr val="7F7F7F"/>
                </a:solidFill>
                <a:latin typeface="Proxima Nova"/>
                <a:ea typeface="Proxima Nova"/>
                <a:cs typeface="Proxima Nova"/>
                <a:sym typeface="Proxima Nova"/>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51" name="Google Shape;151;p13"/>
          <p:cNvSpPr txBox="1"/>
          <p:nvPr>
            <p:ph idx="2" type="body"/>
          </p:nvPr>
        </p:nvSpPr>
        <p:spPr>
          <a:xfrm>
            <a:off x="876300" y="2145330"/>
            <a:ext cx="5415475" cy="3184138"/>
          </a:xfrm>
          <a:prstGeom prst="rect">
            <a:avLst/>
          </a:prstGeom>
          <a:noFill/>
          <a:ln>
            <a:noFill/>
          </a:ln>
        </p:spPr>
        <p:txBody>
          <a:bodyPr anchorCtr="0" anchor="ctr" bIns="0" lIns="0" spcFirstLastPara="1" rIns="0" wrap="square" tIns="0">
            <a:normAutofit/>
          </a:bodyPr>
          <a:lstStyle>
            <a:lvl1pPr indent="-228600" lvl="0" marL="457200" algn="ctr">
              <a:lnSpc>
                <a:spcPct val="90000"/>
              </a:lnSpc>
              <a:spcBef>
                <a:spcPts val="1000"/>
              </a:spcBef>
              <a:spcAft>
                <a:spcPts val="0"/>
              </a:spcAft>
              <a:buClr>
                <a:schemeClr val="dk1"/>
              </a:buClr>
              <a:buSzPts val="2400"/>
              <a:buNone/>
              <a:defRPr sz="2400"/>
            </a:lvl1pPr>
            <a:lvl2pPr indent="-228600" lvl="1" marL="914400" algn="l">
              <a:lnSpc>
                <a:spcPct val="90000"/>
              </a:lnSpc>
              <a:spcBef>
                <a:spcPts val="500"/>
              </a:spcBef>
              <a:spcAft>
                <a:spcPts val="0"/>
              </a:spcAft>
              <a:buClr>
                <a:schemeClr val="dk1"/>
              </a:buClr>
              <a:buSzPts val="2400"/>
              <a:buNone/>
              <a:defRPr sz="2400"/>
            </a:lvl2pPr>
            <a:lvl3pPr indent="-228600" lvl="2" marL="1371600" algn="l">
              <a:lnSpc>
                <a:spcPct val="90000"/>
              </a:lnSpc>
              <a:spcBef>
                <a:spcPts val="500"/>
              </a:spcBef>
              <a:spcAft>
                <a:spcPts val="0"/>
              </a:spcAft>
              <a:buClr>
                <a:schemeClr val="dk1"/>
              </a:buClr>
              <a:buSzPts val="2400"/>
              <a:buNone/>
              <a:defRPr sz="2400"/>
            </a:lvl3pPr>
            <a:lvl4pPr indent="-228600" lvl="3" marL="1828800" algn="l">
              <a:lnSpc>
                <a:spcPct val="90000"/>
              </a:lnSpc>
              <a:spcBef>
                <a:spcPts val="500"/>
              </a:spcBef>
              <a:spcAft>
                <a:spcPts val="0"/>
              </a:spcAft>
              <a:buClr>
                <a:schemeClr val="dk1"/>
              </a:buClr>
              <a:buSzPts val="2400"/>
              <a:buNone/>
              <a:defRPr sz="2400"/>
            </a:lvl4pPr>
            <a:lvl5pPr indent="-228600" lvl="4" marL="2286000" algn="l">
              <a:lnSpc>
                <a:spcPct val="90000"/>
              </a:lnSpc>
              <a:spcBef>
                <a:spcPts val="500"/>
              </a:spcBef>
              <a:spcAft>
                <a:spcPts val="0"/>
              </a:spcAft>
              <a:buClr>
                <a:schemeClr val="dk1"/>
              </a:buClr>
              <a:buSzPts val="2400"/>
              <a:buNone/>
              <a:defRPr sz="2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2" name="Google Shape;152;p13"/>
          <p:cNvSpPr txBox="1"/>
          <p:nvPr>
            <p:ph idx="3" type="body"/>
          </p:nvPr>
        </p:nvSpPr>
        <p:spPr>
          <a:xfrm>
            <a:off x="6629400" y="5512097"/>
            <a:ext cx="5415475" cy="622003"/>
          </a:xfrm>
          <a:prstGeom prst="rect">
            <a:avLst/>
          </a:prstGeom>
          <a:noFill/>
          <a:ln>
            <a:noFill/>
          </a:ln>
        </p:spPr>
        <p:txBody>
          <a:bodyPr anchorCtr="0" anchor="b" bIns="0" lIns="0" spcFirstLastPara="1" rIns="0" wrap="square" tIns="0">
            <a:normAutofit/>
          </a:bodyPr>
          <a:lstStyle>
            <a:lvl1pPr indent="-228600" lvl="0" marL="457200" algn="l">
              <a:lnSpc>
                <a:spcPct val="90000"/>
              </a:lnSpc>
              <a:spcBef>
                <a:spcPts val="1000"/>
              </a:spcBef>
              <a:spcAft>
                <a:spcPts val="0"/>
              </a:spcAft>
              <a:buClr>
                <a:srgbClr val="7F7F7F"/>
              </a:buClr>
              <a:buSzPts val="3200"/>
              <a:buNone/>
              <a:defRPr b="0" i="0" sz="3200">
                <a:solidFill>
                  <a:srgbClr val="7F7F7F"/>
                </a:solidFill>
                <a:latin typeface="Proxima Nova"/>
                <a:ea typeface="Proxima Nova"/>
                <a:cs typeface="Proxima Nova"/>
                <a:sym typeface="Proxima Nova"/>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53" name="Google Shape;153;p13"/>
          <p:cNvSpPr txBox="1"/>
          <p:nvPr>
            <p:ph idx="4" type="body"/>
          </p:nvPr>
        </p:nvSpPr>
        <p:spPr>
          <a:xfrm>
            <a:off x="6629400" y="2160937"/>
            <a:ext cx="5415475" cy="3184138"/>
          </a:xfrm>
          <a:prstGeom prst="rect">
            <a:avLst/>
          </a:prstGeom>
          <a:noFill/>
          <a:ln>
            <a:noFill/>
          </a:ln>
        </p:spPr>
        <p:txBody>
          <a:bodyPr anchorCtr="0" anchor="ctr" bIns="0" lIns="0" spcFirstLastPara="1" rIns="0" wrap="square" tIns="0">
            <a:normAutofit/>
          </a:bodyPr>
          <a:lstStyle>
            <a:lvl1pPr indent="-228600" lvl="0" marL="457200" algn="ctr">
              <a:lnSpc>
                <a:spcPct val="90000"/>
              </a:lnSpc>
              <a:spcBef>
                <a:spcPts val="1000"/>
              </a:spcBef>
              <a:spcAft>
                <a:spcPts val="0"/>
              </a:spcAft>
              <a:buClr>
                <a:schemeClr val="dk1"/>
              </a:buClr>
              <a:buSzPts val="2400"/>
              <a:buNone/>
              <a:defRPr sz="2400"/>
            </a:lvl1pPr>
            <a:lvl2pPr indent="-228600" lvl="1" marL="914400" algn="l">
              <a:lnSpc>
                <a:spcPct val="90000"/>
              </a:lnSpc>
              <a:spcBef>
                <a:spcPts val="500"/>
              </a:spcBef>
              <a:spcAft>
                <a:spcPts val="0"/>
              </a:spcAft>
              <a:buClr>
                <a:schemeClr val="dk1"/>
              </a:buClr>
              <a:buSzPts val="2400"/>
              <a:buNone/>
              <a:defRPr sz="2400"/>
            </a:lvl2pPr>
            <a:lvl3pPr indent="-228600" lvl="2" marL="1371600" algn="l">
              <a:lnSpc>
                <a:spcPct val="90000"/>
              </a:lnSpc>
              <a:spcBef>
                <a:spcPts val="500"/>
              </a:spcBef>
              <a:spcAft>
                <a:spcPts val="0"/>
              </a:spcAft>
              <a:buClr>
                <a:schemeClr val="dk1"/>
              </a:buClr>
              <a:buSzPts val="2400"/>
              <a:buNone/>
              <a:defRPr sz="2400"/>
            </a:lvl3pPr>
            <a:lvl4pPr indent="-228600" lvl="3" marL="1828800" algn="l">
              <a:lnSpc>
                <a:spcPct val="90000"/>
              </a:lnSpc>
              <a:spcBef>
                <a:spcPts val="500"/>
              </a:spcBef>
              <a:spcAft>
                <a:spcPts val="0"/>
              </a:spcAft>
              <a:buClr>
                <a:schemeClr val="dk1"/>
              </a:buClr>
              <a:buSzPts val="2400"/>
              <a:buNone/>
              <a:defRPr sz="2400"/>
            </a:lvl4pPr>
            <a:lvl5pPr indent="-228600" lvl="4" marL="2286000" algn="l">
              <a:lnSpc>
                <a:spcPct val="90000"/>
              </a:lnSpc>
              <a:spcBef>
                <a:spcPts val="500"/>
              </a:spcBef>
              <a:spcAft>
                <a:spcPts val="0"/>
              </a:spcAft>
              <a:buClr>
                <a:schemeClr val="dk1"/>
              </a:buClr>
              <a:buSzPts val="2400"/>
              <a:buNone/>
              <a:defRPr sz="2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54" name="Google Shape;154;p13"/>
          <p:cNvPicPr preferRelativeResize="0"/>
          <p:nvPr/>
        </p:nvPicPr>
        <p:blipFill rotWithShape="1">
          <a:blip r:embed="rId2">
            <a:alphaModFix/>
          </a:blip>
          <a:srcRect b="0" l="0" r="0" t="0"/>
          <a:stretch/>
        </p:blipFill>
        <p:spPr>
          <a:xfrm>
            <a:off x="16992600" y="528658"/>
            <a:ext cx="771976" cy="771976"/>
          </a:xfrm>
          <a:prstGeom prst="rect">
            <a:avLst/>
          </a:prstGeom>
          <a:noFill/>
          <a:ln>
            <a:noFill/>
          </a:ln>
        </p:spPr>
      </p:pic>
      <p:sp>
        <p:nvSpPr>
          <p:cNvPr id="155" name="Google Shape;155;p13"/>
          <p:cNvSpPr/>
          <p:nvPr/>
        </p:nvSpPr>
        <p:spPr>
          <a:xfrm>
            <a:off x="2343150" y="9487517"/>
            <a:ext cx="266700" cy="2667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13"/>
          <p:cNvSpPr/>
          <p:nvPr/>
        </p:nvSpPr>
        <p:spPr>
          <a:xfrm>
            <a:off x="1854200" y="9487517"/>
            <a:ext cx="266700" cy="266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13"/>
          <p:cNvSpPr/>
          <p:nvPr/>
        </p:nvSpPr>
        <p:spPr>
          <a:xfrm>
            <a:off x="1365250" y="9487517"/>
            <a:ext cx="266700" cy="2667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13"/>
          <p:cNvSpPr/>
          <p:nvPr/>
        </p:nvSpPr>
        <p:spPr>
          <a:xfrm>
            <a:off x="876300" y="9487517"/>
            <a:ext cx="266700" cy="266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59" name="Google Shape;159;p13"/>
          <p:cNvCxnSpPr/>
          <p:nvPr/>
        </p:nvCxnSpPr>
        <p:spPr>
          <a:xfrm>
            <a:off x="2981776" y="9754217"/>
            <a:ext cx="14782800" cy="0"/>
          </a:xfrm>
          <a:prstGeom prst="straightConnector1">
            <a:avLst/>
          </a:prstGeom>
          <a:noFill/>
          <a:ln cap="flat" cmpd="sng" w="9525">
            <a:solidFill>
              <a:schemeClr val="dk1"/>
            </a:solidFill>
            <a:prstDash val="solid"/>
            <a:miter lim="800000"/>
            <a:headEnd len="sm" w="sm" type="none"/>
            <a:tailEnd len="sm" w="sm" type="none"/>
          </a:ln>
        </p:spPr>
      </p:cxnSp>
      <p:sp>
        <p:nvSpPr>
          <p:cNvPr id="160" name="Google Shape;160;p13"/>
          <p:cNvSpPr txBox="1"/>
          <p:nvPr>
            <p:ph idx="12" type="sldNum"/>
          </p:nvPr>
        </p:nvSpPr>
        <p:spPr>
          <a:xfrm>
            <a:off x="15627095" y="9921240"/>
            <a:ext cx="2130552" cy="365760"/>
          </a:xfrm>
          <a:prstGeom prst="rect">
            <a:avLst/>
          </a:prstGeom>
          <a:noFill/>
          <a:ln>
            <a:noFill/>
          </a:ln>
        </p:spPr>
        <p:txBody>
          <a:bodyPr anchorCtr="0" anchor="t" bIns="91425"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9pPr>
          </a:lstStyle>
          <a:p>
            <a:pPr indent="0" lvl="0" marL="0" rtl="0" algn="r">
              <a:spcBef>
                <a:spcPts val="0"/>
              </a:spcBef>
              <a:spcAft>
                <a:spcPts val="0"/>
              </a:spcAft>
              <a:buNone/>
            </a:pPr>
            <a:fld id="{00000000-1234-1234-1234-123412341234}" type="slidenum">
              <a:rPr lang="en-US"/>
              <a:t>‹#›</a:t>
            </a:fld>
            <a:endParaRPr/>
          </a:p>
        </p:txBody>
      </p:sp>
      <p:sp>
        <p:nvSpPr>
          <p:cNvPr id="161" name="Google Shape;161;p13"/>
          <p:cNvSpPr txBox="1"/>
          <p:nvPr>
            <p:ph type="title"/>
          </p:nvPr>
        </p:nvSpPr>
        <p:spPr>
          <a:xfrm>
            <a:off x="876300" y="952499"/>
            <a:ext cx="15659100" cy="990601"/>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2" name="Google Shape;162;p13"/>
          <p:cNvSpPr txBox="1"/>
          <p:nvPr>
            <p:ph idx="5" type="body"/>
          </p:nvPr>
        </p:nvSpPr>
        <p:spPr>
          <a:xfrm>
            <a:off x="12344400" y="5512097"/>
            <a:ext cx="5415476" cy="622003"/>
          </a:xfrm>
          <a:prstGeom prst="rect">
            <a:avLst/>
          </a:prstGeom>
          <a:noFill/>
          <a:ln>
            <a:noFill/>
          </a:ln>
        </p:spPr>
        <p:txBody>
          <a:bodyPr anchorCtr="0" anchor="b" bIns="0" lIns="0" spcFirstLastPara="1" rIns="0" wrap="square" tIns="0">
            <a:normAutofit/>
          </a:bodyPr>
          <a:lstStyle>
            <a:lvl1pPr indent="-228600" lvl="0" marL="457200" algn="l">
              <a:lnSpc>
                <a:spcPct val="90000"/>
              </a:lnSpc>
              <a:spcBef>
                <a:spcPts val="1000"/>
              </a:spcBef>
              <a:spcAft>
                <a:spcPts val="0"/>
              </a:spcAft>
              <a:buClr>
                <a:srgbClr val="7F7F7F"/>
              </a:buClr>
              <a:buSzPts val="3200"/>
              <a:buNone/>
              <a:defRPr b="0" i="0" sz="3200">
                <a:solidFill>
                  <a:srgbClr val="7F7F7F"/>
                </a:solidFill>
                <a:latin typeface="Proxima Nova"/>
                <a:ea typeface="Proxima Nova"/>
                <a:cs typeface="Proxima Nova"/>
                <a:sym typeface="Proxima Nova"/>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63" name="Google Shape;163;p13"/>
          <p:cNvSpPr txBox="1"/>
          <p:nvPr>
            <p:ph idx="6" type="body"/>
          </p:nvPr>
        </p:nvSpPr>
        <p:spPr>
          <a:xfrm>
            <a:off x="12344400" y="2160937"/>
            <a:ext cx="5415476" cy="3184138"/>
          </a:xfrm>
          <a:prstGeom prst="rect">
            <a:avLst/>
          </a:prstGeom>
          <a:noFill/>
          <a:ln>
            <a:noFill/>
          </a:ln>
        </p:spPr>
        <p:txBody>
          <a:bodyPr anchorCtr="0" anchor="ctr" bIns="0" lIns="0" spcFirstLastPara="1" rIns="0" wrap="square" tIns="0">
            <a:normAutofit/>
          </a:bodyPr>
          <a:lstStyle>
            <a:lvl1pPr indent="-228600" lvl="0" marL="457200" algn="ctr">
              <a:lnSpc>
                <a:spcPct val="90000"/>
              </a:lnSpc>
              <a:spcBef>
                <a:spcPts val="1000"/>
              </a:spcBef>
              <a:spcAft>
                <a:spcPts val="0"/>
              </a:spcAft>
              <a:buClr>
                <a:schemeClr val="dk1"/>
              </a:buClr>
              <a:buSzPts val="2400"/>
              <a:buNone/>
              <a:defRPr sz="2400"/>
            </a:lvl1pPr>
            <a:lvl2pPr indent="-228600" lvl="1" marL="914400" algn="l">
              <a:lnSpc>
                <a:spcPct val="90000"/>
              </a:lnSpc>
              <a:spcBef>
                <a:spcPts val="500"/>
              </a:spcBef>
              <a:spcAft>
                <a:spcPts val="0"/>
              </a:spcAft>
              <a:buClr>
                <a:schemeClr val="dk1"/>
              </a:buClr>
              <a:buSzPts val="2400"/>
              <a:buNone/>
              <a:defRPr sz="2400"/>
            </a:lvl2pPr>
            <a:lvl3pPr indent="-228600" lvl="2" marL="1371600" algn="l">
              <a:lnSpc>
                <a:spcPct val="90000"/>
              </a:lnSpc>
              <a:spcBef>
                <a:spcPts val="500"/>
              </a:spcBef>
              <a:spcAft>
                <a:spcPts val="0"/>
              </a:spcAft>
              <a:buClr>
                <a:schemeClr val="dk1"/>
              </a:buClr>
              <a:buSzPts val="2400"/>
              <a:buNone/>
              <a:defRPr sz="2400"/>
            </a:lvl3pPr>
            <a:lvl4pPr indent="-228600" lvl="3" marL="1828800" algn="l">
              <a:lnSpc>
                <a:spcPct val="90000"/>
              </a:lnSpc>
              <a:spcBef>
                <a:spcPts val="500"/>
              </a:spcBef>
              <a:spcAft>
                <a:spcPts val="0"/>
              </a:spcAft>
              <a:buClr>
                <a:schemeClr val="dk1"/>
              </a:buClr>
              <a:buSzPts val="2400"/>
              <a:buNone/>
              <a:defRPr sz="2400"/>
            </a:lvl4pPr>
            <a:lvl5pPr indent="-228600" lvl="4" marL="2286000" algn="l">
              <a:lnSpc>
                <a:spcPct val="90000"/>
              </a:lnSpc>
              <a:spcBef>
                <a:spcPts val="500"/>
              </a:spcBef>
              <a:spcAft>
                <a:spcPts val="0"/>
              </a:spcAft>
              <a:buClr>
                <a:schemeClr val="dk1"/>
              </a:buClr>
              <a:buSzPts val="2400"/>
              <a:buNone/>
              <a:defRPr sz="2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4" name="Google Shape;164;p13"/>
          <p:cNvSpPr txBox="1"/>
          <p:nvPr>
            <p:ph idx="7" type="body"/>
          </p:nvPr>
        </p:nvSpPr>
        <p:spPr>
          <a:xfrm>
            <a:off x="876300" y="6374111"/>
            <a:ext cx="5415475" cy="262758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Clr>
                <a:schemeClr val="dk1"/>
              </a:buClr>
              <a:buSzPts val="2400"/>
              <a:buNone/>
              <a:defRPr sz="2400"/>
            </a:lvl1pPr>
            <a:lvl2pPr indent="-228600" lvl="1" marL="914400" algn="l">
              <a:lnSpc>
                <a:spcPct val="90000"/>
              </a:lnSpc>
              <a:spcBef>
                <a:spcPts val="500"/>
              </a:spcBef>
              <a:spcAft>
                <a:spcPts val="0"/>
              </a:spcAft>
              <a:buClr>
                <a:schemeClr val="dk1"/>
              </a:buClr>
              <a:buSzPts val="2400"/>
              <a:buNone/>
              <a:defRPr sz="2400"/>
            </a:lvl2pPr>
            <a:lvl3pPr indent="-228600" lvl="2" marL="1371600" algn="l">
              <a:lnSpc>
                <a:spcPct val="90000"/>
              </a:lnSpc>
              <a:spcBef>
                <a:spcPts val="500"/>
              </a:spcBef>
              <a:spcAft>
                <a:spcPts val="0"/>
              </a:spcAft>
              <a:buClr>
                <a:schemeClr val="dk1"/>
              </a:buClr>
              <a:buSzPts val="2400"/>
              <a:buNone/>
              <a:defRPr sz="2400"/>
            </a:lvl3pPr>
            <a:lvl4pPr indent="-228600" lvl="3" marL="1828800" algn="l">
              <a:lnSpc>
                <a:spcPct val="90000"/>
              </a:lnSpc>
              <a:spcBef>
                <a:spcPts val="500"/>
              </a:spcBef>
              <a:spcAft>
                <a:spcPts val="0"/>
              </a:spcAft>
              <a:buClr>
                <a:schemeClr val="dk1"/>
              </a:buClr>
              <a:buSzPts val="2400"/>
              <a:buNone/>
              <a:defRPr sz="2400"/>
            </a:lvl4pPr>
            <a:lvl5pPr indent="-228600" lvl="4" marL="2286000" algn="l">
              <a:lnSpc>
                <a:spcPct val="90000"/>
              </a:lnSpc>
              <a:spcBef>
                <a:spcPts val="500"/>
              </a:spcBef>
              <a:spcAft>
                <a:spcPts val="0"/>
              </a:spcAft>
              <a:buClr>
                <a:schemeClr val="dk1"/>
              </a:buClr>
              <a:buSzPts val="2400"/>
              <a:buNone/>
              <a:defRPr sz="2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5" name="Google Shape;165;p13"/>
          <p:cNvSpPr txBox="1"/>
          <p:nvPr>
            <p:ph idx="8" type="body"/>
          </p:nvPr>
        </p:nvSpPr>
        <p:spPr>
          <a:xfrm>
            <a:off x="6629400" y="6389718"/>
            <a:ext cx="5415475" cy="262758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Clr>
                <a:schemeClr val="dk1"/>
              </a:buClr>
              <a:buSzPts val="2400"/>
              <a:buNone/>
              <a:defRPr sz="2400"/>
            </a:lvl1pPr>
            <a:lvl2pPr indent="-228600" lvl="1" marL="914400" algn="l">
              <a:lnSpc>
                <a:spcPct val="90000"/>
              </a:lnSpc>
              <a:spcBef>
                <a:spcPts val="500"/>
              </a:spcBef>
              <a:spcAft>
                <a:spcPts val="0"/>
              </a:spcAft>
              <a:buClr>
                <a:schemeClr val="dk1"/>
              </a:buClr>
              <a:buSzPts val="2400"/>
              <a:buNone/>
              <a:defRPr sz="2400"/>
            </a:lvl2pPr>
            <a:lvl3pPr indent="-228600" lvl="2" marL="1371600" algn="l">
              <a:lnSpc>
                <a:spcPct val="90000"/>
              </a:lnSpc>
              <a:spcBef>
                <a:spcPts val="500"/>
              </a:spcBef>
              <a:spcAft>
                <a:spcPts val="0"/>
              </a:spcAft>
              <a:buClr>
                <a:schemeClr val="dk1"/>
              </a:buClr>
              <a:buSzPts val="2400"/>
              <a:buNone/>
              <a:defRPr sz="2400"/>
            </a:lvl3pPr>
            <a:lvl4pPr indent="-228600" lvl="3" marL="1828800" algn="l">
              <a:lnSpc>
                <a:spcPct val="90000"/>
              </a:lnSpc>
              <a:spcBef>
                <a:spcPts val="500"/>
              </a:spcBef>
              <a:spcAft>
                <a:spcPts val="0"/>
              </a:spcAft>
              <a:buClr>
                <a:schemeClr val="dk1"/>
              </a:buClr>
              <a:buSzPts val="2400"/>
              <a:buNone/>
              <a:defRPr sz="2400"/>
            </a:lvl4pPr>
            <a:lvl5pPr indent="-228600" lvl="4" marL="2286000" algn="l">
              <a:lnSpc>
                <a:spcPct val="90000"/>
              </a:lnSpc>
              <a:spcBef>
                <a:spcPts val="500"/>
              </a:spcBef>
              <a:spcAft>
                <a:spcPts val="0"/>
              </a:spcAft>
              <a:buClr>
                <a:schemeClr val="dk1"/>
              </a:buClr>
              <a:buSzPts val="2400"/>
              <a:buNone/>
              <a:defRPr sz="2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6" name="Google Shape;166;p13"/>
          <p:cNvSpPr txBox="1"/>
          <p:nvPr>
            <p:ph idx="9" type="body"/>
          </p:nvPr>
        </p:nvSpPr>
        <p:spPr>
          <a:xfrm>
            <a:off x="12344400" y="6389718"/>
            <a:ext cx="5415476" cy="262758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Clr>
                <a:schemeClr val="dk1"/>
              </a:buClr>
              <a:buSzPts val="2400"/>
              <a:buNone/>
              <a:defRPr sz="2400"/>
            </a:lvl1pPr>
            <a:lvl2pPr indent="-228600" lvl="1" marL="914400" algn="l">
              <a:lnSpc>
                <a:spcPct val="90000"/>
              </a:lnSpc>
              <a:spcBef>
                <a:spcPts val="500"/>
              </a:spcBef>
              <a:spcAft>
                <a:spcPts val="0"/>
              </a:spcAft>
              <a:buClr>
                <a:schemeClr val="dk1"/>
              </a:buClr>
              <a:buSzPts val="2400"/>
              <a:buNone/>
              <a:defRPr sz="2400"/>
            </a:lvl2pPr>
            <a:lvl3pPr indent="-228600" lvl="2" marL="1371600" algn="l">
              <a:lnSpc>
                <a:spcPct val="90000"/>
              </a:lnSpc>
              <a:spcBef>
                <a:spcPts val="500"/>
              </a:spcBef>
              <a:spcAft>
                <a:spcPts val="0"/>
              </a:spcAft>
              <a:buClr>
                <a:schemeClr val="dk1"/>
              </a:buClr>
              <a:buSzPts val="2400"/>
              <a:buNone/>
              <a:defRPr sz="2400"/>
            </a:lvl3pPr>
            <a:lvl4pPr indent="-228600" lvl="3" marL="1828800" algn="l">
              <a:lnSpc>
                <a:spcPct val="90000"/>
              </a:lnSpc>
              <a:spcBef>
                <a:spcPts val="500"/>
              </a:spcBef>
              <a:spcAft>
                <a:spcPts val="0"/>
              </a:spcAft>
              <a:buClr>
                <a:schemeClr val="dk1"/>
              </a:buClr>
              <a:buSzPts val="2400"/>
              <a:buNone/>
              <a:defRPr sz="2400"/>
            </a:lvl4pPr>
            <a:lvl5pPr indent="-228600" lvl="4" marL="2286000" algn="l">
              <a:lnSpc>
                <a:spcPct val="90000"/>
              </a:lnSpc>
              <a:spcBef>
                <a:spcPts val="500"/>
              </a:spcBef>
              <a:spcAft>
                <a:spcPts val="0"/>
              </a:spcAft>
              <a:buClr>
                <a:schemeClr val="dk1"/>
              </a:buClr>
              <a:buSzPts val="2400"/>
              <a:buNone/>
              <a:defRPr sz="2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ta Blue">
  <p:cSld name="Data Blue">
    <p:spTree>
      <p:nvGrpSpPr>
        <p:cNvPr id="167" name="Shape 167"/>
        <p:cNvGrpSpPr/>
        <p:nvPr/>
      </p:nvGrpSpPr>
      <p:grpSpPr>
        <a:xfrm>
          <a:off x="0" y="0"/>
          <a:ext cx="0" cy="0"/>
          <a:chOff x="0" y="0"/>
          <a:chExt cx="0" cy="0"/>
        </a:xfrm>
      </p:grpSpPr>
      <p:sp>
        <p:nvSpPr>
          <p:cNvPr id="168" name="Google Shape;168;p14"/>
          <p:cNvSpPr/>
          <p:nvPr/>
        </p:nvSpPr>
        <p:spPr>
          <a:xfrm>
            <a:off x="9805182" y="0"/>
            <a:ext cx="8482818" cy="10286996"/>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14"/>
          <p:cNvSpPr txBox="1"/>
          <p:nvPr>
            <p:ph idx="1" type="body"/>
          </p:nvPr>
        </p:nvSpPr>
        <p:spPr>
          <a:xfrm>
            <a:off x="909125" y="2628900"/>
            <a:ext cx="8234876" cy="659784"/>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1000"/>
              </a:spcBef>
              <a:spcAft>
                <a:spcPts val="0"/>
              </a:spcAft>
              <a:buClr>
                <a:srgbClr val="7F7F7F"/>
              </a:buClr>
              <a:buSzPts val="3200"/>
              <a:buNone/>
              <a:defRPr b="0" i="0" sz="3200">
                <a:solidFill>
                  <a:srgbClr val="7F7F7F"/>
                </a:solidFill>
                <a:latin typeface="Proxima Nova"/>
                <a:ea typeface="Proxima Nova"/>
                <a:cs typeface="Proxima Nova"/>
                <a:sym typeface="Proxima Nova"/>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70" name="Google Shape;170;p14"/>
          <p:cNvSpPr txBox="1"/>
          <p:nvPr>
            <p:ph idx="2" type="body"/>
          </p:nvPr>
        </p:nvSpPr>
        <p:spPr>
          <a:xfrm>
            <a:off x="909124" y="3490913"/>
            <a:ext cx="8234875" cy="5527675"/>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Clr>
                <a:schemeClr val="dk1"/>
              </a:buClr>
              <a:buSzPts val="2400"/>
              <a:buNone/>
              <a:defRPr sz="2400"/>
            </a:lvl1pPr>
            <a:lvl2pPr indent="-228600" lvl="1" marL="914400" algn="l">
              <a:lnSpc>
                <a:spcPct val="90000"/>
              </a:lnSpc>
              <a:spcBef>
                <a:spcPts val="500"/>
              </a:spcBef>
              <a:spcAft>
                <a:spcPts val="0"/>
              </a:spcAft>
              <a:buClr>
                <a:schemeClr val="dk1"/>
              </a:buClr>
              <a:buSzPts val="2400"/>
              <a:buNone/>
              <a:defRPr sz="2400"/>
            </a:lvl2pPr>
            <a:lvl3pPr indent="-228600" lvl="2" marL="1371600" algn="l">
              <a:lnSpc>
                <a:spcPct val="90000"/>
              </a:lnSpc>
              <a:spcBef>
                <a:spcPts val="500"/>
              </a:spcBef>
              <a:spcAft>
                <a:spcPts val="0"/>
              </a:spcAft>
              <a:buClr>
                <a:schemeClr val="dk1"/>
              </a:buClr>
              <a:buSzPts val="2400"/>
              <a:buNone/>
              <a:defRPr sz="2400"/>
            </a:lvl3pPr>
            <a:lvl4pPr indent="-228600" lvl="3" marL="1828800" algn="l">
              <a:lnSpc>
                <a:spcPct val="90000"/>
              </a:lnSpc>
              <a:spcBef>
                <a:spcPts val="500"/>
              </a:spcBef>
              <a:spcAft>
                <a:spcPts val="0"/>
              </a:spcAft>
              <a:buClr>
                <a:schemeClr val="dk1"/>
              </a:buClr>
              <a:buSzPts val="2400"/>
              <a:buNone/>
              <a:defRPr sz="2400"/>
            </a:lvl4pPr>
            <a:lvl5pPr indent="-228600" lvl="4" marL="2286000" algn="l">
              <a:lnSpc>
                <a:spcPct val="90000"/>
              </a:lnSpc>
              <a:spcBef>
                <a:spcPts val="500"/>
              </a:spcBef>
              <a:spcAft>
                <a:spcPts val="0"/>
              </a:spcAft>
              <a:buClr>
                <a:schemeClr val="dk1"/>
              </a:buClr>
              <a:buSzPts val="2400"/>
              <a:buNone/>
              <a:defRPr sz="2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1" name="Google Shape;171;p14"/>
          <p:cNvSpPr txBox="1"/>
          <p:nvPr>
            <p:ph idx="3" type="body"/>
          </p:nvPr>
        </p:nvSpPr>
        <p:spPr>
          <a:xfrm>
            <a:off x="10439400" y="1638306"/>
            <a:ext cx="7325176" cy="739589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Clr>
                <a:schemeClr val="dk1"/>
              </a:buClr>
              <a:buSzPts val="2400"/>
              <a:buNone/>
              <a:defRPr sz="2400"/>
            </a:lvl1pPr>
            <a:lvl2pPr indent="-228600" lvl="1" marL="914400" algn="l">
              <a:lnSpc>
                <a:spcPct val="90000"/>
              </a:lnSpc>
              <a:spcBef>
                <a:spcPts val="500"/>
              </a:spcBef>
              <a:spcAft>
                <a:spcPts val="0"/>
              </a:spcAft>
              <a:buClr>
                <a:schemeClr val="dk1"/>
              </a:buClr>
              <a:buSzPts val="2400"/>
              <a:buNone/>
              <a:defRPr sz="2400"/>
            </a:lvl2pPr>
            <a:lvl3pPr indent="-228600" lvl="2" marL="1371600" algn="l">
              <a:lnSpc>
                <a:spcPct val="90000"/>
              </a:lnSpc>
              <a:spcBef>
                <a:spcPts val="500"/>
              </a:spcBef>
              <a:spcAft>
                <a:spcPts val="0"/>
              </a:spcAft>
              <a:buClr>
                <a:schemeClr val="dk1"/>
              </a:buClr>
              <a:buSzPts val="2400"/>
              <a:buNone/>
              <a:defRPr sz="2400"/>
            </a:lvl3pPr>
            <a:lvl4pPr indent="-228600" lvl="3" marL="1828800" algn="l">
              <a:lnSpc>
                <a:spcPct val="90000"/>
              </a:lnSpc>
              <a:spcBef>
                <a:spcPts val="500"/>
              </a:spcBef>
              <a:spcAft>
                <a:spcPts val="0"/>
              </a:spcAft>
              <a:buClr>
                <a:schemeClr val="dk1"/>
              </a:buClr>
              <a:buSzPts val="2400"/>
              <a:buNone/>
              <a:defRPr sz="2400"/>
            </a:lvl4pPr>
            <a:lvl5pPr indent="-228600" lvl="4" marL="2286000" algn="l">
              <a:lnSpc>
                <a:spcPct val="90000"/>
              </a:lnSpc>
              <a:spcBef>
                <a:spcPts val="500"/>
              </a:spcBef>
              <a:spcAft>
                <a:spcPts val="0"/>
              </a:spcAft>
              <a:buClr>
                <a:schemeClr val="dk1"/>
              </a:buClr>
              <a:buSzPts val="2400"/>
              <a:buNone/>
              <a:defRPr sz="2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72" name="Google Shape;172;p14"/>
          <p:cNvPicPr preferRelativeResize="0"/>
          <p:nvPr/>
        </p:nvPicPr>
        <p:blipFill rotWithShape="1">
          <a:blip r:embed="rId2">
            <a:alphaModFix/>
          </a:blip>
          <a:srcRect b="0" l="0" r="0" t="0"/>
          <a:stretch/>
        </p:blipFill>
        <p:spPr>
          <a:xfrm>
            <a:off x="16992600" y="528658"/>
            <a:ext cx="771976" cy="771976"/>
          </a:xfrm>
          <a:prstGeom prst="rect">
            <a:avLst/>
          </a:prstGeom>
          <a:noFill/>
          <a:ln>
            <a:noFill/>
          </a:ln>
        </p:spPr>
      </p:pic>
      <p:sp>
        <p:nvSpPr>
          <p:cNvPr id="173" name="Google Shape;173;p14"/>
          <p:cNvSpPr/>
          <p:nvPr/>
        </p:nvSpPr>
        <p:spPr>
          <a:xfrm>
            <a:off x="2343150" y="9487517"/>
            <a:ext cx="266700" cy="2667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14"/>
          <p:cNvSpPr/>
          <p:nvPr/>
        </p:nvSpPr>
        <p:spPr>
          <a:xfrm>
            <a:off x="1854200" y="9487517"/>
            <a:ext cx="266700" cy="266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14"/>
          <p:cNvSpPr/>
          <p:nvPr/>
        </p:nvSpPr>
        <p:spPr>
          <a:xfrm>
            <a:off x="1365250" y="9487517"/>
            <a:ext cx="266700" cy="2667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14"/>
          <p:cNvSpPr/>
          <p:nvPr/>
        </p:nvSpPr>
        <p:spPr>
          <a:xfrm>
            <a:off x="876300" y="9487517"/>
            <a:ext cx="266700" cy="266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77" name="Google Shape;177;p14"/>
          <p:cNvCxnSpPr/>
          <p:nvPr/>
        </p:nvCxnSpPr>
        <p:spPr>
          <a:xfrm>
            <a:off x="2981776" y="9754217"/>
            <a:ext cx="14782800" cy="0"/>
          </a:xfrm>
          <a:prstGeom prst="straightConnector1">
            <a:avLst/>
          </a:prstGeom>
          <a:noFill/>
          <a:ln cap="flat" cmpd="sng" w="9525">
            <a:solidFill>
              <a:schemeClr val="dk1"/>
            </a:solidFill>
            <a:prstDash val="solid"/>
            <a:miter lim="800000"/>
            <a:headEnd len="sm" w="sm" type="none"/>
            <a:tailEnd len="sm" w="sm" type="none"/>
          </a:ln>
        </p:spPr>
      </p:cxnSp>
      <p:sp>
        <p:nvSpPr>
          <p:cNvPr id="178" name="Google Shape;178;p14"/>
          <p:cNvSpPr txBox="1"/>
          <p:nvPr>
            <p:ph idx="12" type="sldNum"/>
          </p:nvPr>
        </p:nvSpPr>
        <p:spPr>
          <a:xfrm>
            <a:off x="15627095" y="9921240"/>
            <a:ext cx="2130552" cy="365760"/>
          </a:xfrm>
          <a:prstGeom prst="rect">
            <a:avLst/>
          </a:prstGeom>
          <a:noFill/>
          <a:ln>
            <a:noFill/>
          </a:ln>
        </p:spPr>
        <p:txBody>
          <a:bodyPr anchorCtr="0" anchor="t" bIns="91425"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9pPr>
          </a:lstStyle>
          <a:p>
            <a:pPr indent="0" lvl="0" marL="0" rtl="0" algn="r">
              <a:spcBef>
                <a:spcPts val="0"/>
              </a:spcBef>
              <a:spcAft>
                <a:spcPts val="0"/>
              </a:spcAft>
              <a:buNone/>
            </a:pPr>
            <a:fld id="{00000000-1234-1234-1234-123412341234}" type="slidenum">
              <a:rPr lang="en-US"/>
              <a:t>‹#›</a:t>
            </a:fld>
            <a:endParaRPr/>
          </a:p>
        </p:txBody>
      </p:sp>
      <p:sp>
        <p:nvSpPr>
          <p:cNvPr id="179" name="Google Shape;179;p14"/>
          <p:cNvSpPr txBox="1"/>
          <p:nvPr>
            <p:ph type="title"/>
          </p:nvPr>
        </p:nvSpPr>
        <p:spPr>
          <a:xfrm>
            <a:off x="876300" y="952499"/>
            <a:ext cx="8267700" cy="990601"/>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ta Green">
  <p:cSld name="Data Green">
    <p:spTree>
      <p:nvGrpSpPr>
        <p:cNvPr id="180" name="Shape 180"/>
        <p:cNvGrpSpPr/>
        <p:nvPr/>
      </p:nvGrpSpPr>
      <p:grpSpPr>
        <a:xfrm>
          <a:off x="0" y="0"/>
          <a:ext cx="0" cy="0"/>
          <a:chOff x="0" y="0"/>
          <a:chExt cx="0" cy="0"/>
        </a:xfrm>
      </p:grpSpPr>
      <p:sp>
        <p:nvSpPr>
          <p:cNvPr id="181" name="Google Shape;181;p15"/>
          <p:cNvSpPr/>
          <p:nvPr/>
        </p:nvSpPr>
        <p:spPr>
          <a:xfrm>
            <a:off x="9805182" y="1"/>
            <a:ext cx="8482818" cy="10286999"/>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15"/>
          <p:cNvSpPr txBox="1"/>
          <p:nvPr>
            <p:ph idx="1" type="body"/>
          </p:nvPr>
        </p:nvSpPr>
        <p:spPr>
          <a:xfrm>
            <a:off x="909125" y="2628900"/>
            <a:ext cx="8234876" cy="659784"/>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1000"/>
              </a:spcBef>
              <a:spcAft>
                <a:spcPts val="0"/>
              </a:spcAft>
              <a:buClr>
                <a:srgbClr val="7F7F7F"/>
              </a:buClr>
              <a:buSzPts val="3200"/>
              <a:buNone/>
              <a:defRPr b="0" i="0" sz="3200">
                <a:solidFill>
                  <a:srgbClr val="7F7F7F"/>
                </a:solidFill>
                <a:latin typeface="Proxima Nova"/>
                <a:ea typeface="Proxima Nova"/>
                <a:cs typeface="Proxima Nova"/>
                <a:sym typeface="Proxima Nova"/>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83" name="Google Shape;183;p15"/>
          <p:cNvSpPr txBox="1"/>
          <p:nvPr>
            <p:ph idx="2" type="body"/>
          </p:nvPr>
        </p:nvSpPr>
        <p:spPr>
          <a:xfrm>
            <a:off x="909124" y="3490913"/>
            <a:ext cx="8234875" cy="5527675"/>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Clr>
                <a:schemeClr val="dk1"/>
              </a:buClr>
              <a:buSzPts val="2400"/>
              <a:buNone/>
              <a:defRPr sz="2400"/>
            </a:lvl1pPr>
            <a:lvl2pPr indent="-228600" lvl="1" marL="914400" algn="l">
              <a:lnSpc>
                <a:spcPct val="90000"/>
              </a:lnSpc>
              <a:spcBef>
                <a:spcPts val="500"/>
              </a:spcBef>
              <a:spcAft>
                <a:spcPts val="0"/>
              </a:spcAft>
              <a:buClr>
                <a:schemeClr val="dk1"/>
              </a:buClr>
              <a:buSzPts val="2400"/>
              <a:buNone/>
              <a:defRPr sz="2400"/>
            </a:lvl2pPr>
            <a:lvl3pPr indent="-228600" lvl="2" marL="1371600" algn="l">
              <a:lnSpc>
                <a:spcPct val="90000"/>
              </a:lnSpc>
              <a:spcBef>
                <a:spcPts val="500"/>
              </a:spcBef>
              <a:spcAft>
                <a:spcPts val="0"/>
              </a:spcAft>
              <a:buClr>
                <a:schemeClr val="dk1"/>
              </a:buClr>
              <a:buSzPts val="2400"/>
              <a:buNone/>
              <a:defRPr sz="2400"/>
            </a:lvl3pPr>
            <a:lvl4pPr indent="-228600" lvl="3" marL="1828800" algn="l">
              <a:lnSpc>
                <a:spcPct val="90000"/>
              </a:lnSpc>
              <a:spcBef>
                <a:spcPts val="500"/>
              </a:spcBef>
              <a:spcAft>
                <a:spcPts val="0"/>
              </a:spcAft>
              <a:buClr>
                <a:schemeClr val="dk1"/>
              </a:buClr>
              <a:buSzPts val="2400"/>
              <a:buNone/>
              <a:defRPr sz="2400"/>
            </a:lvl4pPr>
            <a:lvl5pPr indent="-228600" lvl="4" marL="2286000" algn="l">
              <a:lnSpc>
                <a:spcPct val="90000"/>
              </a:lnSpc>
              <a:spcBef>
                <a:spcPts val="500"/>
              </a:spcBef>
              <a:spcAft>
                <a:spcPts val="0"/>
              </a:spcAft>
              <a:buClr>
                <a:schemeClr val="dk1"/>
              </a:buClr>
              <a:buSzPts val="2400"/>
              <a:buNone/>
              <a:defRPr sz="2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4" name="Google Shape;184;p15"/>
          <p:cNvSpPr txBox="1"/>
          <p:nvPr>
            <p:ph idx="3" type="body"/>
          </p:nvPr>
        </p:nvSpPr>
        <p:spPr>
          <a:xfrm>
            <a:off x="10439400" y="1638306"/>
            <a:ext cx="7325176" cy="739589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chemeClr val="dk1"/>
              </a:buClr>
              <a:buSzPts val="2400"/>
              <a:buNone/>
              <a:defRPr sz="2400">
                <a:solidFill>
                  <a:schemeClr val="dk1"/>
                </a:solidFill>
              </a:defRPr>
            </a:lvl2pPr>
            <a:lvl3pPr indent="-228600" lvl="2" marL="1371600" algn="l">
              <a:lnSpc>
                <a:spcPct val="90000"/>
              </a:lnSpc>
              <a:spcBef>
                <a:spcPts val="500"/>
              </a:spcBef>
              <a:spcAft>
                <a:spcPts val="0"/>
              </a:spcAft>
              <a:buClr>
                <a:schemeClr val="dk1"/>
              </a:buClr>
              <a:buSzPts val="2400"/>
              <a:buNone/>
              <a:defRPr sz="2400">
                <a:solidFill>
                  <a:schemeClr val="dk1"/>
                </a:solidFill>
              </a:defRPr>
            </a:lvl3pPr>
            <a:lvl4pPr indent="-228600" lvl="3" marL="1828800" algn="l">
              <a:lnSpc>
                <a:spcPct val="90000"/>
              </a:lnSpc>
              <a:spcBef>
                <a:spcPts val="500"/>
              </a:spcBef>
              <a:spcAft>
                <a:spcPts val="0"/>
              </a:spcAft>
              <a:buClr>
                <a:schemeClr val="dk1"/>
              </a:buClr>
              <a:buSzPts val="2400"/>
              <a:buNone/>
              <a:defRPr sz="2400">
                <a:solidFill>
                  <a:schemeClr val="dk1"/>
                </a:solidFill>
              </a:defRPr>
            </a:lvl4pPr>
            <a:lvl5pPr indent="-228600" lvl="4" marL="2286000" algn="l">
              <a:lnSpc>
                <a:spcPct val="90000"/>
              </a:lnSpc>
              <a:spcBef>
                <a:spcPts val="500"/>
              </a:spcBef>
              <a:spcAft>
                <a:spcPts val="0"/>
              </a:spcAft>
              <a:buClr>
                <a:schemeClr val="dk1"/>
              </a:buClr>
              <a:buSzPts val="2400"/>
              <a:buNone/>
              <a:defRPr sz="2400">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85" name="Google Shape;185;p15"/>
          <p:cNvPicPr preferRelativeResize="0"/>
          <p:nvPr/>
        </p:nvPicPr>
        <p:blipFill rotWithShape="1">
          <a:blip r:embed="rId2">
            <a:alphaModFix/>
          </a:blip>
          <a:srcRect b="0" l="0" r="0" t="0"/>
          <a:stretch/>
        </p:blipFill>
        <p:spPr>
          <a:xfrm>
            <a:off x="16992600" y="528658"/>
            <a:ext cx="771976" cy="771976"/>
          </a:xfrm>
          <a:prstGeom prst="rect">
            <a:avLst/>
          </a:prstGeom>
          <a:noFill/>
          <a:ln>
            <a:noFill/>
          </a:ln>
        </p:spPr>
      </p:pic>
      <p:sp>
        <p:nvSpPr>
          <p:cNvPr id="186" name="Google Shape;186;p15"/>
          <p:cNvSpPr/>
          <p:nvPr/>
        </p:nvSpPr>
        <p:spPr>
          <a:xfrm>
            <a:off x="2343150" y="9487517"/>
            <a:ext cx="266700" cy="2667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15"/>
          <p:cNvSpPr/>
          <p:nvPr/>
        </p:nvSpPr>
        <p:spPr>
          <a:xfrm>
            <a:off x="1854200" y="9487517"/>
            <a:ext cx="266700" cy="266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15"/>
          <p:cNvSpPr/>
          <p:nvPr/>
        </p:nvSpPr>
        <p:spPr>
          <a:xfrm>
            <a:off x="1365250" y="9487517"/>
            <a:ext cx="266700" cy="2667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15"/>
          <p:cNvSpPr/>
          <p:nvPr/>
        </p:nvSpPr>
        <p:spPr>
          <a:xfrm>
            <a:off x="876300" y="9487517"/>
            <a:ext cx="266700" cy="266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90" name="Google Shape;190;p15"/>
          <p:cNvCxnSpPr/>
          <p:nvPr/>
        </p:nvCxnSpPr>
        <p:spPr>
          <a:xfrm>
            <a:off x="2981776" y="9754217"/>
            <a:ext cx="14782800" cy="0"/>
          </a:xfrm>
          <a:prstGeom prst="straightConnector1">
            <a:avLst/>
          </a:prstGeom>
          <a:noFill/>
          <a:ln cap="flat" cmpd="sng" w="9525">
            <a:solidFill>
              <a:schemeClr val="dk1"/>
            </a:solidFill>
            <a:prstDash val="solid"/>
            <a:miter lim="800000"/>
            <a:headEnd len="sm" w="sm" type="none"/>
            <a:tailEnd len="sm" w="sm" type="none"/>
          </a:ln>
        </p:spPr>
      </p:cxnSp>
      <p:sp>
        <p:nvSpPr>
          <p:cNvPr id="191" name="Google Shape;191;p15"/>
          <p:cNvSpPr txBox="1"/>
          <p:nvPr>
            <p:ph idx="12" type="sldNum"/>
          </p:nvPr>
        </p:nvSpPr>
        <p:spPr>
          <a:xfrm>
            <a:off x="15627095" y="9921240"/>
            <a:ext cx="2130552" cy="365760"/>
          </a:xfrm>
          <a:prstGeom prst="rect">
            <a:avLst/>
          </a:prstGeom>
          <a:noFill/>
          <a:ln>
            <a:noFill/>
          </a:ln>
        </p:spPr>
        <p:txBody>
          <a:bodyPr anchorCtr="0" anchor="t" bIns="91425"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9pPr>
          </a:lstStyle>
          <a:p>
            <a:pPr indent="0" lvl="0" marL="0" rtl="0" algn="r">
              <a:spcBef>
                <a:spcPts val="0"/>
              </a:spcBef>
              <a:spcAft>
                <a:spcPts val="0"/>
              </a:spcAft>
              <a:buNone/>
            </a:pPr>
            <a:fld id="{00000000-1234-1234-1234-123412341234}" type="slidenum">
              <a:rPr lang="en-US"/>
              <a:t>‹#›</a:t>
            </a:fld>
            <a:endParaRPr/>
          </a:p>
        </p:txBody>
      </p:sp>
      <p:sp>
        <p:nvSpPr>
          <p:cNvPr id="192" name="Google Shape;192;p15"/>
          <p:cNvSpPr txBox="1"/>
          <p:nvPr>
            <p:ph type="title"/>
          </p:nvPr>
        </p:nvSpPr>
        <p:spPr>
          <a:xfrm>
            <a:off x="876300" y="952499"/>
            <a:ext cx="8267700" cy="990601"/>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D">
  <p:cSld name="Content D">
    <p:spTree>
      <p:nvGrpSpPr>
        <p:cNvPr id="193" name="Shape 193"/>
        <p:cNvGrpSpPr/>
        <p:nvPr/>
      </p:nvGrpSpPr>
      <p:grpSpPr>
        <a:xfrm>
          <a:off x="0" y="0"/>
          <a:ext cx="0" cy="0"/>
          <a:chOff x="0" y="0"/>
          <a:chExt cx="0" cy="0"/>
        </a:xfrm>
      </p:grpSpPr>
      <p:sp>
        <p:nvSpPr>
          <p:cNvPr id="194" name="Google Shape;194;p16"/>
          <p:cNvSpPr txBox="1"/>
          <p:nvPr>
            <p:ph idx="1" type="body"/>
          </p:nvPr>
        </p:nvSpPr>
        <p:spPr>
          <a:xfrm>
            <a:off x="8953500" y="2628900"/>
            <a:ext cx="8811076" cy="652780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Clr>
                <a:schemeClr val="dk1"/>
              </a:buClr>
              <a:buSzPts val="2400"/>
              <a:buNone/>
              <a:defRPr sz="2400"/>
            </a:lvl1pPr>
            <a:lvl2pPr indent="-228600" lvl="1" marL="914400" algn="l">
              <a:lnSpc>
                <a:spcPct val="90000"/>
              </a:lnSpc>
              <a:spcBef>
                <a:spcPts val="500"/>
              </a:spcBef>
              <a:spcAft>
                <a:spcPts val="0"/>
              </a:spcAft>
              <a:buClr>
                <a:schemeClr val="dk1"/>
              </a:buClr>
              <a:buSzPts val="2400"/>
              <a:buNone/>
              <a:defRPr sz="2400"/>
            </a:lvl2pPr>
            <a:lvl3pPr indent="-228600" lvl="2" marL="1371600" algn="l">
              <a:lnSpc>
                <a:spcPct val="90000"/>
              </a:lnSpc>
              <a:spcBef>
                <a:spcPts val="500"/>
              </a:spcBef>
              <a:spcAft>
                <a:spcPts val="0"/>
              </a:spcAft>
              <a:buClr>
                <a:schemeClr val="dk1"/>
              </a:buClr>
              <a:buSzPts val="2400"/>
              <a:buNone/>
              <a:defRPr sz="2400"/>
            </a:lvl3pPr>
            <a:lvl4pPr indent="-228600" lvl="3" marL="1828800" algn="l">
              <a:lnSpc>
                <a:spcPct val="90000"/>
              </a:lnSpc>
              <a:spcBef>
                <a:spcPts val="500"/>
              </a:spcBef>
              <a:spcAft>
                <a:spcPts val="0"/>
              </a:spcAft>
              <a:buClr>
                <a:schemeClr val="dk1"/>
              </a:buClr>
              <a:buSzPts val="2400"/>
              <a:buNone/>
              <a:defRPr sz="2400"/>
            </a:lvl4pPr>
            <a:lvl5pPr indent="-228600" lvl="4" marL="2286000" algn="l">
              <a:lnSpc>
                <a:spcPct val="90000"/>
              </a:lnSpc>
              <a:spcBef>
                <a:spcPts val="500"/>
              </a:spcBef>
              <a:spcAft>
                <a:spcPts val="0"/>
              </a:spcAft>
              <a:buClr>
                <a:schemeClr val="dk1"/>
              </a:buClr>
              <a:buSzPts val="2400"/>
              <a:buNone/>
              <a:defRPr sz="2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5" name="Google Shape;195;p16"/>
          <p:cNvSpPr txBox="1"/>
          <p:nvPr>
            <p:ph idx="2" type="body"/>
          </p:nvPr>
        </p:nvSpPr>
        <p:spPr>
          <a:xfrm>
            <a:off x="4220" y="0"/>
            <a:ext cx="8211834" cy="1028700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Clr>
                <a:schemeClr val="dk1"/>
              </a:buClr>
              <a:buSzPts val="2400"/>
              <a:buNone/>
              <a:defRPr sz="2400"/>
            </a:lvl1pPr>
            <a:lvl2pPr indent="-228600" lvl="1" marL="914400" algn="l">
              <a:lnSpc>
                <a:spcPct val="90000"/>
              </a:lnSpc>
              <a:spcBef>
                <a:spcPts val="500"/>
              </a:spcBef>
              <a:spcAft>
                <a:spcPts val="0"/>
              </a:spcAft>
              <a:buClr>
                <a:schemeClr val="dk1"/>
              </a:buClr>
              <a:buSzPts val="2400"/>
              <a:buNone/>
              <a:defRPr sz="2400"/>
            </a:lvl2pPr>
            <a:lvl3pPr indent="-228600" lvl="2" marL="1371600" algn="l">
              <a:lnSpc>
                <a:spcPct val="90000"/>
              </a:lnSpc>
              <a:spcBef>
                <a:spcPts val="500"/>
              </a:spcBef>
              <a:spcAft>
                <a:spcPts val="0"/>
              </a:spcAft>
              <a:buClr>
                <a:schemeClr val="dk1"/>
              </a:buClr>
              <a:buSzPts val="2400"/>
              <a:buNone/>
              <a:defRPr sz="2400"/>
            </a:lvl3pPr>
            <a:lvl4pPr indent="-228600" lvl="3" marL="1828800" algn="l">
              <a:lnSpc>
                <a:spcPct val="90000"/>
              </a:lnSpc>
              <a:spcBef>
                <a:spcPts val="500"/>
              </a:spcBef>
              <a:spcAft>
                <a:spcPts val="0"/>
              </a:spcAft>
              <a:buClr>
                <a:schemeClr val="dk1"/>
              </a:buClr>
              <a:buSzPts val="2400"/>
              <a:buNone/>
              <a:defRPr sz="2400"/>
            </a:lvl4pPr>
            <a:lvl5pPr indent="-228600" lvl="4" marL="2286000" algn="l">
              <a:lnSpc>
                <a:spcPct val="90000"/>
              </a:lnSpc>
              <a:spcBef>
                <a:spcPts val="500"/>
              </a:spcBef>
              <a:spcAft>
                <a:spcPts val="0"/>
              </a:spcAft>
              <a:buClr>
                <a:schemeClr val="dk1"/>
              </a:buClr>
              <a:buSzPts val="2400"/>
              <a:buNone/>
              <a:defRPr sz="2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96" name="Google Shape;196;p16"/>
          <p:cNvPicPr preferRelativeResize="0"/>
          <p:nvPr/>
        </p:nvPicPr>
        <p:blipFill rotWithShape="1">
          <a:blip r:embed="rId2">
            <a:alphaModFix/>
          </a:blip>
          <a:srcRect b="0" l="0" r="0" t="0"/>
          <a:stretch/>
        </p:blipFill>
        <p:spPr>
          <a:xfrm>
            <a:off x="16992600" y="528658"/>
            <a:ext cx="771976" cy="771976"/>
          </a:xfrm>
          <a:prstGeom prst="rect">
            <a:avLst/>
          </a:prstGeom>
          <a:noFill/>
          <a:ln>
            <a:noFill/>
          </a:ln>
        </p:spPr>
      </p:pic>
      <p:sp>
        <p:nvSpPr>
          <p:cNvPr id="197" name="Google Shape;197;p16"/>
          <p:cNvSpPr/>
          <p:nvPr/>
        </p:nvSpPr>
        <p:spPr>
          <a:xfrm>
            <a:off x="2343150" y="9487517"/>
            <a:ext cx="266700" cy="2667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16"/>
          <p:cNvSpPr/>
          <p:nvPr/>
        </p:nvSpPr>
        <p:spPr>
          <a:xfrm>
            <a:off x="1854200" y="9487517"/>
            <a:ext cx="266700" cy="266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16"/>
          <p:cNvSpPr/>
          <p:nvPr/>
        </p:nvSpPr>
        <p:spPr>
          <a:xfrm>
            <a:off x="1365250" y="9487517"/>
            <a:ext cx="266700" cy="2667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16"/>
          <p:cNvSpPr/>
          <p:nvPr/>
        </p:nvSpPr>
        <p:spPr>
          <a:xfrm>
            <a:off x="876300" y="9487517"/>
            <a:ext cx="266700" cy="266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01" name="Google Shape;201;p16"/>
          <p:cNvCxnSpPr/>
          <p:nvPr/>
        </p:nvCxnSpPr>
        <p:spPr>
          <a:xfrm>
            <a:off x="2981776" y="9754217"/>
            <a:ext cx="14782800" cy="0"/>
          </a:xfrm>
          <a:prstGeom prst="straightConnector1">
            <a:avLst/>
          </a:prstGeom>
          <a:noFill/>
          <a:ln cap="flat" cmpd="sng" w="9525">
            <a:solidFill>
              <a:schemeClr val="dk1"/>
            </a:solidFill>
            <a:prstDash val="solid"/>
            <a:miter lim="800000"/>
            <a:headEnd len="sm" w="sm" type="none"/>
            <a:tailEnd len="sm" w="sm" type="none"/>
          </a:ln>
        </p:spPr>
      </p:cxnSp>
      <p:sp>
        <p:nvSpPr>
          <p:cNvPr id="202" name="Google Shape;202;p16"/>
          <p:cNvSpPr txBox="1"/>
          <p:nvPr>
            <p:ph idx="12" type="sldNum"/>
          </p:nvPr>
        </p:nvSpPr>
        <p:spPr>
          <a:xfrm>
            <a:off x="15627095" y="9921240"/>
            <a:ext cx="2130552" cy="365760"/>
          </a:xfrm>
          <a:prstGeom prst="rect">
            <a:avLst/>
          </a:prstGeom>
          <a:noFill/>
          <a:ln>
            <a:noFill/>
          </a:ln>
        </p:spPr>
        <p:txBody>
          <a:bodyPr anchorCtr="0" anchor="t" bIns="91425"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9pPr>
          </a:lstStyle>
          <a:p>
            <a:pPr indent="0" lvl="0" marL="0" rtl="0" algn="r">
              <a:spcBef>
                <a:spcPts val="0"/>
              </a:spcBef>
              <a:spcAft>
                <a:spcPts val="0"/>
              </a:spcAft>
              <a:buNone/>
            </a:pPr>
            <a:fld id="{00000000-1234-1234-1234-123412341234}" type="slidenum">
              <a:rPr lang="en-US"/>
              <a:t>‹#›</a:t>
            </a:fld>
            <a:endParaRPr/>
          </a:p>
        </p:txBody>
      </p:sp>
      <p:sp>
        <p:nvSpPr>
          <p:cNvPr id="203" name="Google Shape;203;p16"/>
          <p:cNvSpPr txBox="1"/>
          <p:nvPr>
            <p:ph type="title"/>
          </p:nvPr>
        </p:nvSpPr>
        <p:spPr>
          <a:xfrm>
            <a:off x="8953500" y="952499"/>
            <a:ext cx="7581900" cy="1509376"/>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E">
  <p:cSld name="Content E">
    <p:spTree>
      <p:nvGrpSpPr>
        <p:cNvPr id="204" name="Shape 204"/>
        <p:cNvGrpSpPr/>
        <p:nvPr/>
      </p:nvGrpSpPr>
      <p:grpSpPr>
        <a:xfrm>
          <a:off x="0" y="0"/>
          <a:ext cx="0" cy="0"/>
          <a:chOff x="0" y="0"/>
          <a:chExt cx="0" cy="0"/>
        </a:xfrm>
      </p:grpSpPr>
      <p:sp>
        <p:nvSpPr>
          <p:cNvPr id="205" name="Google Shape;205;p17"/>
          <p:cNvSpPr txBox="1"/>
          <p:nvPr>
            <p:ph idx="1" type="body"/>
          </p:nvPr>
        </p:nvSpPr>
        <p:spPr>
          <a:xfrm>
            <a:off x="880989" y="2628900"/>
            <a:ext cx="5367411" cy="652780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Clr>
                <a:schemeClr val="dk1"/>
              </a:buClr>
              <a:buSzPts val="2400"/>
              <a:buNone/>
              <a:defRPr sz="2400"/>
            </a:lvl1pPr>
            <a:lvl2pPr indent="-228600" lvl="1" marL="914400" algn="l">
              <a:lnSpc>
                <a:spcPct val="90000"/>
              </a:lnSpc>
              <a:spcBef>
                <a:spcPts val="500"/>
              </a:spcBef>
              <a:spcAft>
                <a:spcPts val="0"/>
              </a:spcAft>
              <a:buClr>
                <a:schemeClr val="dk1"/>
              </a:buClr>
              <a:buSzPts val="2400"/>
              <a:buNone/>
              <a:defRPr sz="2400"/>
            </a:lvl2pPr>
            <a:lvl3pPr indent="-228600" lvl="2" marL="1371600" algn="l">
              <a:lnSpc>
                <a:spcPct val="90000"/>
              </a:lnSpc>
              <a:spcBef>
                <a:spcPts val="500"/>
              </a:spcBef>
              <a:spcAft>
                <a:spcPts val="0"/>
              </a:spcAft>
              <a:buClr>
                <a:schemeClr val="dk1"/>
              </a:buClr>
              <a:buSzPts val="2400"/>
              <a:buNone/>
              <a:defRPr sz="2400"/>
            </a:lvl3pPr>
            <a:lvl4pPr indent="-228600" lvl="3" marL="1828800" algn="l">
              <a:lnSpc>
                <a:spcPct val="90000"/>
              </a:lnSpc>
              <a:spcBef>
                <a:spcPts val="500"/>
              </a:spcBef>
              <a:spcAft>
                <a:spcPts val="0"/>
              </a:spcAft>
              <a:buClr>
                <a:schemeClr val="dk1"/>
              </a:buClr>
              <a:buSzPts val="2400"/>
              <a:buNone/>
              <a:defRPr sz="2400"/>
            </a:lvl4pPr>
            <a:lvl5pPr indent="-228600" lvl="4" marL="2286000" algn="l">
              <a:lnSpc>
                <a:spcPct val="90000"/>
              </a:lnSpc>
              <a:spcBef>
                <a:spcPts val="500"/>
              </a:spcBef>
              <a:spcAft>
                <a:spcPts val="0"/>
              </a:spcAft>
              <a:buClr>
                <a:schemeClr val="dk1"/>
              </a:buClr>
              <a:buSzPts val="2400"/>
              <a:buNone/>
              <a:defRPr sz="2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6" name="Google Shape;206;p17"/>
          <p:cNvSpPr txBox="1"/>
          <p:nvPr>
            <p:ph idx="2" type="body"/>
          </p:nvPr>
        </p:nvSpPr>
        <p:spPr>
          <a:xfrm>
            <a:off x="8480538" y="0"/>
            <a:ext cx="9807462" cy="1028700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Clr>
                <a:schemeClr val="dk1"/>
              </a:buClr>
              <a:buSzPts val="2400"/>
              <a:buNone/>
              <a:defRPr sz="2400"/>
            </a:lvl1pPr>
            <a:lvl2pPr indent="-228600" lvl="1" marL="914400" algn="l">
              <a:lnSpc>
                <a:spcPct val="90000"/>
              </a:lnSpc>
              <a:spcBef>
                <a:spcPts val="500"/>
              </a:spcBef>
              <a:spcAft>
                <a:spcPts val="0"/>
              </a:spcAft>
              <a:buClr>
                <a:schemeClr val="dk1"/>
              </a:buClr>
              <a:buSzPts val="2400"/>
              <a:buNone/>
              <a:defRPr sz="2400"/>
            </a:lvl2pPr>
            <a:lvl3pPr indent="-228600" lvl="2" marL="1371600" algn="l">
              <a:lnSpc>
                <a:spcPct val="90000"/>
              </a:lnSpc>
              <a:spcBef>
                <a:spcPts val="500"/>
              </a:spcBef>
              <a:spcAft>
                <a:spcPts val="0"/>
              </a:spcAft>
              <a:buClr>
                <a:schemeClr val="dk1"/>
              </a:buClr>
              <a:buSzPts val="2400"/>
              <a:buNone/>
              <a:defRPr sz="2400"/>
            </a:lvl3pPr>
            <a:lvl4pPr indent="-228600" lvl="3" marL="1828800" algn="l">
              <a:lnSpc>
                <a:spcPct val="90000"/>
              </a:lnSpc>
              <a:spcBef>
                <a:spcPts val="500"/>
              </a:spcBef>
              <a:spcAft>
                <a:spcPts val="0"/>
              </a:spcAft>
              <a:buClr>
                <a:schemeClr val="dk1"/>
              </a:buClr>
              <a:buSzPts val="2400"/>
              <a:buNone/>
              <a:defRPr sz="2400"/>
            </a:lvl4pPr>
            <a:lvl5pPr indent="-228600" lvl="4" marL="2286000" algn="l">
              <a:lnSpc>
                <a:spcPct val="90000"/>
              </a:lnSpc>
              <a:spcBef>
                <a:spcPts val="500"/>
              </a:spcBef>
              <a:spcAft>
                <a:spcPts val="0"/>
              </a:spcAft>
              <a:buClr>
                <a:schemeClr val="dk1"/>
              </a:buClr>
              <a:buSzPts val="2400"/>
              <a:buNone/>
              <a:defRPr sz="2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07" name="Google Shape;207;p17"/>
          <p:cNvPicPr preferRelativeResize="0"/>
          <p:nvPr/>
        </p:nvPicPr>
        <p:blipFill rotWithShape="1">
          <a:blip r:embed="rId2">
            <a:alphaModFix/>
          </a:blip>
          <a:srcRect b="0" l="0" r="0" t="0"/>
          <a:stretch/>
        </p:blipFill>
        <p:spPr>
          <a:xfrm>
            <a:off x="16992600" y="528658"/>
            <a:ext cx="771976" cy="771976"/>
          </a:xfrm>
          <a:prstGeom prst="rect">
            <a:avLst/>
          </a:prstGeom>
          <a:noFill/>
          <a:ln>
            <a:noFill/>
          </a:ln>
        </p:spPr>
      </p:pic>
      <p:sp>
        <p:nvSpPr>
          <p:cNvPr id="208" name="Google Shape;208;p17"/>
          <p:cNvSpPr/>
          <p:nvPr/>
        </p:nvSpPr>
        <p:spPr>
          <a:xfrm>
            <a:off x="2343150" y="9487517"/>
            <a:ext cx="266700" cy="2667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17"/>
          <p:cNvSpPr/>
          <p:nvPr/>
        </p:nvSpPr>
        <p:spPr>
          <a:xfrm>
            <a:off x="1854200" y="9487517"/>
            <a:ext cx="266700" cy="266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p17"/>
          <p:cNvSpPr/>
          <p:nvPr/>
        </p:nvSpPr>
        <p:spPr>
          <a:xfrm>
            <a:off x="1365250" y="9487517"/>
            <a:ext cx="266700" cy="2667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p17"/>
          <p:cNvSpPr/>
          <p:nvPr/>
        </p:nvSpPr>
        <p:spPr>
          <a:xfrm>
            <a:off x="876300" y="9487517"/>
            <a:ext cx="266700" cy="266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12" name="Google Shape;212;p17"/>
          <p:cNvCxnSpPr/>
          <p:nvPr/>
        </p:nvCxnSpPr>
        <p:spPr>
          <a:xfrm>
            <a:off x="2981776" y="9754217"/>
            <a:ext cx="14782800" cy="0"/>
          </a:xfrm>
          <a:prstGeom prst="straightConnector1">
            <a:avLst/>
          </a:prstGeom>
          <a:noFill/>
          <a:ln cap="flat" cmpd="sng" w="9525">
            <a:solidFill>
              <a:schemeClr val="dk1"/>
            </a:solidFill>
            <a:prstDash val="solid"/>
            <a:miter lim="800000"/>
            <a:headEnd len="sm" w="sm" type="none"/>
            <a:tailEnd len="sm" w="sm" type="none"/>
          </a:ln>
        </p:spPr>
      </p:cxnSp>
      <p:sp>
        <p:nvSpPr>
          <p:cNvPr id="213" name="Google Shape;213;p17"/>
          <p:cNvSpPr txBox="1"/>
          <p:nvPr>
            <p:ph idx="12" type="sldNum"/>
          </p:nvPr>
        </p:nvSpPr>
        <p:spPr>
          <a:xfrm>
            <a:off x="15627095" y="9921240"/>
            <a:ext cx="2130552" cy="365760"/>
          </a:xfrm>
          <a:prstGeom prst="rect">
            <a:avLst/>
          </a:prstGeom>
          <a:noFill/>
          <a:ln>
            <a:noFill/>
          </a:ln>
        </p:spPr>
        <p:txBody>
          <a:bodyPr anchorCtr="0" anchor="t" bIns="91425"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9pPr>
          </a:lstStyle>
          <a:p>
            <a:pPr indent="0" lvl="0" marL="0" rtl="0" algn="r">
              <a:spcBef>
                <a:spcPts val="0"/>
              </a:spcBef>
              <a:spcAft>
                <a:spcPts val="0"/>
              </a:spcAft>
              <a:buNone/>
            </a:pPr>
            <a:fld id="{00000000-1234-1234-1234-123412341234}" type="slidenum">
              <a:rPr lang="en-US"/>
              <a:t>‹#›</a:t>
            </a:fld>
            <a:endParaRPr/>
          </a:p>
        </p:txBody>
      </p:sp>
      <p:sp>
        <p:nvSpPr>
          <p:cNvPr id="214" name="Google Shape;214;p17"/>
          <p:cNvSpPr txBox="1"/>
          <p:nvPr>
            <p:ph type="title"/>
          </p:nvPr>
        </p:nvSpPr>
        <p:spPr>
          <a:xfrm>
            <a:off x="880989" y="952499"/>
            <a:ext cx="7076125" cy="1509376"/>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umns - Content ">
  <p:cSld name="Columns - Content ">
    <p:spTree>
      <p:nvGrpSpPr>
        <p:cNvPr id="215" name="Shape 215"/>
        <p:cNvGrpSpPr/>
        <p:nvPr/>
      </p:nvGrpSpPr>
      <p:grpSpPr>
        <a:xfrm>
          <a:off x="0" y="0"/>
          <a:ext cx="0" cy="0"/>
          <a:chOff x="0" y="0"/>
          <a:chExt cx="0" cy="0"/>
        </a:xfrm>
      </p:grpSpPr>
      <p:sp>
        <p:nvSpPr>
          <p:cNvPr id="216" name="Google Shape;216;p18"/>
          <p:cNvSpPr txBox="1"/>
          <p:nvPr>
            <p:ph idx="1" type="body"/>
          </p:nvPr>
        </p:nvSpPr>
        <p:spPr>
          <a:xfrm>
            <a:off x="5101337" y="2160936"/>
            <a:ext cx="4206240" cy="6856349"/>
          </a:xfrm>
          <a:prstGeom prst="rect">
            <a:avLst/>
          </a:prstGeom>
          <a:solidFill>
            <a:srgbClr val="CBEAF8"/>
          </a:solidFill>
          <a:ln>
            <a:noFill/>
          </a:ln>
        </p:spPr>
        <p:txBody>
          <a:bodyPr anchorCtr="0" anchor="ctr" bIns="457200" lIns="457200" spcFirstLastPara="1" rIns="457200" wrap="square" tIns="914400">
            <a:normAutofit/>
          </a:bodyPr>
          <a:lstStyle>
            <a:lvl1pPr indent="-228600" lvl="0" marL="457200" algn="l">
              <a:lnSpc>
                <a:spcPct val="90000"/>
              </a:lnSpc>
              <a:spcBef>
                <a:spcPts val="1000"/>
              </a:spcBef>
              <a:spcAft>
                <a:spcPts val="0"/>
              </a:spcAft>
              <a:buClr>
                <a:schemeClr val="dk1"/>
              </a:buClr>
              <a:buSzPts val="2400"/>
              <a:buNone/>
              <a:defRPr b="0" i="0" sz="2400">
                <a:latin typeface="Proxima Nova"/>
                <a:ea typeface="Proxima Nova"/>
                <a:cs typeface="Proxima Nova"/>
                <a:sym typeface="Proxima Nova"/>
              </a:defRPr>
            </a:lvl1pPr>
            <a:lvl2pPr indent="-228600" lvl="1" marL="914400" algn="l">
              <a:lnSpc>
                <a:spcPct val="90000"/>
              </a:lnSpc>
              <a:spcBef>
                <a:spcPts val="500"/>
              </a:spcBef>
              <a:spcAft>
                <a:spcPts val="0"/>
              </a:spcAft>
              <a:buClr>
                <a:schemeClr val="dk1"/>
              </a:buClr>
              <a:buSzPts val="2400"/>
              <a:buNone/>
              <a:defRPr b="0" i="0" sz="2400">
                <a:latin typeface="Proxima Nova"/>
                <a:ea typeface="Proxima Nova"/>
                <a:cs typeface="Proxima Nova"/>
                <a:sym typeface="Proxima Nova"/>
              </a:defRPr>
            </a:lvl2pPr>
            <a:lvl3pPr indent="-228600" lvl="2" marL="1371600" algn="l">
              <a:lnSpc>
                <a:spcPct val="90000"/>
              </a:lnSpc>
              <a:spcBef>
                <a:spcPts val="500"/>
              </a:spcBef>
              <a:spcAft>
                <a:spcPts val="0"/>
              </a:spcAft>
              <a:buClr>
                <a:schemeClr val="dk1"/>
              </a:buClr>
              <a:buSzPts val="2400"/>
              <a:buNone/>
              <a:defRPr b="0" i="0" sz="2400">
                <a:latin typeface="Proxima Nova"/>
                <a:ea typeface="Proxima Nova"/>
                <a:cs typeface="Proxima Nova"/>
                <a:sym typeface="Proxima Nova"/>
              </a:defRPr>
            </a:lvl3pPr>
            <a:lvl4pPr indent="-228600" lvl="3" marL="1828800" algn="l">
              <a:lnSpc>
                <a:spcPct val="90000"/>
              </a:lnSpc>
              <a:spcBef>
                <a:spcPts val="500"/>
              </a:spcBef>
              <a:spcAft>
                <a:spcPts val="0"/>
              </a:spcAft>
              <a:buClr>
                <a:schemeClr val="dk1"/>
              </a:buClr>
              <a:buSzPts val="2400"/>
              <a:buNone/>
              <a:defRPr b="0" i="0" sz="2400">
                <a:latin typeface="Proxima Nova"/>
                <a:ea typeface="Proxima Nova"/>
                <a:cs typeface="Proxima Nova"/>
                <a:sym typeface="Proxima Nova"/>
              </a:defRPr>
            </a:lvl4pPr>
            <a:lvl5pPr indent="-228600" lvl="4" marL="2286000" algn="l">
              <a:lnSpc>
                <a:spcPct val="90000"/>
              </a:lnSpc>
              <a:spcBef>
                <a:spcPts val="500"/>
              </a:spcBef>
              <a:spcAft>
                <a:spcPts val="0"/>
              </a:spcAft>
              <a:buClr>
                <a:schemeClr val="dk1"/>
              </a:buClr>
              <a:buSzPts val="2400"/>
              <a:buNone/>
              <a:defRPr b="0" i="0" sz="2400">
                <a:latin typeface="Proxima Nova"/>
                <a:ea typeface="Proxima Nova"/>
                <a:cs typeface="Proxima Nova"/>
                <a:sym typeface="Proxima Nova"/>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7" name="Google Shape;217;p18"/>
          <p:cNvSpPr txBox="1"/>
          <p:nvPr>
            <p:ph idx="2" type="body"/>
          </p:nvPr>
        </p:nvSpPr>
        <p:spPr>
          <a:xfrm>
            <a:off x="9326373" y="2176540"/>
            <a:ext cx="4206240" cy="6840745"/>
          </a:xfrm>
          <a:prstGeom prst="rect">
            <a:avLst/>
          </a:prstGeom>
          <a:solidFill>
            <a:schemeClr val="lt2"/>
          </a:solidFill>
          <a:ln>
            <a:noFill/>
          </a:ln>
        </p:spPr>
        <p:txBody>
          <a:bodyPr anchorCtr="0" anchor="ctr" bIns="457200" lIns="457200" spcFirstLastPara="1" rIns="457200" wrap="square" tIns="914400">
            <a:normAutofit/>
          </a:bodyPr>
          <a:lstStyle>
            <a:lvl1pPr indent="-228600" lvl="0" marL="457200" algn="l">
              <a:lnSpc>
                <a:spcPct val="90000"/>
              </a:lnSpc>
              <a:spcBef>
                <a:spcPts val="1000"/>
              </a:spcBef>
              <a:spcAft>
                <a:spcPts val="0"/>
              </a:spcAft>
              <a:buClr>
                <a:schemeClr val="dk1"/>
              </a:buClr>
              <a:buSzPts val="2400"/>
              <a:buNone/>
              <a:defRPr b="0" i="0" sz="2400">
                <a:latin typeface="Proxima Nova"/>
                <a:ea typeface="Proxima Nova"/>
                <a:cs typeface="Proxima Nova"/>
                <a:sym typeface="Proxima Nova"/>
              </a:defRPr>
            </a:lvl1pPr>
            <a:lvl2pPr indent="-228600" lvl="1" marL="914400" algn="l">
              <a:lnSpc>
                <a:spcPct val="90000"/>
              </a:lnSpc>
              <a:spcBef>
                <a:spcPts val="500"/>
              </a:spcBef>
              <a:spcAft>
                <a:spcPts val="0"/>
              </a:spcAft>
              <a:buClr>
                <a:schemeClr val="dk1"/>
              </a:buClr>
              <a:buSzPts val="2400"/>
              <a:buNone/>
              <a:defRPr b="0" i="0" sz="2400">
                <a:latin typeface="Proxima Nova"/>
                <a:ea typeface="Proxima Nova"/>
                <a:cs typeface="Proxima Nova"/>
                <a:sym typeface="Proxima Nova"/>
              </a:defRPr>
            </a:lvl2pPr>
            <a:lvl3pPr indent="-228600" lvl="2" marL="1371600" algn="l">
              <a:lnSpc>
                <a:spcPct val="90000"/>
              </a:lnSpc>
              <a:spcBef>
                <a:spcPts val="500"/>
              </a:spcBef>
              <a:spcAft>
                <a:spcPts val="0"/>
              </a:spcAft>
              <a:buClr>
                <a:schemeClr val="dk1"/>
              </a:buClr>
              <a:buSzPts val="2400"/>
              <a:buNone/>
              <a:defRPr b="0" i="0" sz="2400">
                <a:latin typeface="Proxima Nova"/>
                <a:ea typeface="Proxima Nova"/>
                <a:cs typeface="Proxima Nova"/>
                <a:sym typeface="Proxima Nova"/>
              </a:defRPr>
            </a:lvl3pPr>
            <a:lvl4pPr indent="-228600" lvl="3" marL="1828800" algn="l">
              <a:lnSpc>
                <a:spcPct val="90000"/>
              </a:lnSpc>
              <a:spcBef>
                <a:spcPts val="500"/>
              </a:spcBef>
              <a:spcAft>
                <a:spcPts val="0"/>
              </a:spcAft>
              <a:buClr>
                <a:schemeClr val="dk1"/>
              </a:buClr>
              <a:buSzPts val="2400"/>
              <a:buNone/>
              <a:defRPr b="0" i="0" sz="2400">
                <a:latin typeface="Proxima Nova"/>
                <a:ea typeface="Proxima Nova"/>
                <a:cs typeface="Proxima Nova"/>
                <a:sym typeface="Proxima Nova"/>
              </a:defRPr>
            </a:lvl4pPr>
            <a:lvl5pPr indent="-228600" lvl="4" marL="2286000" algn="l">
              <a:lnSpc>
                <a:spcPct val="90000"/>
              </a:lnSpc>
              <a:spcBef>
                <a:spcPts val="500"/>
              </a:spcBef>
              <a:spcAft>
                <a:spcPts val="0"/>
              </a:spcAft>
              <a:buClr>
                <a:schemeClr val="dk1"/>
              </a:buClr>
              <a:buSzPts val="2400"/>
              <a:buNone/>
              <a:defRPr b="0" i="0" sz="2400">
                <a:latin typeface="Proxima Nova"/>
                <a:ea typeface="Proxima Nova"/>
                <a:cs typeface="Proxima Nova"/>
                <a:sym typeface="Proxima Nova"/>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8" name="Google Shape;218;p18"/>
          <p:cNvSpPr txBox="1"/>
          <p:nvPr>
            <p:ph idx="3" type="body"/>
          </p:nvPr>
        </p:nvSpPr>
        <p:spPr>
          <a:xfrm>
            <a:off x="13551408" y="2176540"/>
            <a:ext cx="4206240" cy="6840745"/>
          </a:xfrm>
          <a:prstGeom prst="rect">
            <a:avLst/>
          </a:prstGeom>
          <a:solidFill>
            <a:srgbClr val="CBEAF8"/>
          </a:solidFill>
          <a:ln>
            <a:noFill/>
          </a:ln>
        </p:spPr>
        <p:txBody>
          <a:bodyPr anchorCtr="0" anchor="ctr" bIns="457200" lIns="457200" spcFirstLastPara="1" rIns="457200" wrap="square" tIns="914400">
            <a:normAutofit/>
          </a:bodyPr>
          <a:lstStyle>
            <a:lvl1pPr indent="-228600" lvl="0" marL="457200" algn="l">
              <a:lnSpc>
                <a:spcPct val="90000"/>
              </a:lnSpc>
              <a:spcBef>
                <a:spcPts val="1000"/>
              </a:spcBef>
              <a:spcAft>
                <a:spcPts val="0"/>
              </a:spcAft>
              <a:buClr>
                <a:schemeClr val="dk1"/>
              </a:buClr>
              <a:buSzPts val="2400"/>
              <a:buNone/>
              <a:defRPr b="0" i="0" sz="2400">
                <a:latin typeface="Proxima Nova"/>
                <a:ea typeface="Proxima Nova"/>
                <a:cs typeface="Proxima Nova"/>
                <a:sym typeface="Proxima Nova"/>
              </a:defRPr>
            </a:lvl1pPr>
            <a:lvl2pPr indent="-228600" lvl="1" marL="914400" algn="l">
              <a:lnSpc>
                <a:spcPct val="90000"/>
              </a:lnSpc>
              <a:spcBef>
                <a:spcPts val="500"/>
              </a:spcBef>
              <a:spcAft>
                <a:spcPts val="0"/>
              </a:spcAft>
              <a:buClr>
                <a:schemeClr val="dk1"/>
              </a:buClr>
              <a:buSzPts val="2400"/>
              <a:buNone/>
              <a:defRPr b="0" i="0" sz="2400">
                <a:latin typeface="Proxima Nova"/>
                <a:ea typeface="Proxima Nova"/>
                <a:cs typeface="Proxima Nova"/>
                <a:sym typeface="Proxima Nova"/>
              </a:defRPr>
            </a:lvl2pPr>
            <a:lvl3pPr indent="-228600" lvl="2" marL="1371600" algn="l">
              <a:lnSpc>
                <a:spcPct val="90000"/>
              </a:lnSpc>
              <a:spcBef>
                <a:spcPts val="500"/>
              </a:spcBef>
              <a:spcAft>
                <a:spcPts val="0"/>
              </a:spcAft>
              <a:buClr>
                <a:schemeClr val="dk1"/>
              </a:buClr>
              <a:buSzPts val="2400"/>
              <a:buNone/>
              <a:defRPr b="0" i="0" sz="2400">
                <a:latin typeface="Proxima Nova"/>
                <a:ea typeface="Proxima Nova"/>
                <a:cs typeface="Proxima Nova"/>
                <a:sym typeface="Proxima Nova"/>
              </a:defRPr>
            </a:lvl3pPr>
            <a:lvl4pPr indent="-228600" lvl="3" marL="1828800" algn="l">
              <a:lnSpc>
                <a:spcPct val="90000"/>
              </a:lnSpc>
              <a:spcBef>
                <a:spcPts val="500"/>
              </a:spcBef>
              <a:spcAft>
                <a:spcPts val="0"/>
              </a:spcAft>
              <a:buClr>
                <a:schemeClr val="dk1"/>
              </a:buClr>
              <a:buSzPts val="2400"/>
              <a:buNone/>
              <a:defRPr b="0" i="0" sz="2400">
                <a:latin typeface="Proxima Nova"/>
                <a:ea typeface="Proxima Nova"/>
                <a:cs typeface="Proxima Nova"/>
                <a:sym typeface="Proxima Nova"/>
              </a:defRPr>
            </a:lvl4pPr>
            <a:lvl5pPr indent="-228600" lvl="4" marL="2286000" algn="l">
              <a:lnSpc>
                <a:spcPct val="90000"/>
              </a:lnSpc>
              <a:spcBef>
                <a:spcPts val="500"/>
              </a:spcBef>
              <a:spcAft>
                <a:spcPts val="0"/>
              </a:spcAft>
              <a:buClr>
                <a:schemeClr val="dk1"/>
              </a:buClr>
              <a:buSzPts val="2400"/>
              <a:buNone/>
              <a:defRPr b="0" i="0" sz="2400">
                <a:latin typeface="Proxima Nova"/>
                <a:ea typeface="Proxima Nova"/>
                <a:cs typeface="Proxima Nova"/>
                <a:sym typeface="Proxima Nova"/>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9" name="Google Shape;219;p18"/>
          <p:cNvSpPr txBox="1"/>
          <p:nvPr>
            <p:ph idx="4" type="body"/>
          </p:nvPr>
        </p:nvSpPr>
        <p:spPr>
          <a:xfrm>
            <a:off x="876301" y="2160924"/>
            <a:ext cx="4206240" cy="6856361"/>
          </a:xfrm>
          <a:prstGeom prst="rect">
            <a:avLst/>
          </a:prstGeom>
          <a:solidFill>
            <a:schemeClr val="lt2"/>
          </a:solidFill>
          <a:ln>
            <a:noFill/>
          </a:ln>
        </p:spPr>
        <p:txBody>
          <a:bodyPr anchorCtr="0" anchor="ctr" bIns="457200" lIns="457200" spcFirstLastPara="1" rIns="457200" wrap="square" tIns="914400">
            <a:normAutofit/>
          </a:bodyPr>
          <a:lstStyle>
            <a:lvl1pPr indent="-228600" lvl="0" marL="457200" algn="l">
              <a:lnSpc>
                <a:spcPct val="90000"/>
              </a:lnSpc>
              <a:spcBef>
                <a:spcPts val="1000"/>
              </a:spcBef>
              <a:spcAft>
                <a:spcPts val="0"/>
              </a:spcAft>
              <a:buClr>
                <a:schemeClr val="dk1"/>
              </a:buClr>
              <a:buSzPts val="2400"/>
              <a:buNone/>
              <a:defRPr b="0" i="0" sz="2400">
                <a:latin typeface="Proxima Nova"/>
                <a:ea typeface="Proxima Nova"/>
                <a:cs typeface="Proxima Nova"/>
                <a:sym typeface="Proxima Nova"/>
              </a:defRPr>
            </a:lvl1pPr>
            <a:lvl2pPr indent="-228600" lvl="1" marL="914400" algn="l">
              <a:lnSpc>
                <a:spcPct val="90000"/>
              </a:lnSpc>
              <a:spcBef>
                <a:spcPts val="500"/>
              </a:spcBef>
              <a:spcAft>
                <a:spcPts val="0"/>
              </a:spcAft>
              <a:buClr>
                <a:schemeClr val="dk1"/>
              </a:buClr>
              <a:buSzPts val="2400"/>
              <a:buNone/>
              <a:defRPr b="0" i="0" sz="2400">
                <a:latin typeface="Proxima Nova"/>
                <a:ea typeface="Proxima Nova"/>
                <a:cs typeface="Proxima Nova"/>
                <a:sym typeface="Proxima Nova"/>
              </a:defRPr>
            </a:lvl2pPr>
            <a:lvl3pPr indent="-228600" lvl="2" marL="1371600" algn="l">
              <a:lnSpc>
                <a:spcPct val="90000"/>
              </a:lnSpc>
              <a:spcBef>
                <a:spcPts val="500"/>
              </a:spcBef>
              <a:spcAft>
                <a:spcPts val="0"/>
              </a:spcAft>
              <a:buClr>
                <a:schemeClr val="dk1"/>
              </a:buClr>
              <a:buSzPts val="2400"/>
              <a:buNone/>
              <a:defRPr b="0" i="0" sz="2400">
                <a:latin typeface="Proxima Nova"/>
                <a:ea typeface="Proxima Nova"/>
                <a:cs typeface="Proxima Nova"/>
                <a:sym typeface="Proxima Nova"/>
              </a:defRPr>
            </a:lvl3pPr>
            <a:lvl4pPr indent="-228600" lvl="3" marL="1828800" algn="l">
              <a:lnSpc>
                <a:spcPct val="90000"/>
              </a:lnSpc>
              <a:spcBef>
                <a:spcPts val="500"/>
              </a:spcBef>
              <a:spcAft>
                <a:spcPts val="0"/>
              </a:spcAft>
              <a:buClr>
                <a:schemeClr val="dk1"/>
              </a:buClr>
              <a:buSzPts val="2400"/>
              <a:buNone/>
              <a:defRPr b="0" i="0" sz="2400">
                <a:latin typeface="Proxima Nova"/>
                <a:ea typeface="Proxima Nova"/>
                <a:cs typeface="Proxima Nova"/>
                <a:sym typeface="Proxima Nova"/>
              </a:defRPr>
            </a:lvl4pPr>
            <a:lvl5pPr indent="-228600" lvl="4" marL="2286000" algn="l">
              <a:lnSpc>
                <a:spcPct val="90000"/>
              </a:lnSpc>
              <a:spcBef>
                <a:spcPts val="500"/>
              </a:spcBef>
              <a:spcAft>
                <a:spcPts val="0"/>
              </a:spcAft>
              <a:buClr>
                <a:schemeClr val="dk1"/>
              </a:buClr>
              <a:buSzPts val="2400"/>
              <a:buNone/>
              <a:defRPr b="0" i="0" sz="2400">
                <a:latin typeface="Proxima Nova"/>
                <a:ea typeface="Proxima Nova"/>
                <a:cs typeface="Proxima Nova"/>
                <a:sym typeface="Proxima Nova"/>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20" name="Google Shape;220;p18"/>
          <p:cNvPicPr preferRelativeResize="0"/>
          <p:nvPr/>
        </p:nvPicPr>
        <p:blipFill rotWithShape="1">
          <a:blip r:embed="rId2">
            <a:alphaModFix/>
          </a:blip>
          <a:srcRect b="0" l="0" r="0" t="0"/>
          <a:stretch/>
        </p:blipFill>
        <p:spPr>
          <a:xfrm>
            <a:off x="16992600" y="528658"/>
            <a:ext cx="771976" cy="771976"/>
          </a:xfrm>
          <a:prstGeom prst="rect">
            <a:avLst/>
          </a:prstGeom>
          <a:noFill/>
          <a:ln>
            <a:noFill/>
          </a:ln>
        </p:spPr>
      </p:pic>
      <p:sp>
        <p:nvSpPr>
          <p:cNvPr id="221" name="Google Shape;221;p18"/>
          <p:cNvSpPr/>
          <p:nvPr/>
        </p:nvSpPr>
        <p:spPr>
          <a:xfrm>
            <a:off x="2343150" y="9487517"/>
            <a:ext cx="266700" cy="2667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18"/>
          <p:cNvSpPr/>
          <p:nvPr/>
        </p:nvSpPr>
        <p:spPr>
          <a:xfrm>
            <a:off x="1854200" y="9487517"/>
            <a:ext cx="266700" cy="266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p18"/>
          <p:cNvSpPr/>
          <p:nvPr/>
        </p:nvSpPr>
        <p:spPr>
          <a:xfrm>
            <a:off x="1365250" y="9487517"/>
            <a:ext cx="266700" cy="2667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p18"/>
          <p:cNvSpPr/>
          <p:nvPr/>
        </p:nvSpPr>
        <p:spPr>
          <a:xfrm>
            <a:off x="876300" y="9487517"/>
            <a:ext cx="266700" cy="266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25" name="Google Shape;225;p18"/>
          <p:cNvCxnSpPr/>
          <p:nvPr/>
        </p:nvCxnSpPr>
        <p:spPr>
          <a:xfrm>
            <a:off x="2981776" y="9754217"/>
            <a:ext cx="14782800" cy="0"/>
          </a:xfrm>
          <a:prstGeom prst="straightConnector1">
            <a:avLst/>
          </a:prstGeom>
          <a:noFill/>
          <a:ln cap="flat" cmpd="sng" w="9525">
            <a:solidFill>
              <a:schemeClr val="dk1"/>
            </a:solidFill>
            <a:prstDash val="solid"/>
            <a:miter lim="800000"/>
            <a:headEnd len="sm" w="sm" type="none"/>
            <a:tailEnd len="sm" w="sm" type="none"/>
          </a:ln>
        </p:spPr>
      </p:cxnSp>
      <p:sp>
        <p:nvSpPr>
          <p:cNvPr id="226" name="Google Shape;226;p18"/>
          <p:cNvSpPr txBox="1"/>
          <p:nvPr>
            <p:ph idx="12" type="sldNum"/>
          </p:nvPr>
        </p:nvSpPr>
        <p:spPr>
          <a:xfrm>
            <a:off x="15627095" y="9921240"/>
            <a:ext cx="2130552" cy="365760"/>
          </a:xfrm>
          <a:prstGeom prst="rect">
            <a:avLst/>
          </a:prstGeom>
          <a:noFill/>
          <a:ln>
            <a:noFill/>
          </a:ln>
        </p:spPr>
        <p:txBody>
          <a:bodyPr anchorCtr="0" anchor="t" bIns="91425"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9pPr>
          </a:lstStyle>
          <a:p>
            <a:pPr indent="0" lvl="0" marL="0" rtl="0" algn="r">
              <a:spcBef>
                <a:spcPts val="0"/>
              </a:spcBef>
              <a:spcAft>
                <a:spcPts val="0"/>
              </a:spcAft>
              <a:buNone/>
            </a:pPr>
            <a:fld id="{00000000-1234-1234-1234-123412341234}" type="slidenum">
              <a:rPr lang="en-US"/>
              <a:t>‹#›</a:t>
            </a:fld>
            <a:endParaRPr/>
          </a:p>
        </p:txBody>
      </p:sp>
      <p:sp>
        <p:nvSpPr>
          <p:cNvPr id="227" name="Google Shape;227;p18"/>
          <p:cNvSpPr txBox="1"/>
          <p:nvPr>
            <p:ph type="title"/>
          </p:nvPr>
        </p:nvSpPr>
        <p:spPr>
          <a:xfrm>
            <a:off x="876300" y="952499"/>
            <a:ext cx="15659100" cy="990601"/>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8" name="Google Shape;228;p18"/>
          <p:cNvSpPr txBox="1"/>
          <p:nvPr>
            <p:ph idx="5" type="body"/>
          </p:nvPr>
        </p:nvSpPr>
        <p:spPr>
          <a:xfrm>
            <a:off x="5672592" y="3162297"/>
            <a:ext cx="3054350" cy="990601"/>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1000"/>
              </a:spcBef>
              <a:spcAft>
                <a:spcPts val="0"/>
              </a:spcAft>
              <a:buClr>
                <a:schemeClr val="dk1"/>
              </a:buClr>
              <a:buSzPts val="3200"/>
              <a:buNone/>
              <a:defRPr b="0" i="0" sz="3200">
                <a:solidFill>
                  <a:schemeClr val="dk1"/>
                </a:solidFill>
                <a:latin typeface="Proxima Nova"/>
                <a:ea typeface="Proxima Nova"/>
                <a:cs typeface="Proxima Nova"/>
                <a:sym typeface="Proxima Nova"/>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29" name="Google Shape;229;p18"/>
          <p:cNvSpPr txBox="1"/>
          <p:nvPr>
            <p:ph idx="6" type="body"/>
          </p:nvPr>
        </p:nvSpPr>
        <p:spPr>
          <a:xfrm>
            <a:off x="9902318" y="3162297"/>
            <a:ext cx="3054350" cy="990601"/>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1000"/>
              </a:spcBef>
              <a:spcAft>
                <a:spcPts val="0"/>
              </a:spcAft>
              <a:buClr>
                <a:schemeClr val="dk1"/>
              </a:buClr>
              <a:buSzPts val="3200"/>
              <a:buNone/>
              <a:defRPr b="0" i="0" sz="3200">
                <a:solidFill>
                  <a:schemeClr val="dk1"/>
                </a:solidFill>
                <a:latin typeface="Proxima Nova"/>
                <a:ea typeface="Proxima Nova"/>
                <a:cs typeface="Proxima Nova"/>
                <a:sym typeface="Proxima Nova"/>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30" name="Google Shape;230;p18"/>
          <p:cNvSpPr txBox="1"/>
          <p:nvPr>
            <p:ph idx="7" type="body"/>
          </p:nvPr>
        </p:nvSpPr>
        <p:spPr>
          <a:xfrm>
            <a:off x="14099920" y="3162297"/>
            <a:ext cx="3054350" cy="990601"/>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1000"/>
              </a:spcBef>
              <a:spcAft>
                <a:spcPts val="0"/>
              </a:spcAft>
              <a:buClr>
                <a:schemeClr val="dk1"/>
              </a:buClr>
              <a:buSzPts val="3200"/>
              <a:buNone/>
              <a:defRPr b="0" i="0" sz="3200">
                <a:solidFill>
                  <a:schemeClr val="dk1"/>
                </a:solidFill>
                <a:latin typeface="Proxima Nova"/>
                <a:ea typeface="Proxima Nova"/>
                <a:cs typeface="Proxima Nova"/>
                <a:sym typeface="Proxima Nova"/>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31" name="Google Shape;231;p18"/>
          <p:cNvSpPr txBox="1"/>
          <p:nvPr>
            <p:ph idx="8" type="body"/>
          </p:nvPr>
        </p:nvSpPr>
        <p:spPr>
          <a:xfrm>
            <a:off x="1365251" y="3162297"/>
            <a:ext cx="3054350" cy="990601"/>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1000"/>
              </a:spcBef>
              <a:spcAft>
                <a:spcPts val="0"/>
              </a:spcAft>
              <a:buClr>
                <a:schemeClr val="dk1"/>
              </a:buClr>
              <a:buSzPts val="3200"/>
              <a:buNone/>
              <a:defRPr b="0" i="0" sz="3200">
                <a:solidFill>
                  <a:schemeClr val="dk1"/>
                </a:solidFill>
                <a:latin typeface="Proxima Nova"/>
                <a:ea typeface="Proxima Nova"/>
                <a:cs typeface="Proxima Nova"/>
                <a:sym typeface="Proxima Nova"/>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232" name="Shape 232"/>
        <p:cNvGrpSpPr/>
        <p:nvPr/>
      </p:nvGrpSpPr>
      <p:grpSpPr>
        <a:xfrm>
          <a:off x="0" y="0"/>
          <a:ext cx="0" cy="0"/>
          <a:chOff x="0" y="0"/>
          <a:chExt cx="0" cy="0"/>
        </a:xfrm>
      </p:grpSpPr>
      <p:grpSp>
        <p:nvGrpSpPr>
          <p:cNvPr id="233" name="Google Shape;233;p19"/>
          <p:cNvGrpSpPr/>
          <p:nvPr/>
        </p:nvGrpSpPr>
        <p:grpSpPr>
          <a:xfrm>
            <a:off x="0" y="0"/>
            <a:ext cx="18288001" cy="10286994"/>
            <a:chOff x="0" y="0"/>
            <a:chExt cx="13716000" cy="10058400"/>
          </a:xfrm>
        </p:grpSpPr>
        <p:sp>
          <p:nvSpPr>
            <p:cNvPr id="234" name="Google Shape;234;p19"/>
            <p:cNvSpPr/>
            <p:nvPr/>
          </p:nvSpPr>
          <p:spPr>
            <a:xfrm>
              <a:off x="0" y="0"/>
              <a:ext cx="6858000" cy="5029200"/>
            </a:xfrm>
            <a:prstGeom prst="rect">
              <a:avLst/>
            </a:prstGeom>
            <a:solidFill>
              <a:schemeClr val="lt2">
                <a:alpha val="4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5" name="Google Shape;235;p19"/>
            <p:cNvSpPr/>
            <p:nvPr/>
          </p:nvSpPr>
          <p:spPr>
            <a:xfrm>
              <a:off x="0" y="5029200"/>
              <a:ext cx="6858000" cy="5029200"/>
            </a:xfrm>
            <a:prstGeom prst="rect">
              <a:avLst/>
            </a:prstGeom>
            <a:solidFill>
              <a:schemeClr val="accent4">
                <a:alpha val="4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6" name="Google Shape;236;p19"/>
            <p:cNvSpPr/>
            <p:nvPr/>
          </p:nvSpPr>
          <p:spPr>
            <a:xfrm>
              <a:off x="6858000" y="5029200"/>
              <a:ext cx="6858000" cy="5029200"/>
            </a:xfrm>
            <a:prstGeom prst="rect">
              <a:avLst/>
            </a:prstGeom>
            <a:solidFill>
              <a:schemeClr val="accent6">
                <a:alpha val="4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7" name="Google Shape;237;p19"/>
            <p:cNvSpPr/>
            <p:nvPr/>
          </p:nvSpPr>
          <p:spPr>
            <a:xfrm>
              <a:off x="6858000" y="0"/>
              <a:ext cx="6858000" cy="5029200"/>
            </a:xfrm>
            <a:prstGeom prst="rect">
              <a:avLst/>
            </a:prstGeom>
            <a:solidFill>
              <a:schemeClr val="accent5">
                <a:alpha val="4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pic>
        <p:nvPicPr>
          <p:cNvPr id="238" name="Google Shape;238;p19"/>
          <p:cNvPicPr preferRelativeResize="0"/>
          <p:nvPr/>
        </p:nvPicPr>
        <p:blipFill rotWithShape="1">
          <a:blip r:embed="rId2">
            <a:alphaModFix/>
          </a:blip>
          <a:srcRect b="0" l="0" r="0" t="0"/>
          <a:stretch/>
        </p:blipFill>
        <p:spPr>
          <a:xfrm>
            <a:off x="16992600" y="528658"/>
            <a:ext cx="771976" cy="771976"/>
          </a:xfrm>
          <a:prstGeom prst="rect">
            <a:avLst/>
          </a:prstGeom>
          <a:noFill/>
          <a:ln>
            <a:noFill/>
          </a:ln>
        </p:spPr>
      </p:pic>
      <p:sp>
        <p:nvSpPr>
          <p:cNvPr id="239" name="Google Shape;239;p19"/>
          <p:cNvSpPr/>
          <p:nvPr/>
        </p:nvSpPr>
        <p:spPr>
          <a:xfrm>
            <a:off x="2343150" y="9487517"/>
            <a:ext cx="266700" cy="2667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19"/>
          <p:cNvSpPr/>
          <p:nvPr/>
        </p:nvSpPr>
        <p:spPr>
          <a:xfrm>
            <a:off x="1854200" y="9487517"/>
            <a:ext cx="266700" cy="266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19"/>
          <p:cNvSpPr/>
          <p:nvPr/>
        </p:nvSpPr>
        <p:spPr>
          <a:xfrm>
            <a:off x="1365250" y="9487517"/>
            <a:ext cx="266700" cy="2667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19"/>
          <p:cNvSpPr/>
          <p:nvPr/>
        </p:nvSpPr>
        <p:spPr>
          <a:xfrm>
            <a:off x="876300" y="9487517"/>
            <a:ext cx="266700" cy="266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43" name="Google Shape;243;p19"/>
          <p:cNvCxnSpPr/>
          <p:nvPr/>
        </p:nvCxnSpPr>
        <p:spPr>
          <a:xfrm>
            <a:off x="2981776" y="9754217"/>
            <a:ext cx="14782800" cy="0"/>
          </a:xfrm>
          <a:prstGeom prst="straightConnector1">
            <a:avLst/>
          </a:prstGeom>
          <a:noFill/>
          <a:ln cap="flat" cmpd="sng" w="9525">
            <a:solidFill>
              <a:schemeClr val="dk1"/>
            </a:solidFill>
            <a:prstDash val="solid"/>
            <a:miter lim="800000"/>
            <a:headEnd len="sm" w="sm" type="none"/>
            <a:tailEnd len="sm" w="sm" type="none"/>
          </a:ln>
        </p:spPr>
      </p:cxnSp>
      <p:sp>
        <p:nvSpPr>
          <p:cNvPr id="244" name="Google Shape;244;p19"/>
          <p:cNvSpPr txBox="1"/>
          <p:nvPr>
            <p:ph idx="12" type="sldNum"/>
          </p:nvPr>
        </p:nvSpPr>
        <p:spPr>
          <a:xfrm>
            <a:off x="15627095" y="9921240"/>
            <a:ext cx="2130552" cy="365760"/>
          </a:xfrm>
          <a:prstGeom prst="rect">
            <a:avLst/>
          </a:prstGeom>
          <a:noFill/>
          <a:ln>
            <a:noFill/>
          </a:ln>
        </p:spPr>
        <p:txBody>
          <a:bodyPr anchorCtr="0" anchor="t" bIns="91425"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9pPr>
          </a:lstStyle>
          <a:p>
            <a:pPr indent="0" lvl="0" marL="0" rtl="0" algn="r">
              <a:spcBef>
                <a:spcPts val="0"/>
              </a:spcBef>
              <a:spcAft>
                <a:spcPts val="0"/>
              </a:spcAft>
              <a:buNone/>
            </a:pPr>
            <a:fld id="{00000000-1234-1234-1234-123412341234}" type="slidenum">
              <a:rPr lang="en-US"/>
              <a:t>‹#›</a:t>
            </a:fld>
            <a:endParaRPr/>
          </a:p>
        </p:txBody>
      </p:sp>
      <p:sp>
        <p:nvSpPr>
          <p:cNvPr id="245" name="Google Shape;245;p19"/>
          <p:cNvSpPr/>
          <p:nvPr>
            <p:ph idx="2" type="pic"/>
          </p:nvPr>
        </p:nvSpPr>
        <p:spPr>
          <a:xfrm>
            <a:off x="23644" y="0"/>
            <a:ext cx="18264356" cy="10301288"/>
          </a:xfrm>
          <a:prstGeom prst="rect">
            <a:avLst/>
          </a:prstGeom>
          <a:no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s ">
  <p:cSld name="Icons ">
    <p:spTree>
      <p:nvGrpSpPr>
        <p:cNvPr id="246" name="Shape 246"/>
        <p:cNvGrpSpPr/>
        <p:nvPr/>
      </p:nvGrpSpPr>
      <p:grpSpPr>
        <a:xfrm>
          <a:off x="0" y="0"/>
          <a:ext cx="0" cy="0"/>
          <a:chOff x="0" y="0"/>
          <a:chExt cx="0" cy="0"/>
        </a:xfrm>
      </p:grpSpPr>
      <p:sp>
        <p:nvSpPr>
          <p:cNvPr id="247" name="Google Shape;247;p20"/>
          <p:cNvSpPr txBox="1"/>
          <p:nvPr>
            <p:ph type="title"/>
          </p:nvPr>
        </p:nvSpPr>
        <p:spPr>
          <a:xfrm>
            <a:off x="876300" y="952499"/>
            <a:ext cx="16154400" cy="990601"/>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8" name="Google Shape;248;p20"/>
          <p:cNvSpPr txBox="1"/>
          <p:nvPr>
            <p:ph idx="12" type="sldNum"/>
          </p:nvPr>
        </p:nvSpPr>
        <p:spPr>
          <a:xfrm>
            <a:off x="15627095" y="9921240"/>
            <a:ext cx="2130552" cy="365760"/>
          </a:xfrm>
          <a:prstGeom prst="rect">
            <a:avLst/>
          </a:prstGeom>
          <a:noFill/>
          <a:ln>
            <a:noFill/>
          </a:ln>
        </p:spPr>
        <p:txBody>
          <a:bodyPr anchorCtr="0" anchor="t" bIns="91425"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9pPr>
          </a:lstStyle>
          <a:p>
            <a:pPr indent="0" lvl="0" marL="0" rtl="0" algn="r">
              <a:spcBef>
                <a:spcPts val="0"/>
              </a:spcBef>
              <a:spcAft>
                <a:spcPts val="0"/>
              </a:spcAft>
              <a:buNone/>
            </a:pPr>
            <a:fld id="{00000000-1234-1234-1234-123412341234}" type="slidenum">
              <a:rPr lang="en-US"/>
              <a:t>‹#›</a:t>
            </a:fld>
            <a:endParaRPr/>
          </a:p>
        </p:txBody>
      </p:sp>
      <p:pic>
        <p:nvPicPr>
          <p:cNvPr id="249" name="Google Shape;249;p20"/>
          <p:cNvPicPr preferRelativeResize="0"/>
          <p:nvPr/>
        </p:nvPicPr>
        <p:blipFill rotWithShape="1">
          <a:blip r:embed="rId2">
            <a:alphaModFix/>
          </a:blip>
          <a:srcRect b="0" l="0" r="0" t="0"/>
          <a:stretch/>
        </p:blipFill>
        <p:spPr>
          <a:xfrm>
            <a:off x="16992600" y="528658"/>
            <a:ext cx="771976" cy="771976"/>
          </a:xfrm>
          <a:prstGeom prst="rect">
            <a:avLst/>
          </a:prstGeom>
          <a:noFill/>
          <a:ln>
            <a:noFill/>
          </a:ln>
        </p:spPr>
      </p:pic>
      <p:sp>
        <p:nvSpPr>
          <p:cNvPr id="250" name="Google Shape;250;p20"/>
          <p:cNvSpPr/>
          <p:nvPr/>
        </p:nvSpPr>
        <p:spPr>
          <a:xfrm>
            <a:off x="2343150" y="9487517"/>
            <a:ext cx="266700" cy="2667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20"/>
          <p:cNvSpPr/>
          <p:nvPr/>
        </p:nvSpPr>
        <p:spPr>
          <a:xfrm>
            <a:off x="1854200" y="9487517"/>
            <a:ext cx="266700" cy="266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20"/>
          <p:cNvSpPr/>
          <p:nvPr/>
        </p:nvSpPr>
        <p:spPr>
          <a:xfrm>
            <a:off x="1365250" y="9487517"/>
            <a:ext cx="266700" cy="2667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20"/>
          <p:cNvSpPr/>
          <p:nvPr/>
        </p:nvSpPr>
        <p:spPr>
          <a:xfrm>
            <a:off x="876300" y="9487517"/>
            <a:ext cx="266700" cy="266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54" name="Google Shape;254;p20"/>
          <p:cNvCxnSpPr/>
          <p:nvPr/>
        </p:nvCxnSpPr>
        <p:spPr>
          <a:xfrm>
            <a:off x="2981776" y="9754217"/>
            <a:ext cx="14782800" cy="0"/>
          </a:xfrm>
          <a:prstGeom prst="straightConnector1">
            <a:avLst/>
          </a:prstGeom>
          <a:noFill/>
          <a:ln cap="flat" cmpd="sng" w="9525">
            <a:solidFill>
              <a:schemeClr val="dk1"/>
            </a:solidFill>
            <a:prstDash val="solid"/>
            <a:miter lim="800000"/>
            <a:headEnd len="sm" w="sm" type="none"/>
            <a:tailEnd len="sm" w="sm" type="none"/>
          </a:ln>
        </p:spPr>
      </p:cxnSp>
      <p:sp>
        <p:nvSpPr>
          <p:cNvPr id="255" name="Google Shape;255;p20"/>
          <p:cNvSpPr txBox="1"/>
          <p:nvPr>
            <p:ph idx="1" type="body"/>
          </p:nvPr>
        </p:nvSpPr>
        <p:spPr>
          <a:xfrm>
            <a:off x="876300" y="6362700"/>
            <a:ext cx="5415475" cy="659784"/>
          </a:xfrm>
          <a:prstGeom prst="rect">
            <a:avLst/>
          </a:prstGeom>
          <a:noFill/>
          <a:ln>
            <a:noFill/>
          </a:ln>
        </p:spPr>
        <p:txBody>
          <a:bodyPr anchorCtr="0" anchor="b" bIns="0" lIns="0" spcFirstLastPara="1" rIns="0" wrap="square" tIns="0">
            <a:noAutofit/>
          </a:bodyPr>
          <a:lstStyle>
            <a:lvl1pPr indent="-228600" lvl="0" marL="457200" algn="ctr">
              <a:lnSpc>
                <a:spcPct val="90000"/>
              </a:lnSpc>
              <a:spcBef>
                <a:spcPts val="1000"/>
              </a:spcBef>
              <a:spcAft>
                <a:spcPts val="0"/>
              </a:spcAft>
              <a:buClr>
                <a:schemeClr val="dk2"/>
              </a:buClr>
              <a:buSzPts val="3200"/>
              <a:buNone/>
              <a:defRPr b="0" i="0" sz="3200">
                <a:solidFill>
                  <a:schemeClr val="dk2"/>
                </a:solidFill>
                <a:latin typeface="Proxima Nova"/>
                <a:ea typeface="Proxima Nova"/>
                <a:cs typeface="Proxima Nova"/>
                <a:sym typeface="Proxima Nova"/>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56" name="Google Shape;256;p20"/>
          <p:cNvSpPr txBox="1"/>
          <p:nvPr>
            <p:ph idx="2" type="body"/>
          </p:nvPr>
        </p:nvSpPr>
        <p:spPr>
          <a:xfrm>
            <a:off x="6629400" y="6362700"/>
            <a:ext cx="5415475" cy="622003"/>
          </a:xfrm>
          <a:prstGeom prst="rect">
            <a:avLst/>
          </a:prstGeom>
          <a:noFill/>
          <a:ln>
            <a:noFill/>
          </a:ln>
        </p:spPr>
        <p:txBody>
          <a:bodyPr anchorCtr="0" anchor="b" bIns="0" lIns="0" spcFirstLastPara="1" rIns="0" wrap="square" tIns="0">
            <a:normAutofit/>
          </a:bodyPr>
          <a:lstStyle>
            <a:lvl1pPr indent="-228600" lvl="0" marL="457200" algn="ctr">
              <a:lnSpc>
                <a:spcPct val="90000"/>
              </a:lnSpc>
              <a:spcBef>
                <a:spcPts val="1000"/>
              </a:spcBef>
              <a:spcAft>
                <a:spcPts val="0"/>
              </a:spcAft>
              <a:buClr>
                <a:schemeClr val="dk2"/>
              </a:buClr>
              <a:buSzPts val="3200"/>
              <a:buNone/>
              <a:defRPr b="0" i="0" sz="3200">
                <a:solidFill>
                  <a:schemeClr val="dk2"/>
                </a:solidFill>
                <a:latin typeface="Proxima Nova"/>
                <a:ea typeface="Proxima Nova"/>
                <a:cs typeface="Proxima Nova"/>
                <a:sym typeface="Proxima Nova"/>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57" name="Google Shape;257;p20"/>
          <p:cNvSpPr txBox="1"/>
          <p:nvPr>
            <p:ph idx="3" type="body"/>
          </p:nvPr>
        </p:nvSpPr>
        <p:spPr>
          <a:xfrm>
            <a:off x="12344400" y="6362700"/>
            <a:ext cx="5415476" cy="622003"/>
          </a:xfrm>
          <a:prstGeom prst="rect">
            <a:avLst/>
          </a:prstGeom>
          <a:noFill/>
          <a:ln>
            <a:noFill/>
          </a:ln>
        </p:spPr>
        <p:txBody>
          <a:bodyPr anchorCtr="0" anchor="b" bIns="0" lIns="0" spcFirstLastPara="1" rIns="0" wrap="square" tIns="0">
            <a:normAutofit/>
          </a:bodyPr>
          <a:lstStyle>
            <a:lvl1pPr indent="-228600" lvl="0" marL="457200" algn="ctr">
              <a:lnSpc>
                <a:spcPct val="90000"/>
              </a:lnSpc>
              <a:spcBef>
                <a:spcPts val="1000"/>
              </a:spcBef>
              <a:spcAft>
                <a:spcPts val="0"/>
              </a:spcAft>
              <a:buClr>
                <a:schemeClr val="dk2"/>
              </a:buClr>
              <a:buSzPts val="3200"/>
              <a:buNone/>
              <a:defRPr b="0" i="0" sz="3200">
                <a:solidFill>
                  <a:schemeClr val="dk2"/>
                </a:solidFill>
                <a:latin typeface="Proxima Nova"/>
                <a:ea typeface="Proxima Nova"/>
                <a:cs typeface="Proxima Nova"/>
                <a:sym typeface="Proxima Nova"/>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A">
  <p:cSld name="Section Header A">
    <p:spTree>
      <p:nvGrpSpPr>
        <p:cNvPr id="30" name="Shape 30"/>
        <p:cNvGrpSpPr/>
        <p:nvPr/>
      </p:nvGrpSpPr>
      <p:grpSpPr>
        <a:xfrm>
          <a:off x="0" y="0"/>
          <a:ext cx="0" cy="0"/>
          <a:chOff x="0" y="0"/>
          <a:chExt cx="0" cy="0"/>
        </a:xfrm>
      </p:grpSpPr>
      <p:sp>
        <p:nvSpPr>
          <p:cNvPr id="31" name="Google Shape;31;p3"/>
          <p:cNvSpPr txBox="1"/>
          <p:nvPr>
            <p:ph idx="1" type="body"/>
          </p:nvPr>
        </p:nvSpPr>
        <p:spPr>
          <a:xfrm>
            <a:off x="7391400" y="5981701"/>
            <a:ext cx="10366248" cy="68580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Clr>
                <a:srgbClr val="7F7F7F"/>
              </a:buClr>
              <a:buSzPts val="4000"/>
              <a:buNone/>
              <a:defRPr sz="4000">
                <a:solidFill>
                  <a:srgbClr val="7F7F7F"/>
                </a:solidFill>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3"/>
          <p:cNvSpPr txBox="1"/>
          <p:nvPr>
            <p:ph type="title"/>
          </p:nvPr>
        </p:nvSpPr>
        <p:spPr>
          <a:xfrm>
            <a:off x="7391400" y="3314700"/>
            <a:ext cx="10366248" cy="217902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2"/>
              </a:buClr>
              <a:buSzPts val="8000"/>
              <a:buFont typeface="Raleway"/>
              <a:buNone/>
              <a:defRPr sz="8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
          <p:cNvSpPr txBox="1"/>
          <p:nvPr>
            <p:ph idx="12" type="sldNum"/>
          </p:nvPr>
        </p:nvSpPr>
        <p:spPr>
          <a:xfrm>
            <a:off x="15627095" y="9921240"/>
            <a:ext cx="2130552" cy="365760"/>
          </a:xfrm>
          <a:prstGeom prst="rect">
            <a:avLst/>
          </a:prstGeom>
          <a:noFill/>
          <a:ln>
            <a:noFill/>
          </a:ln>
        </p:spPr>
        <p:txBody>
          <a:bodyPr anchorCtr="0" anchor="t" bIns="91425"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9pPr>
          </a:lstStyle>
          <a:p>
            <a:pPr indent="0" lvl="0" marL="0" rtl="0" algn="r">
              <a:spcBef>
                <a:spcPts val="0"/>
              </a:spcBef>
              <a:spcAft>
                <a:spcPts val="0"/>
              </a:spcAft>
              <a:buNone/>
            </a:pPr>
            <a:fld id="{00000000-1234-1234-1234-123412341234}" type="slidenum">
              <a:rPr lang="en-US"/>
              <a:t>‹#›</a:t>
            </a:fld>
            <a:endParaRPr/>
          </a:p>
        </p:txBody>
      </p:sp>
      <p:pic>
        <p:nvPicPr>
          <p:cNvPr id="34" name="Google Shape;34;p3"/>
          <p:cNvPicPr preferRelativeResize="0"/>
          <p:nvPr/>
        </p:nvPicPr>
        <p:blipFill rotWithShape="1">
          <a:blip r:embed="rId2">
            <a:alphaModFix/>
          </a:blip>
          <a:srcRect b="0" l="0" r="0" t="0"/>
          <a:stretch/>
        </p:blipFill>
        <p:spPr>
          <a:xfrm>
            <a:off x="16992600" y="528658"/>
            <a:ext cx="771976" cy="771976"/>
          </a:xfrm>
          <a:prstGeom prst="rect">
            <a:avLst/>
          </a:prstGeom>
          <a:noFill/>
          <a:ln>
            <a:noFill/>
          </a:ln>
        </p:spPr>
      </p:pic>
      <p:sp>
        <p:nvSpPr>
          <p:cNvPr id="35" name="Google Shape;35;p3"/>
          <p:cNvSpPr/>
          <p:nvPr/>
        </p:nvSpPr>
        <p:spPr>
          <a:xfrm>
            <a:off x="2343150" y="9487517"/>
            <a:ext cx="266700" cy="2667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3"/>
          <p:cNvSpPr/>
          <p:nvPr/>
        </p:nvSpPr>
        <p:spPr>
          <a:xfrm>
            <a:off x="1854200" y="9487517"/>
            <a:ext cx="266700" cy="266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3"/>
          <p:cNvSpPr/>
          <p:nvPr/>
        </p:nvSpPr>
        <p:spPr>
          <a:xfrm>
            <a:off x="1365250" y="9487517"/>
            <a:ext cx="266700" cy="2667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3"/>
          <p:cNvSpPr/>
          <p:nvPr/>
        </p:nvSpPr>
        <p:spPr>
          <a:xfrm>
            <a:off x="876300" y="9487517"/>
            <a:ext cx="266700" cy="266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9" name="Google Shape;39;p3"/>
          <p:cNvCxnSpPr/>
          <p:nvPr/>
        </p:nvCxnSpPr>
        <p:spPr>
          <a:xfrm>
            <a:off x="2981776" y="9754217"/>
            <a:ext cx="14782800" cy="0"/>
          </a:xfrm>
          <a:prstGeom prst="straightConnector1">
            <a:avLst/>
          </a:prstGeom>
          <a:noFill/>
          <a:ln cap="flat" cmpd="sng" w="9525">
            <a:solidFill>
              <a:schemeClr val="dk1"/>
            </a:solidFill>
            <a:prstDash val="solid"/>
            <a:miter lim="800000"/>
            <a:headEnd len="sm" w="sm" type="none"/>
            <a:tailEnd len="sm" w="sm" type="none"/>
          </a:ln>
        </p:spPr>
      </p:cxnSp>
      <p:sp>
        <p:nvSpPr>
          <p:cNvPr id="40" name="Google Shape;40;p3"/>
          <p:cNvSpPr/>
          <p:nvPr>
            <p:ph idx="2" type="pic"/>
          </p:nvPr>
        </p:nvSpPr>
        <p:spPr>
          <a:xfrm>
            <a:off x="0" y="830297"/>
            <a:ext cx="6705600" cy="8275604"/>
          </a:xfrm>
          <a:prstGeom prst="rect">
            <a:avLst/>
          </a:prstGeom>
          <a:no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258" name="Shape 258"/>
        <p:cNvGrpSpPr/>
        <p:nvPr/>
      </p:nvGrpSpPr>
      <p:grpSpPr>
        <a:xfrm>
          <a:off x="0" y="0"/>
          <a:ext cx="0" cy="0"/>
          <a:chOff x="0" y="0"/>
          <a:chExt cx="0" cy="0"/>
        </a:xfrm>
      </p:grpSpPr>
      <p:sp>
        <p:nvSpPr>
          <p:cNvPr id="259" name="Google Shape;259;p21"/>
          <p:cNvSpPr/>
          <p:nvPr/>
        </p:nvSpPr>
        <p:spPr>
          <a:xfrm>
            <a:off x="0" y="0"/>
            <a:ext cx="4572000" cy="3256273"/>
          </a:xfrm>
          <a:prstGeom prst="rect">
            <a:avLst/>
          </a:prstGeom>
          <a:solidFill>
            <a:schemeClr val="lt2">
              <a:alpha val="4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0" name="Google Shape;260;p21"/>
          <p:cNvSpPr/>
          <p:nvPr/>
        </p:nvSpPr>
        <p:spPr>
          <a:xfrm>
            <a:off x="9144000" y="0"/>
            <a:ext cx="4572000" cy="3256273"/>
          </a:xfrm>
          <a:prstGeom prst="rect">
            <a:avLst/>
          </a:prstGeom>
          <a:solidFill>
            <a:schemeClr val="accent4">
              <a:alpha val="4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1" name="Google Shape;261;p21"/>
          <p:cNvSpPr/>
          <p:nvPr/>
        </p:nvSpPr>
        <p:spPr>
          <a:xfrm>
            <a:off x="13716000" y="0"/>
            <a:ext cx="4572000" cy="3256273"/>
          </a:xfrm>
          <a:prstGeom prst="rect">
            <a:avLst/>
          </a:prstGeom>
          <a:solidFill>
            <a:schemeClr val="accent6">
              <a:alpha val="4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2" name="Google Shape;262;p21"/>
          <p:cNvSpPr/>
          <p:nvPr/>
        </p:nvSpPr>
        <p:spPr>
          <a:xfrm>
            <a:off x="4572000" y="0"/>
            <a:ext cx="4572000" cy="3256273"/>
          </a:xfrm>
          <a:prstGeom prst="rect">
            <a:avLst/>
          </a:prstGeom>
          <a:solidFill>
            <a:schemeClr val="accent5">
              <a:alpha val="4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63" name="Google Shape;263;p21"/>
          <p:cNvPicPr preferRelativeResize="0"/>
          <p:nvPr/>
        </p:nvPicPr>
        <p:blipFill rotWithShape="1">
          <a:blip r:embed="rId2">
            <a:alphaModFix/>
          </a:blip>
          <a:srcRect b="0" l="0" r="0" t="0"/>
          <a:stretch/>
        </p:blipFill>
        <p:spPr>
          <a:xfrm>
            <a:off x="16992600" y="528658"/>
            <a:ext cx="771976" cy="771976"/>
          </a:xfrm>
          <a:prstGeom prst="rect">
            <a:avLst/>
          </a:prstGeom>
          <a:noFill/>
          <a:ln>
            <a:noFill/>
          </a:ln>
        </p:spPr>
      </p:pic>
      <p:sp>
        <p:nvSpPr>
          <p:cNvPr id="264" name="Google Shape;264;p21"/>
          <p:cNvSpPr/>
          <p:nvPr/>
        </p:nvSpPr>
        <p:spPr>
          <a:xfrm>
            <a:off x="2343150" y="9487517"/>
            <a:ext cx="266700" cy="2667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21"/>
          <p:cNvSpPr/>
          <p:nvPr/>
        </p:nvSpPr>
        <p:spPr>
          <a:xfrm>
            <a:off x="1854200" y="9487517"/>
            <a:ext cx="266700" cy="266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p21"/>
          <p:cNvSpPr/>
          <p:nvPr/>
        </p:nvSpPr>
        <p:spPr>
          <a:xfrm>
            <a:off x="1365250" y="9487517"/>
            <a:ext cx="266700" cy="2667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p21"/>
          <p:cNvSpPr/>
          <p:nvPr/>
        </p:nvSpPr>
        <p:spPr>
          <a:xfrm>
            <a:off x="876300" y="9487517"/>
            <a:ext cx="266700" cy="266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68" name="Google Shape;268;p21"/>
          <p:cNvCxnSpPr/>
          <p:nvPr/>
        </p:nvCxnSpPr>
        <p:spPr>
          <a:xfrm>
            <a:off x="2981776" y="9754217"/>
            <a:ext cx="14782800" cy="0"/>
          </a:xfrm>
          <a:prstGeom prst="straightConnector1">
            <a:avLst/>
          </a:prstGeom>
          <a:noFill/>
          <a:ln cap="flat" cmpd="sng" w="9525">
            <a:solidFill>
              <a:schemeClr val="dk1"/>
            </a:solidFill>
            <a:prstDash val="solid"/>
            <a:miter lim="800000"/>
            <a:headEnd len="sm" w="sm" type="none"/>
            <a:tailEnd len="sm" w="sm" type="none"/>
          </a:ln>
        </p:spPr>
      </p:cxnSp>
      <p:sp>
        <p:nvSpPr>
          <p:cNvPr id="269" name="Google Shape;269;p21"/>
          <p:cNvSpPr txBox="1"/>
          <p:nvPr>
            <p:ph idx="12" type="sldNum"/>
          </p:nvPr>
        </p:nvSpPr>
        <p:spPr>
          <a:xfrm>
            <a:off x="15627095" y="9921240"/>
            <a:ext cx="2130552" cy="365760"/>
          </a:xfrm>
          <a:prstGeom prst="rect">
            <a:avLst/>
          </a:prstGeom>
          <a:noFill/>
          <a:ln>
            <a:noFill/>
          </a:ln>
        </p:spPr>
        <p:txBody>
          <a:bodyPr anchorCtr="0" anchor="t" bIns="91425"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9pPr>
          </a:lstStyle>
          <a:p>
            <a:pPr indent="0" lvl="0" marL="0" rtl="0" algn="r">
              <a:spcBef>
                <a:spcPts val="0"/>
              </a:spcBef>
              <a:spcAft>
                <a:spcPts val="0"/>
              </a:spcAft>
              <a:buNone/>
            </a:pPr>
            <a:fld id="{00000000-1234-1234-1234-123412341234}" type="slidenum">
              <a:rPr lang="en-US"/>
              <a:t>‹#›</a:t>
            </a:fld>
            <a:endParaRPr/>
          </a:p>
        </p:txBody>
      </p:sp>
      <p:sp>
        <p:nvSpPr>
          <p:cNvPr id="270" name="Google Shape;270;p21"/>
          <p:cNvSpPr txBox="1"/>
          <p:nvPr>
            <p:ph type="title"/>
          </p:nvPr>
        </p:nvSpPr>
        <p:spPr>
          <a:xfrm>
            <a:off x="876300" y="4128691"/>
            <a:ext cx="16881349" cy="990601"/>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1" name="Google Shape;271;p21"/>
          <p:cNvSpPr txBox="1"/>
          <p:nvPr>
            <p:ph idx="1" type="subTitle"/>
          </p:nvPr>
        </p:nvSpPr>
        <p:spPr>
          <a:xfrm>
            <a:off x="876300" y="5337783"/>
            <a:ext cx="8229600" cy="484442"/>
          </a:xfrm>
          <a:prstGeom prst="rect">
            <a:avLst/>
          </a:prstGeom>
          <a:noFill/>
          <a:ln>
            <a:noFill/>
          </a:ln>
        </p:spPr>
        <p:txBody>
          <a:bodyPr anchorCtr="0" anchor="t" bIns="0" lIns="0" spcFirstLastPara="1" rIns="0" wrap="square" tIns="0">
            <a:normAutofit/>
          </a:bodyPr>
          <a:lstStyle>
            <a:lvl1pPr lvl="0" algn="l">
              <a:lnSpc>
                <a:spcPct val="100000"/>
              </a:lnSpc>
              <a:spcBef>
                <a:spcPts val="600"/>
              </a:spcBef>
              <a:spcAft>
                <a:spcPts val="0"/>
              </a:spcAft>
              <a:buClr>
                <a:schemeClr val="dk2"/>
              </a:buClr>
              <a:buSzPts val="3200"/>
              <a:buFont typeface="Noto Sans Symbols"/>
              <a:buNone/>
              <a:defRPr b="0" i="0" sz="3200">
                <a:solidFill>
                  <a:schemeClr val="dk2"/>
                </a:solidFill>
                <a:latin typeface="Proxima Nova"/>
                <a:ea typeface="Proxima Nova"/>
                <a:cs typeface="Proxima Nova"/>
                <a:sym typeface="Proxima Nova"/>
              </a:defRPr>
            </a:lvl1pPr>
            <a:lvl2pPr lvl="1" algn="l">
              <a:lnSpc>
                <a:spcPct val="90000"/>
              </a:lnSpc>
              <a:spcBef>
                <a:spcPts val="600"/>
              </a:spcBef>
              <a:spcAft>
                <a:spcPts val="0"/>
              </a:spcAft>
              <a:buClr>
                <a:schemeClr val="dk1"/>
              </a:buClr>
              <a:buSzPts val="2800"/>
              <a:buFont typeface="Noto Sans Symbols"/>
              <a:buChar char="▪"/>
              <a:defRPr b="0" i="0" sz="2800">
                <a:solidFill>
                  <a:schemeClr val="dk1"/>
                </a:solidFill>
                <a:latin typeface="Proxima Nova"/>
                <a:ea typeface="Proxima Nova"/>
                <a:cs typeface="Proxima Nova"/>
                <a:sym typeface="Proxima Nova"/>
              </a:defRPr>
            </a:lvl2pPr>
            <a:lvl3pPr lvl="2" algn="l">
              <a:lnSpc>
                <a:spcPct val="150000"/>
              </a:lnSpc>
              <a:spcBef>
                <a:spcPts val="600"/>
              </a:spcBef>
              <a:spcAft>
                <a:spcPts val="0"/>
              </a:spcAft>
              <a:buClr>
                <a:schemeClr val="dk1"/>
              </a:buClr>
              <a:buSzPts val="3200"/>
              <a:buFont typeface="Noto Sans Symbols"/>
              <a:buChar char="▪"/>
              <a:defRPr b="0" i="0" sz="3200">
                <a:solidFill>
                  <a:schemeClr val="dk1"/>
                </a:solidFill>
                <a:latin typeface="Proxima Nova"/>
                <a:ea typeface="Proxima Nova"/>
                <a:cs typeface="Proxima Nova"/>
                <a:sym typeface="Proxima Nova"/>
              </a:defRPr>
            </a:lvl3pPr>
            <a:lvl4pPr lvl="3" algn="l">
              <a:lnSpc>
                <a:spcPct val="150000"/>
              </a:lnSpc>
              <a:spcBef>
                <a:spcPts val="600"/>
              </a:spcBef>
              <a:spcAft>
                <a:spcPts val="0"/>
              </a:spcAft>
              <a:buClr>
                <a:schemeClr val="dk1"/>
              </a:buClr>
              <a:buSzPts val="3200"/>
              <a:buFont typeface="Noto Sans Symbols"/>
              <a:buChar char="▪"/>
              <a:defRPr b="0" i="0" sz="3200">
                <a:solidFill>
                  <a:schemeClr val="dk1"/>
                </a:solidFill>
                <a:latin typeface="Proxima Nova"/>
                <a:ea typeface="Proxima Nova"/>
                <a:cs typeface="Proxima Nova"/>
                <a:sym typeface="Proxima Nova"/>
              </a:defRPr>
            </a:lvl4pPr>
            <a:lvl5pPr lvl="4" algn="l">
              <a:lnSpc>
                <a:spcPct val="150000"/>
              </a:lnSpc>
              <a:spcBef>
                <a:spcPts val="600"/>
              </a:spcBef>
              <a:spcAft>
                <a:spcPts val="0"/>
              </a:spcAft>
              <a:buClr>
                <a:schemeClr val="dk1"/>
              </a:buClr>
              <a:buSzPts val="3200"/>
              <a:buFont typeface="Noto Sans Symbols"/>
              <a:buChar char="▪"/>
              <a:defRPr b="0" i="0" sz="3200">
                <a:solidFill>
                  <a:schemeClr val="dk1"/>
                </a:solidFill>
                <a:latin typeface="Proxima Nova"/>
                <a:ea typeface="Proxima Nova"/>
                <a:cs typeface="Proxima Nova"/>
                <a:sym typeface="Proxima Nova"/>
              </a:defRPr>
            </a:lvl5pPr>
            <a:lvl6pPr lvl="5" algn="ctr">
              <a:lnSpc>
                <a:spcPct val="90000"/>
              </a:lnSpc>
              <a:spcBef>
                <a:spcPts val="500"/>
              </a:spcBef>
              <a:spcAft>
                <a:spcPts val="0"/>
              </a:spcAft>
              <a:buClr>
                <a:srgbClr val="888888"/>
              </a:buClr>
              <a:buSzPts val="1800"/>
              <a:buNone/>
              <a:defRPr>
                <a:solidFill>
                  <a:srgbClr val="888888"/>
                </a:solidFill>
              </a:defRPr>
            </a:lvl6pPr>
            <a:lvl7pPr lvl="6" algn="ctr">
              <a:lnSpc>
                <a:spcPct val="90000"/>
              </a:lnSpc>
              <a:spcBef>
                <a:spcPts val="500"/>
              </a:spcBef>
              <a:spcAft>
                <a:spcPts val="0"/>
              </a:spcAft>
              <a:buClr>
                <a:srgbClr val="888888"/>
              </a:buClr>
              <a:buSzPts val="1800"/>
              <a:buNone/>
              <a:defRPr>
                <a:solidFill>
                  <a:srgbClr val="888888"/>
                </a:solidFill>
              </a:defRPr>
            </a:lvl7pPr>
            <a:lvl8pPr lvl="7" algn="ctr">
              <a:lnSpc>
                <a:spcPct val="90000"/>
              </a:lnSpc>
              <a:spcBef>
                <a:spcPts val="500"/>
              </a:spcBef>
              <a:spcAft>
                <a:spcPts val="0"/>
              </a:spcAft>
              <a:buClr>
                <a:srgbClr val="888888"/>
              </a:buClr>
              <a:buSzPts val="1800"/>
              <a:buNone/>
              <a:defRPr>
                <a:solidFill>
                  <a:srgbClr val="888888"/>
                </a:solidFill>
              </a:defRPr>
            </a:lvl8pPr>
            <a:lvl9pPr lvl="8" algn="ctr">
              <a:lnSpc>
                <a:spcPct val="90000"/>
              </a:lnSpc>
              <a:spcBef>
                <a:spcPts val="500"/>
              </a:spcBef>
              <a:spcAft>
                <a:spcPts val="0"/>
              </a:spcAft>
              <a:buClr>
                <a:srgbClr val="888888"/>
              </a:buClr>
              <a:buSzPts val="1800"/>
              <a:buNone/>
              <a:defRPr>
                <a:solidFill>
                  <a:srgbClr val="888888"/>
                </a:solidFill>
              </a:defRPr>
            </a:lvl9pPr>
          </a:lstStyle>
          <a:p/>
        </p:txBody>
      </p:sp>
      <p:sp>
        <p:nvSpPr>
          <p:cNvPr id="272" name="Google Shape;272;p21"/>
          <p:cNvSpPr txBox="1"/>
          <p:nvPr>
            <p:ph idx="2" type="body"/>
          </p:nvPr>
        </p:nvSpPr>
        <p:spPr>
          <a:xfrm>
            <a:off x="876300" y="5848810"/>
            <a:ext cx="8229600" cy="2326615"/>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000"/>
              </a:spcBef>
              <a:spcAft>
                <a:spcPts val="0"/>
              </a:spcAft>
              <a:buClr>
                <a:schemeClr val="dk1"/>
              </a:buClr>
              <a:buSzPts val="2400"/>
              <a:buNone/>
              <a:defRPr b="0" i="0" sz="2400">
                <a:latin typeface="Proxima Nova"/>
                <a:ea typeface="Proxima Nova"/>
                <a:cs typeface="Proxima Nova"/>
                <a:sym typeface="Proxima Nova"/>
              </a:defRPr>
            </a:lvl1pPr>
            <a:lvl2pPr indent="-228600" lvl="1" marL="914400" algn="l">
              <a:lnSpc>
                <a:spcPct val="100000"/>
              </a:lnSpc>
              <a:spcBef>
                <a:spcPts val="500"/>
              </a:spcBef>
              <a:spcAft>
                <a:spcPts val="0"/>
              </a:spcAft>
              <a:buClr>
                <a:schemeClr val="dk1"/>
              </a:buClr>
              <a:buSzPts val="2400"/>
              <a:buNone/>
              <a:defRPr b="0" i="0" sz="2400">
                <a:latin typeface="Proxima Nova"/>
                <a:ea typeface="Proxima Nova"/>
                <a:cs typeface="Proxima Nova"/>
                <a:sym typeface="Proxima Nova"/>
              </a:defRPr>
            </a:lvl2pPr>
            <a:lvl3pPr indent="-228600" lvl="2" marL="1371600" algn="l">
              <a:lnSpc>
                <a:spcPct val="100000"/>
              </a:lnSpc>
              <a:spcBef>
                <a:spcPts val="500"/>
              </a:spcBef>
              <a:spcAft>
                <a:spcPts val="0"/>
              </a:spcAft>
              <a:buClr>
                <a:schemeClr val="dk1"/>
              </a:buClr>
              <a:buSzPts val="2400"/>
              <a:buNone/>
              <a:defRPr b="0" i="0" sz="2400">
                <a:latin typeface="Proxima Nova"/>
                <a:ea typeface="Proxima Nova"/>
                <a:cs typeface="Proxima Nova"/>
                <a:sym typeface="Proxima Nova"/>
              </a:defRPr>
            </a:lvl3pPr>
            <a:lvl4pPr indent="-228600" lvl="3" marL="1828800" algn="l">
              <a:lnSpc>
                <a:spcPct val="100000"/>
              </a:lnSpc>
              <a:spcBef>
                <a:spcPts val="500"/>
              </a:spcBef>
              <a:spcAft>
                <a:spcPts val="0"/>
              </a:spcAft>
              <a:buClr>
                <a:schemeClr val="dk1"/>
              </a:buClr>
              <a:buSzPts val="2400"/>
              <a:buNone/>
              <a:defRPr b="0" i="0" sz="2400">
                <a:latin typeface="Proxima Nova"/>
                <a:ea typeface="Proxima Nova"/>
                <a:cs typeface="Proxima Nova"/>
                <a:sym typeface="Proxima Nova"/>
              </a:defRPr>
            </a:lvl4pPr>
            <a:lvl5pPr indent="-228600" lvl="4" marL="2286000" algn="l">
              <a:lnSpc>
                <a:spcPct val="100000"/>
              </a:lnSpc>
              <a:spcBef>
                <a:spcPts val="500"/>
              </a:spcBef>
              <a:spcAft>
                <a:spcPts val="0"/>
              </a:spcAft>
              <a:buClr>
                <a:schemeClr val="dk1"/>
              </a:buClr>
              <a:buSzPts val="2400"/>
              <a:buNone/>
              <a:defRPr b="0" i="0" sz="2400">
                <a:latin typeface="Proxima Nova"/>
                <a:ea typeface="Proxima Nova"/>
                <a:cs typeface="Proxima Nova"/>
                <a:sym typeface="Proxima Nova"/>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3" name="Google Shape;273;p21"/>
          <p:cNvSpPr txBox="1"/>
          <p:nvPr>
            <p:ph idx="3" type="body"/>
          </p:nvPr>
        </p:nvSpPr>
        <p:spPr>
          <a:xfrm>
            <a:off x="9534976" y="5898636"/>
            <a:ext cx="8229600" cy="2328701"/>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000"/>
              </a:spcBef>
              <a:spcAft>
                <a:spcPts val="0"/>
              </a:spcAft>
              <a:buClr>
                <a:schemeClr val="dk1"/>
              </a:buClr>
              <a:buSzPts val="2400"/>
              <a:buNone/>
              <a:defRPr b="0" i="0" sz="2400">
                <a:latin typeface="Proxima Nova"/>
                <a:ea typeface="Proxima Nova"/>
                <a:cs typeface="Proxima Nova"/>
                <a:sym typeface="Proxima Nova"/>
              </a:defRPr>
            </a:lvl1pPr>
            <a:lvl2pPr indent="-228600" lvl="1" marL="914400" algn="l">
              <a:lnSpc>
                <a:spcPct val="100000"/>
              </a:lnSpc>
              <a:spcBef>
                <a:spcPts val="500"/>
              </a:spcBef>
              <a:spcAft>
                <a:spcPts val="0"/>
              </a:spcAft>
              <a:buClr>
                <a:schemeClr val="dk1"/>
              </a:buClr>
              <a:buSzPts val="2400"/>
              <a:buNone/>
              <a:defRPr b="0" i="0" sz="2400">
                <a:latin typeface="Proxima Nova"/>
                <a:ea typeface="Proxima Nova"/>
                <a:cs typeface="Proxima Nova"/>
                <a:sym typeface="Proxima Nova"/>
              </a:defRPr>
            </a:lvl2pPr>
            <a:lvl3pPr indent="-228600" lvl="2" marL="1371600" algn="l">
              <a:lnSpc>
                <a:spcPct val="100000"/>
              </a:lnSpc>
              <a:spcBef>
                <a:spcPts val="500"/>
              </a:spcBef>
              <a:spcAft>
                <a:spcPts val="0"/>
              </a:spcAft>
              <a:buClr>
                <a:schemeClr val="dk1"/>
              </a:buClr>
              <a:buSzPts val="2400"/>
              <a:buNone/>
              <a:defRPr b="0" i="0" sz="2400">
                <a:latin typeface="Proxima Nova"/>
                <a:ea typeface="Proxima Nova"/>
                <a:cs typeface="Proxima Nova"/>
                <a:sym typeface="Proxima Nova"/>
              </a:defRPr>
            </a:lvl3pPr>
            <a:lvl4pPr indent="-228600" lvl="3" marL="1828800" algn="l">
              <a:lnSpc>
                <a:spcPct val="100000"/>
              </a:lnSpc>
              <a:spcBef>
                <a:spcPts val="500"/>
              </a:spcBef>
              <a:spcAft>
                <a:spcPts val="0"/>
              </a:spcAft>
              <a:buClr>
                <a:schemeClr val="dk1"/>
              </a:buClr>
              <a:buSzPts val="2400"/>
              <a:buNone/>
              <a:defRPr b="0" i="0" sz="2400">
                <a:latin typeface="Proxima Nova"/>
                <a:ea typeface="Proxima Nova"/>
                <a:cs typeface="Proxima Nova"/>
                <a:sym typeface="Proxima Nova"/>
              </a:defRPr>
            </a:lvl4pPr>
            <a:lvl5pPr indent="-228600" lvl="4" marL="2286000" algn="l">
              <a:lnSpc>
                <a:spcPct val="100000"/>
              </a:lnSpc>
              <a:spcBef>
                <a:spcPts val="500"/>
              </a:spcBef>
              <a:spcAft>
                <a:spcPts val="0"/>
              </a:spcAft>
              <a:buClr>
                <a:schemeClr val="dk1"/>
              </a:buClr>
              <a:buSzPts val="2400"/>
              <a:buNone/>
              <a:defRPr b="0" i="0" sz="2400">
                <a:latin typeface="Proxima Nova"/>
                <a:ea typeface="Proxima Nova"/>
                <a:cs typeface="Proxima Nova"/>
                <a:sym typeface="Proxima Nova"/>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4" name="Google Shape;274;p21"/>
          <p:cNvSpPr txBox="1"/>
          <p:nvPr>
            <p:ph idx="4" type="body"/>
          </p:nvPr>
        </p:nvSpPr>
        <p:spPr>
          <a:xfrm>
            <a:off x="9534976" y="5318325"/>
            <a:ext cx="8229600" cy="553726"/>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Clr>
                <a:schemeClr val="dk2"/>
              </a:buClr>
              <a:buSzPts val="3200"/>
              <a:buNone/>
              <a:defRPr sz="3200">
                <a:solidFill>
                  <a:schemeClr val="dk2"/>
                </a:solidFill>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F">
  <p:cSld name="Content F">
    <p:spTree>
      <p:nvGrpSpPr>
        <p:cNvPr id="275" name="Shape 275"/>
        <p:cNvGrpSpPr/>
        <p:nvPr/>
      </p:nvGrpSpPr>
      <p:grpSpPr>
        <a:xfrm>
          <a:off x="0" y="0"/>
          <a:ext cx="0" cy="0"/>
          <a:chOff x="0" y="0"/>
          <a:chExt cx="0" cy="0"/>
        </a:xfrm>
      </p:grpSpPr>
      <p:sp>
        <p:nvSpPr>
          <p:cNvPr id="276" name="Google Shape;276;p22"/>
          <p:cNvSpPr txBox="1"/>
          <p:nvPr>
            <p:ph type="title"/>
          </p:nvPr>
        </p:nvSpPr>
        <p:spPr>
          <a:xfrm>
            <a:off x="898805" y="830296"/>
            <a:ext cx="10226396" cy="84146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2"/>
              </a:buClr>
              <a:buSzPts val="6000"/>
              <a:buFont typeface="Raleway"/>
              <a:buNone/>
              <a:defRPr b="0" i="0" sz="6000" cap="none">
                <a:solidFill>
                  <a:schemeClr val="dk2"/>
                </a:solidFill>
                <a:latin typeface="Raleway"/>
                <a:ea typeface="Raleway"/>
                <a:cs typeface="Raleway"/>
                <a:sym typeface="Ralew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277" name="Google Shape;277;p22"/>
          <p:cNvPicPr preferRelativeResize="0"/>
          <p:nvPr/>
        </p:nvPicPr>
        <p:blipFill rotWithShape="1">
          <a:blip r:embed="rId2">
            <a:alphaModFix/>
          </a:blip>
          <a:srcRect b="0" l="0" r="0" t="0"/>
          <a:stretch/>
        </p:blipFill>
        <p:spPr>
          <a:xfrm>
            <a:off x="16992600" y="528658"/>
            <a:ext cx="771976" cy="771976"/>
          </a:xfrm>
          <a:prstGeom prst="rect">
            <a:avLst/>
          </a:prstGeom>
          <a:noFill/>
          <a:ln>
            <a:noFill/>
          </a:ln>
        </p:spPr>
      </p:pic>
      <p:sp>
        <p:nvSpPr>
          <p:cNvPr id="278" name="Google Shape;278;p22"/>
          <p:cNvSpPr txBox="1"/>
          <p:nvPr>
            <p:ph idx="12" type="sldNum"/>
          </p:nvPr>
        </p:nvSpPr>
        <p:spPr>
          <a:xfrm>
            <a:off x="15630977" y="9921875"/>
            <a:ext cx="2133600" cy="365125"/>
          </a:xfrm>
          <a:prstGeom prst="rect">
            <a:avLst/>
          </a:prstGeom>
          <a:noFill/>
          <a:ln>
            <a:noFill/>
          </a:ln>
        </p:spPr>
        <p:txBody>
          <a:bodyPr anchorCtr="0" anchor="t" bIns="182875" lIns="0" spcFirstLastPara="1" rIns="0" wrap="square" tIns="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7F7F7F"/>
                </a:solidFill>
                <a:latin typeface="Raleway"/>
                <a:ea typeface="Raleway"/>
                <a:cs typeface="Raleway"/>
                <a:sym typeface="Raleway"/>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7F7F7F"/>
                </a:solidFill>
                <a:latin typeface="Raleway"/>
                <a:ea typeface="Raleway"/>
                <a:cs typeface="Raleway"/>
                <a:sym typeface="Raleway"/>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7F7F7F"/>
                </a:solidFill>
                <a:latin typeface="Raleway"/>
                <a:ea typeface="Raleway"/>
                <a:cs typeface="Raleway"/>
                <a:sym typeface="Raleway"/>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7F7F7F"/>
                </a:solidFill>
                <a:latin typeface="Raleway"/>
                <a:ea typeface="Raleway"/>
                <a:cs typeface="Raleway"/>
                <a:sym typeface="Raleway"/>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7F7F7F"/>
                </a:solidFill>
                <a:latin typeface="Raleway"/>
                <a:ea typeface="Raleway"/>
                <a:cs typeface="Raleway"/>
                <a:sym typeface="Raleway"/>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7F7F7F"/>
                </a:solidFill>
                <a:latin typeface="Raleway"/>
                <a:ea typeface="Raleway"/>
                <a:cs typeface="Raleway"/>
                <a:sym typeface="Raleway"/>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7F7F7F"/>
                </a:solidFill>
                <a:latin typeface="Raleway"/>
                <a:ea typeface="Raleway"/>
                <a:cs typeface="Raleway"/>
                <a:sym typeface="Raleway"/>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7F7F7F"/>
                </a:solidFill>
                <a:latin typeface="Raleway"/>
                <a:ea typeface="Raleway"/>
                <a:cs typeface="Raleway"/>
                <a:sym typeface="Raleway"/>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7F7F7F"/>
                </a:solidFill>
                <a:latin typeface="Raleway"/>
                <a:ea typeface="Raleway"/>
                <a:cs typeface="Raleway"/>
                <a:sym typeface="Raleway"/>
              </a:defRPr>
            </a:lvl9pPr>
          </a:lstStyle>
          <a:p>
            <a:pPr indent="0" lvl="0" marL="0" rtl="0" algn="r">
              <a:spcBef>
                <a:spcPts val="0"/>
              </a:spcBef>
              <a:spcAft>
                <a:spcPts val="0"/>
              </a:spcAft>
              <a:buNone/>
            </a:pPr>
            <a:r>
              <a:rPr lang="en-US"/>
              <a:t>Page #</a:t>
            </a:r>
            <a:endParaRPr sz="1200"/>
          </a:p>
        </p:txBody>
      </p:sp>
      <p:sp>
        <p:nvSpPr>
          <p:cNvPr id="279" name="Google Shape;279;p22"/>
          <p:cNvSpPr/>
          <p:nvPr/>
        </p:nvSpPr>
        <p:spPr>
          <a:xfrm>
            <a:off x="2343150" y="9487517"/>
            <a:ext cx="266700" cy="2667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22"/>
          <p:cNvSpPr/>
          <p:nvPr/>
        </p:nvSpPr>
        <p:spPr>
          <a:xfrm>
            <a:off x="1854200" y="9487517"/>
            <a:ext cx="266700" cy="266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22"/>
          <p:cNvSpPr/>
          <p:nvPr/>
        </p:nvSpPr>
        <p:spPr>
          <a:xfrm>
            <a:off x="1365250" y="9487517"/>
            <a:ext cx="266700" cy="2667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22"/>
          <p:cNvSpPr/>
          <p:nvPr/>
        </p:nvSpPr>
        <p:spPr>
          <a:xfrm>
            <a:off x="876300" y="9487517"/>
            <a:ext cx="266700" cy="266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83" name="Google Shape;283;p22"/>
          <p:cNvCxnSpPr/>
          <p:nvPr/>
        </p:nvCxnSpPr>
        <p:spPr>
          <a:xfrm>
            <a:off x="2981776" y="9754217"/>
            <a:ext cx="14782800" cy="0"/>
          </a:xfrm>
          <a:prstGeom prst="straightConnector1">
            <a:avLst/>
          </a:prstGeom>
          <a:noFill/>
          <a:ln cap="flat" cmpd="sng" w="9525">
            <a:solidFill>
              <a:schemeClr val="dk1"/>
            </a:solidFill>
            <a:prstDash val="solid"/>
            <a:miter lim="800000"/>
            <a:headEnd len="sm" w="sm" type="none"/>
            <a:tailEnd len="sm" w="sm" type="none"/>
          </a:ln>
        </p:spPr>
      </p:cxnSp>
      <p:sp>
        <p:nvSpPr>
          <p:cNvPr id="284" name="Google Shape;284;p22"/>
          <p:cNvSpPr txBox="1"/>
          <p:nvPr>
            <p:ph idx="1" type="body"/>
          </p:nvPr>
        </p:nvSpPr>
        <p:spPr>
          <a:xfrm>
            <a:off x="876300" y="3288461"/>
            <a:ext cx="7353300" cy="2326615"/>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000"/>
              </a:spcBef>
              <a:spcAft>
                <a:spcPts val="0"/>
              </a:spcAft>
              <a:buClr>
                <a:schemeClr val="dk1"/>
              </a:buClr>
              <a:buSzPts val="2400"/>
              <a:buNone/>
              <a:defRPr b="0" i="0" sz="2400">
                <a:latin typeface="Proxima Nova"/>
                <a:ea typeface="Proxima Nova"/>
                <a:cs typeface="Proxima Nova"/>
                <a:sym typeface="Proxima Nova"/>
              </a:defRPr>
            </a:lvl1pPr>
            <a:lvl2pPr indent="-228600" lvl="1" marL="914400" algn="l">
              <a:lnSpc>
                <a:spcPct val="100000"/>
              </a:lnSpc>
              <a:spcBef>
                <a:spcPts val="500"/>
              </a:spcBef>
              <a:spcAft>
                <a:spcPts val="0"/>
              </a:spcAft>
              <a:buClr>
                <a:schemeClr val="dk1"/>
              </a:buClr>
              <a:buSzPts val="2400"/>
              <a:buNone/>
              <a:defRPr b="0" i="0" sz="2400">
                <a:latin typeface="Proxima Nova"/>
                <a:ea typeface="Proxima Nova"/>
                <a:cs typeface="Proxima Nova"/>
                <a:sym typeface="Proxima Nova"/>
              </a:defRPr>
            </a:lvl2pPr>
            <a:lvl3pPr indent="-228600" lvl="2" marL="1371600" algn="l">
              <a:lnSpc>
                <a:spcPct val="100000"/>
              </a:lnSpc>
              <a:spcBef>
                <a:spcPts val="500"/>
              </a:spcBef>
              <a:spcAft>
                <a:spcPts val="0"/>
              </a:spcAft>
              <a:buClr>
                <a:schemeClr val="dk1"/>
              </a:buClr>
              <a:buSzPts val="2400"/>
              <a:buNone/>
              <a:defRPr b="0" i="0" sz="2400">
                <a:latin typeface="Proxima Nova"/>
                <a:ea typeface="Proxima Nova"/>
                <a:cs typeface="Proxima Nova"/>
                <a:sym typeface="Proxima Nova"/>
              </a:defRPr>
            </a:lvl3pPr>
            <a:lvl4pPr indent="-228600" lvl="3" marL="1828800" algn="l">
              <a:lnSpc>
                <a:spcPct val="100000"/>
              </a:lnSpc>
              <a:spcBef>
                <a:spcPts val="500"/>
              </a:spcBef>
              <a:spcAft>
                <a:spcPts val="0"/>
              </a:spcAft>
              <a:buClr>
                <a:schemeClr val="dk1"/>
              </a:buClr>
              <a:buSzPts val="2400"/>
              <a:buNone/>
              <a:defRPr b="0" i="0" sz="2400">
                <a:latin typeface="Proxima Nova"/>
                <a:ea typeface="Proxima Nova"/>
                <a:cs typeface="Proxima Nova"/>
                <a:sym typeface="Proxima Nova"/>
              </a:defRPr>
            </a:lvl4pPr>
            <a:lvl5pPr indent="-228600" lvl="4" marL="2286000" algn="l">
              <a:lnSpc>
                <a:spcPct val="100000"/>
              </a:lnSpc>
              <a:spcBef>
                <a:spcPts val="500"/>
              </a:spcBef>
              <a:spcAft>
                <a:spcPts val="0"/>
              </a:spcAft>
              <a:buClr>
                <a:schemeClr val="dk1"/>
              </a:buClr>
              <a:buSzPts val="2400"/>
              <a:buNone/>
              <a:defRPr b="0" i="0" sz="2400">
                <a:latin typeface="Proxima Nova"/>
                <a:ea typeface="Proxima Nova"/>
                <a:cs typeface="Proxima Nova"/>
                <a:sym typeface="Proxima Nova"/>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5" name="Google Shape;285;p22"/>
          <p:cNvSpPr txBox="1"/>
          <p:nvPr>
            <p:ph idx="2" type="body"/>
          </p:nvPr>
        </p:nvSpPr>
        <p:spPr>
          <a:xfrm>
            <a:off x="876300" y="6488860"/>
            <a:ext cx="7353300" cy="2328701"/>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000"/>
              </a:spcBef>
              <a:spcAft>
                <a:spcPts val="0"/>
              </a:spcAft>
              <a:buClr>
                <a:schemeClr val="dk1"/>
              </a:buClr>
              <a:buSzPts val="2400"/>
              <a:buNone/>
              <a:defRPr b="0" i="0" sz="2400">
                <a:latin typeface="Proxima Nova"/>
                <a:ea typeface="Proxima Nova"/>
                <a:cs typeface="Proxima Nova"/>
                <a:sym typeface="Proxima Nova"/>
              </a:defRPr>
            </a:lvl1pPr>
            <a:lvl2pPr indent="-228600" lvl="1" marL="914400" algn="l">
              <a:lnSpc>
                <a:spcPct val="100000"/>
              </a:lnSpc>
              <a:spcBef>
                <a:spcPts val="500"/>
              </a:spcBef>
              <a:spcAft>
                <a:spcPts val="0"/>
              </a:spcAft>
              <a:buClr>
                <a:schemeClr val="dk1"/>
              </a:buClr>
              <a:buSzPts val="2400"/>
              <a:buNone/>
              <a:defRPr b="0" i="0" sz="2400">
                <a:latin typeface="Proxima Nova"/>
                <a:ea typeface="Proxima Nova"/>
                <a:cs typeface="Proxima Nova"/>
                <a:sym typeface="Proxima Nova"/>
              </a:defRPr>
            </a:lvl2pPr>
            <a:lvl3pPr indent="-228600" lvl="2" marL="1371600" algn="l">
              <a:lnSpc>
                <a:spcPct val="100000"/>
              </a:lnSpc>
              <a:spcBef>
                <a:spcPts val="500"/>
              </a:spcBef>
              <a:spcAft>
                <a:spcPts val="0"/>
              </a:spcAft>
              <a:buClr>
                <a:schemeClr val="dk1"/>
              </a:buClr>
              <a:buSzPts val="2400"/>
              <a:buNone/>
              <a:defRPr b="0" i="0" sz="2400">
                <a:latin typeface="Proxima Nova"/>
                <a:ea typeface="Proxima Nova"/>
                <a:cs typeface="Proxima Nova"/>
                <a:sym typeface="Proxima Nova"/>
              </a:defRPr>
            </a:lvl3pPr>
            <a:lvl4pPr indent="-228600" lvl="3" marL="1828800" algn="l">
              <a:lnSpc>
                <a:spcPct val="100000"/>
              </a:lnSpc>
              <a:spcBef>
                <a:spcPts val="500"/>
              </a:spcBef>
              <a:spcAft>
                <a:spcPts val="0"/>
              </a:spcAft>
              <a:buClr>
                <a:schemeClr val="dk1"/>
              </a:buClr>
              <a:buSzPts val="2400"/>
              <a:buNone/>
              <a:defRPr b="0" i="0" sz="2400">
                <a:latin typeface="Proxima Nova"/>
                <a:ea typeface="Proxima Nova"/>
                <a:cs typeface="Proxima Nova"/>
                <a:sym typeface="Proxima Nova"/>
              </a:defRPr>
            </a:lvl4pPr>
            <a:lvl5pPr indent="-228600" lvl="4" marL="2286000" algn="l">
              <a:lnSpc>
                <a:spcPct val="100000"/>
              </a:lnSpc>
              <a:spcBef>
                <a:spcPts val="500"/>
              </a:spcBef>
              <a:spcAft>
                <a:spcPts val="0"/>
              </a:spcAft>
              <a:buClr>
                <a:schemeClr val="dk1"/>
              </a:buClr>
              <a:buSzPts val="2400"/>
              <a:buNone/>
              <a:defRPr b="0" i="0" sz="2400">
                <a:latin typeface="Proxima Nova"/>
                <a:ea typeface="Proxima Nova"/>
                <a:cs typeface="Proxima Nova"/>
                <a:sym typeface="Proxima Nova"/>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6" name="Google Shape;286;p22"/>
          <p:cNvSpPr txBox="1"/>
          <p:nvPr>
            <p:ph idx="3" type="body"/>
          </p:nvPr>
        </p:nvSpPr>
        <p:spPr>
          <a:xfrm>
            <a:off x="876300" y="5908549"/>
            <a:ext cx="7353300" cy="553726"/>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Clr>
                <a:schemeClr val="dk2"/>
              </a:buClr>
              <a:buSzPts val="3200"/>
              <a:buNone/>
              <a:defRPr sz="3200">
                <a:solidFill>
                  <a:schemeClr val="dk2"/>
                </a:solidFill>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7" name="Google Shape;287;p22"/>
          <p:cNvSpPr/>
          <p:nvPr>
            <p:ph idx="4" type="pic"/>
          </p:nvPr>
        </p:nvSpPr>
        <p:spPr>
          <a:xfrm>
            <a:off x="12125776" y="3256273"/>
            <a:ext cx="4572000" cy="3255264"/>
          </a:xfrm>
          <a:prstGeom prst="rect">
            <a:avLst/>
          </a:prstGeom>
          <a:noFill/>
          <a:ln>
            <a:noFill/>
          </a:ln>
        </p:spPr>
      </p:sp>
      <p:sp>
        <p:nvSpPr>
          <p:cNvPr id="288" name="Google Shape;288;p22"/>
          <p:cNvSpPr txBox="1"/>
          <p:nvPr>
            <p:ph idx="5" type="body"/>
          </p:nvPr>
        </p:nvSpPr>
        <p:spPr>
          <a:xfrm>
            <a:off x="876300" y="2701538"/>
            <a:ext cx="7353300" cy="553726"/>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Clr>
                <a:schemeClr val="dk2"/>
              </a:buClr>
              <a:buSzPts val="3200"/>
              <a:buNone/>
              <a:defRPr sz="3200">
                <a:solidFill>
                  <a:schemeClr val="dk2"/>
                </a:solidFill>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9" name="Google Shape;289;p22"/>
          <p:cNvSpPr/>
          <p:nvPr>
            <p:ph idx="6" type="pic"/>
          </p:nvPr>
        </p:nvSpPr>
        <p:spPr>
          <a:xfrm>
            <a:off x="12125776" y="6512546"/>
            <a:ext cx="4572000" cy="3255264"/>
          </a:xfrm>
          <a:prstGeom prst="rect">
            <a:avLst/>
          </a:prstGeom>
          <a:noFill/>
          <a:ln>
            <a:noFill/>
          </a:ln>
        </p:spPr>
      </p:sp>
      <p:sp>
        <p:nvSpPr>
          <p:cNvPr id="290" name="Google Shape;290;p22"/>
          <p:cNvSpPr txBox="1"/>
          <p:nvPr>
            <p:ph idx="7" type="body"/>
          </p:nvPr>
        </p:nvSpPr>
        <p:spPr>
          <a:xfrm>
            <a:off x="12125777" y="0"/>
            <a:ext cx="4578626" cy="3242679"/>
          </a:xfrm>
          <a:prstGeom prst="rect">
            <a:avLst/>
          </a:prstGeom>
          <a:solidFill>
            <a:schemeClr val="lt2"/>
          </a:solid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Clr>
                <a:schemeClr val="dk1"/>
              </a:buClr>
              <a:buSzPts val="2400"/>
              <a:buNone/>
              <a:defRPr sz="2400"/>
            </a:lvl1pPr>
            <a:lvl2pPr indent="-228600" lvl="1" marL="914400" algn="l">
              <a:lnSpc>
                <a:spcPct val="90000"/>
              </a:lnSpc>
              <a:spcBef>
                <a:spcPts val="500"/>
              </a:spcBef>
              <a:spcAft>
                <a:spcPts val="0"/>
              </a:spcAft>
              <a:buClr>
                <a:schemeClr val="dk1"/>
              </a:buClr>
              <a:buSzPts val="2400"/>
              <a:buNone/>
              <a:defRPr sz="2400"/>
            </a:lvl2pPr>
            <a:lvl3pPr indent="-228600" lvl="2" marL="1371600" algn="l">
              <a:lnSpc>
                <a:spcPct val="90000"/>
              </a:lnSpc>
              <a:spcBef>
                <a:spcPts val="500"/>
              </a:spcBef>
              <a:spcAft>
                <a:spcPts val="0"/>
              </a:spcAft>
              <a:buClr>
                <a:schemeClr val="dk1"/>
              </a:buClr>
              <a:buSzPts val="2400"/>
              <a:buNone/>
              <a:defRPr sz="2400"/>
            </a:lvl3pPr>
            <a:lvl4pPr indent="-228600" lvl="3" marL="1828800" algn="l">
              <a:lnSpc>
                <a:spcPct val="90000"/>
              </a:lnSpc>
              <a:spcBef>
                <a:spcPts val="500"/>
              </a:spcBef>
              <a:spcAft>
                <a:spcPts val="0"/>
              </a:spcAft>
              <a:buClr>
                <a:schemeClr val="dk1"/>
              </a:buClr>
              <a:buSzPts val="2400"/>
              <a:buNone/>
              <a:defRPr sz="2400"/>
            </a:lvl4pPr>
            <a:lvl5pPr indent="-228600" lvl="4" marL="2286000" algn="l">
              <a:lnSpc>
                <a:spcPct val="90000"/>
              </a:lnSpc>
              <a:spcBef>
                <a:spcPts val="500"/>
              </a:spcBef>
              <a:spcAft>
                <a:spcPts val="0"/>
              </a:spcAft>
              <a:buClr>
                <a:schemeClr val="dk1"/>
              </a:buClr>
              <a:buSzPts val="2400"/>
              <a:buNone/>
              <a:defRPr sz="2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 or #">
  <p:cSld name="% or #">
    <p:spTree>
      <p:nvGrpSpPr>
        <p:cNvPr id="291" name="Shape 291"/>
        <p:cNvGrpSpPr/>
        <p:nvPr/>
      </p:nvGrpSpPr>
      <p:grpSpPr>
        <a:xfrm>
          <a:off x="0" y="0"/>
          <a:ext cx="0" cy="0"/>
          <a:chOff x="0" y="0"/>
          <a:chExt cx="0" cy="0"/>
        </a:xfrm>
      </p:grpSpPr>
      <p:sp>
        <p:nvSpPr>
          <p:cNvPr id="292" name="Google Shape;292;p23"/>
          <p:cNvSpPr/>
          <p:nvPr/>
        </p:nvSpPr>
        <p:spPr>
          <a:xfrm>
            <a:off x="-23219" y="0"/>
            <a:ext cx="9014819" cy="10287000"/>
          </a:xfrm>
          <a:prstGeom prst="rect">
            <a:avLst/>
          </a:prstGeom>
          <a:solidFill>
            <a:schemeClr val="lt2">
              <a:alpha val="4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3" name="Google Shape;293;p23"/>
          <p:cNvSpPr/>
          <p:nvPr/>
        </p:nvSpPr>
        <p:spPr>
          <a:xfrm>
            <a:off x="8991601" y="-1"/>
            <a:ext cx="9296400" cy="10286991"/>
          </a:xfrm>
          <a:prstGeom prst="rect">
            <a:avLst/>
          </a:prstGeom>
          <a:solidFill>
            <a:schemeClr val="accent6">
              <a:alpha val="4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4" name="Google Shape;294;p23"/>
          <p:cNvSpPr txBox="1"/>
          <p:nvPr/>
        </p:nvSpPr>
        <p:spPr>
          <a:xfrm>
            <a:off x="11003362" y="3132408"/>
            <a:ext cx="4726333" cy="1938099"/>
          </a:xfrm>
          <a:prstGeom prst="rect">
            <a:avLst/>
          </a:prstGeom>
          <a:noFill/>
          <a:ln>
            <a:noFill/>
          </a:ln>
        </p:spPr>
        <p:txBody>
          <a:bodyPr anchorCtr="0" anchor="b" bIns="0" lIns="0" spcFirstLastPara="1" rIns="0" wrap="square" tIns="0">
            <a:noAutofit/>
          </a:bodyPr>
          <a:lstStyle/>
          <a:p>
            <a:pPr indent="0" lvl="0" marL="0" marR="0" rtl="0" algn="ctr">
              <a:lnSpc>
                <a:spcPct val="90000"/>
              </a:lnSpc>
              <a:spcBef>
                <a:spcPts val="0"/>
              </a:spcBef>
              <a:spcAft>
                <a:spcPts val="0"/>
              </a:spcAft>
              <a:buClr>
                <a:schemeClr val="dk2"/>
              </a:buClr>
              <a:buSzPts val="8000"/>
              <a:buFont typeface="Raleway"/>
              <a:buNone/>
            </a:pPr>
            <a:r>
              <a:rPr b="1" i="0" lang="en-US" sz="8000" u="none" cap="none" strike="noStrike">
                <a:solidFill>
                  <a:schemeClr val="dk2"/>
                </a:solidFill>
                <a:latin typeface="Raleway"/>
                <a:ea typeface="Raleway"/>
                <a:cs typeface="Raleway"/>
                <a:sym typeface="Raleway"/>
              </a:rPr>
              <a:t>0%</a:t>
            </a:r>
            <a:endParaRPr b="0" i="0" sz="1400" u="none" cap="none" strike="noStrike">
              <a:solidFill>
                <a:srgbClr val="000000"/>
              </a:solidFill>
              <a:latin typeface="Arial"/>
              <a:ea typeface="Arial"/>
              <a:cs typeface="Arial"/>
              <a:sym typeface="Arial"/>
            </a:endParaRPr>
          </a:p>
        </p:txBody>
      </p:sp>
      <p:sp>
        <p:nvSpPr>
          <p:cNvPr id="295" name="Google Shape;295;p23"/>
          <p:cNvSpPr txBox="1"/>
          <p:nvPr>
            <p:ph idx="1" type="body"/>
          </p:nvPr>
        </p:nvSpPr>
        <p:spPr>
          <a:xfrm>
            <a:off x="11003362" y="5387795"/>
            <a:ext cx="4726333" cy="1451340"/>
          </a:xfrm>
          <a:prstGeom prst="rect">
            <a:avLst/>
          </a:prstGeom>
          <a:noFill/>
          <a:ln>
            <a:noFill/>
          </a:ln>
        </p:spPr>
        <p:txBody>
          <a:bodyPr anchorCtr="0" anchor="t" bIns="0" lIns="0" spcFirstLastPara="1" rIns="0" wrap="square" tIns="0">
            <a:normAutofit/>
          </a:bodyPr>
          <a:lstStyle>
            <a:lvl1pPr indent="-228600" lvl="0" marL="457200" algn="ctr">
              <a:lnSpc>
                <a:spcPct val="90000"/>
              </a:lnSpc>
              <a:spcBef>
                <a:spcPts val="1000"/>
              </a:spcBef>
              <a:spcAft>
                <a:spcPts val="0"/>
              </a:spcAft>
              <a:buClr>
                <a:schemeClr val="dk1"/>
              </a:buClr>
              <a:buSzPts val="4000"/>
              <a:buNone/>
              <a:defRPr b="0" i="0" sz="4000">
                <a:solidFill>
                  <a:schemeClr val="dk1"/>
                </a:solidFill>
                <a:latin typeface="Proxima Nova"/>
                <a:ea typeface="Proxima Nova"/>
                <a:cs typeface="Proxima Nova"/>
                <a:sym typeface="Proxima Nova"/>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96" name="Google Shape;296;p23"/>
          <p:cNvSpPr/>
          <p:nvPr/>
        </p:nvSpPr>
        <p:spPr>
          <a:xfrm>
            <a:off x="9906000" y="952500"/>
            <a:ext cx="6881219" cy="7734054"/>
          </a:xfrm>
          <a:prstGeom prst="rect">
            <a:avLst/>
          </a:prstGeom>
          <a:noFill/>
          <a:ln cap="flat" cmpd="sng" w="762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97" name="Google Shape;297;p23"/>
          <p:cNvPicPr preferRelativeResize="0"/>
          <p:nvPr/>
        </p:nvPicPr>
        <p:blipFill rotWithShape="1">
          <a:blip r:embed="rId2">
            <a:alphaModFix/>
          </a:blip>
          <a:srcRect b="0" l="0" r="0" t="0"/>
          <a:stretch/>
        </p:blipFill>
        <p:spPr>
          <a:xfrm>
            <a:off x="16992600" y="528658"/>
            <a:ext cx="771976" cy="771976"/>
          </a:xfrm>
          <a:prstGeom prst="rect">
            <a:avLst/>
          </a:prstGeom>
          <a:noFill/>
          <a:ln>
            <a:noFill/>
          </a:ln>
        </p:spPr>
      </p:pic>
      <p:sp>
        <p:nvSpPr>
          <p:cNvPr id="298" name="Google Shape;298;p23"/>
          <p:cNvSpPr/>
          <p:nvPr/>
        </p:nvSpPr>
        <p:spPr>
          <a:xfrm>
            <a:off x="2343150" y="9487517"/>
            <a:ext cx="266700" cy="2667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23"/>
          <p:cNvSpPr/>
          <p:nvPr/>
        </p:nvSpPr>
        <p:spPr>
          <a:xfrm>
            <a:off x="1854200" y="9487517"/>
            <a:ext cx="266700" cy="266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23"/>
          <p:cNvSpPr/>
          <p:nvPr/>
        </p:nvSpPr>
        <p:spPr>
          <a:xfrm>
            <a:off x="1365250" y="9487517"/>
            <a:ext cx="266700" cy="2667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p23"/>
          <p:cNvSpPr/>
          <p:nvPr/>
        </p:nvSpPr>
        <p:spPr>
          <a:xfrm>
            <a:off x="876300" y="9487517"/>
            <a:ext cx="266700" cy="266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02" name="Google Shape;302;p23"/>
          <p:cNvCxnSpPr/>
          <p:nvPr/>
        </p:nvCxnSpPr>
        <p:spPr>
          <a:xfrm>
            <a:off x="2981776" y="9754217"/>
            <a:ext cx="14782800" cy="0"/>
          </a:xfrm>
          <a:prstGeom prst="straightConnector1">
            <a:avLst/>
          </a:prstGeom>
          <a:noFill/>
          <a:ln cap="flat" cmpd="sng" w="9525">
            <a:solidFill>
              <a:schemeClr val="dk1"/>
            </a:solidFill>
            <a:prstDash val="solid"/>
            <a:miter lim="800000"/>
            <a:headEnd len="sm" w="sm" type="none"/>
            <a:tailEnd len="sm" w="sm" type="none"/>
          </a:ln>
        </p:spPr>
      </p:cxnSp>
      <p:sp>
        <p:nvSpPr>
          <p:cNvPr id="303" name="Google Shape;303;p23"/>
          <p:cNvSpPr txBox="1"/>
          <p:nvPr>
            <p:ph idx="12" type="sldNum"/>
          </p:nvPr>
        </p:nvSpPr>
        <p:spPr>
          <a:xfrm>
            <a:off x="15627095" y="9921240"/>
            <a:ext cx="2130552" cy="365760"/>
          </a:xfrm>
          <a:prstGeom prst="rect">
            <a:avLst/>
          </a:prstGeom>
          <a:noFill/>
          <a:ln>
            <a:noFill/>
          </a:ln>
        </p:spPr>
        <p:txBody>
          <a:bodyPr anchorCtr="0" anchor="t" bIns="91425"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9pPr>
          </a:lstStyle>
          <a:p>
            <a:pPr indent="0" lvl="0" marL="0" rtl="0" algn="r">
              <a:spcBef>
                <a:spcPts val="0"/>
              </a:spcBef>
              <a:spcAft>
                <a:spcPts val="0"/>
              </a:spcAft>
              <a:buNone/>
            </a:pPr>
            <a:fld id="{00000000-1234-1234-1234-123412341234}" type="slidenum">
              <a:rPr lang="en-US"/>
              <a:t>‹#›</a:t>
            </a:fld>
            <a:endParaRPr/>
          </a:p>
        </p:txBody>
      </p:sp>
      <p:sp>
        <p:nvSpPr>
          <p:cNvPr id="304" name="Google Shape;304;p23"/>
          <p:cNvSpPr txBox="1"/>
          <p:nvPr>
            <p:ph type="title"/>
          </p:nvPr>
        </p:nvSpPr>
        <p:spPr>
          <a:xfrm>
            <a:off x="2144243" y="3132408"/>
            <a:ext cx="4726333" cy="1938099"/>
          </a:xfrm>
          <a:prstGeom prst="rect">
            <a:avLst/>
          </a:prstGeom>
          <a:noFill/>
          <a:ln>
            <a:noFill/>
          </a:ln>
        </p:spPr>
        <p:txBody>
          <a:bodyPr anchorCtr="0" anchor="b" bIns="0" lIns="0" spcFirstLastPara="1" rIns="0" wrap="square" tIns="0">
            <a:noAutofit/>
          </a:bodyPr>
          <a:lstStyle>
            <a:lvl1pPr lvl="0" algn="ctr">
              <a:lnSpc>
                <a:spcPct val="90000"/>
              </a:lnSpc>
              <a:spcBef>
                <a:spcPts val="0"/>
              </a:spcBef>
              <a:spcAft>
                <a:spcPts val="0"/>
              </a:spcAft>
              <a:buClr>
                <a:schemeClr val="dk2"/>
              </a:buClr>
              <a:buSzPts val="8000"/>
              <a:buFont typeface="Raleway"/>
              <a:buNone/>
              <a:defRPr b="1" i="0" sz="8000">
                <a:latin typeface="Raleway"/>
                <a:ea typeface="Raleway"/>
                <a:cs typeface="Raleway"/>
                <a:sym typeface="Ralew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5" name="Google Shape;305;p23"/>
          <p:cNvSpPr txBox="1"/>
          <p:nvPr>
            <p:ph idx="2" type="body"/>
          </p:nvPr>
        </p:nvSpPr>
        <p:spPr>
          <a:xfrm>
            <a:off x="2144243" y="5387795"/>
            <a:ext cx="4726333" cy="1451340"/>
          </a:xfrm>
          <a:prstGeom prst="rect">
            <a:avLst/>
          </a:prstGeom>
          <a:noFill/>
          <a:ln>
            <a:noFill/>
          </a:ln>
        </p:spPr>
        <p:txBody>
          <a:bodyPr anchorCtr="0" anchor="t" bIns="0" lIns="0" spcFirstLastPara="1" rIns="0" wrap="square" tIns="0">
            <a:normAutofit/>
          </a:bodyPr>
          <a:lstStyle>
            <a:lvl1pPr indent="-228600" lvl="0" marL="457200" algn="ctr">
              <a:lnSpc>
                <a:spcPct val="90000"/>
              </a:lnSpc>
              <a:spcBef>
                <a:spcPts val="1000"/>
              </a:spcBef>
              <a:spcAft>
                <a:spcPts val="0"/>
              </a:spcAft>
              <a:buClr>
                <a:schemeClr val="dk1"/>
              </a:buClr>
              <a:buSzPts val="4000"/>
              <a:buNone/>
              <a:defRPr b="0" i="0" sz="4000">
                <a:solidFill>
                  <a:schemeClr val="dk1"/>
                </a:solidFill>
                <a:latin typeface="Proxima Nova"/>
                <a:ea typeface="Proxima Nova"/>
                <a:cs typeface="Proxima Nova"/>
                <a:sym typeface="Proxima Nova"/>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6" name="Google Shape;306;p23"/>
          <p:cNvSpPr/>
          <p:nvPr/>
        </p:nvSpPr>
        <p:spPr>
          <a:xfrm>
            <a:off x="1066800" y="1010081"/>
            <a:ext cx="6881219" cy="7734054"/>
          </a:xfrm>
          <a:prstGeom prst="rect">
            <a:avLst/>
          </a:prstGeom>
          <a:noFill/>
          <a:ln cap="flat" cmpd="sng" w="762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p:cSld name="Closing">
    <p:spTree>
      <p:nvGrpSpPr>
        <p:cNvPr id="307" name="Shape 307"/>
        <p:cNvGrpSpPr/>
        <p:nvPr/>
      </p:nvGrpSpPr>
      <p:grpSpPr>
        <a:xfrm>
          <a:off x="0" y="0"/>
          <a:ext cx="0" cy="0"/>
          <a:chOff x="0" y="0"/>
          <a:chExt cx="0" cy="0"/>
        </a:xfrm>
      </p:grpSpPr>
      <p:sp>
        <p:nvSpPr>
          <p:cNvPr id="308" name="Google Shape;308;p24"/>
          <p:cNvSpPr/>
          <p:nvPr/>
        </p:nvSpPr>
        <p:spPr>
          <a:xfrm>
            <a:off x="17221200" y="9487517"/>
            <a:ext cx="266700" cy="2667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24"/>
          <p:cNvSpPr/>
          <p:nvPr/>
        </p:nvSpPr>
        <p:spPr>
          <a:xfrm>
            <a:off x="16732250" y="9487517"/>
            <a:ext cx="266700" cy="266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24"/>
          <p:cNvSpPr/>
          <p:nvPr/>
        </p:nvSpPr>
        <p:spPr>
          <a:xfrm>
            <a:off x="16243300" y="9487517"/>
            <a:ext cx="266700" cy="2667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24"/>
          <p:cNvSpPr/>
          <p:nvPr/>
        </p:nvSpPr>
        <p:spPr>
          <a:xfrm>
            <a:off x="15754350" y="9487517"/>
            <a:ext cx="266700" cy="266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12" name="Google Shape;312;p24"/>
          <p:cNvCxnSpPr/>
          <p:nvPr/>
        </p:nvCxnSpPr>
        <p:spPr>
          <a:xfrm>
            <a:off x="887993" y="9754217"/>
            <a:ext cx="14559475" cy="0"/>
          </a:xfrm>
          <a:prstGeom prst="straightConnector1">
            <a:avLst/>
          </a:prstGeom>
          <a:noFill/>
          <a:ln cap="flat" cmpd="sng" w="9525">
            <a:solidFill>
              <a:schemeClr val="dk1"/>
            </a:solidFill>
            <a:prstDash val="solid"/>
            <a:miter lim="800000"/>
            <a:headEnd len="sm" w="sm" type="none"/>
            <a:tailEnd len="sm" w="sm" type="none"/>
          </a:ln>
        </p:spPr>
      </p:cxnSp>
      <p:sp>
        <p:nvSpPr>
          <p:cNvPr id="313" name="Google Shape;313;p24"/>
          <p:cNvSpPr txBox="1"/>
          <p:nvPr>
            <p:ph type="title"/>
          </p:nvPr>
        </p:nvSpPr>
        <p:spPr>
          <a:xfrm>
            <a:off x="887993" y="3643750"/>
            <a:ext cx="7972854" cy="2218747"/>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2"/>
              </a:buClr>
              <a:buSzPts val="4800"/>
              <a:buFont typeface="Raleway Thin"/>
              <a:buNone/>
              <a:defRPr b="1" i="0" sz="4800">
                <a:solidFill>
                  <a:schemeClr val="dk2"/>
                </a:solidFill>
                <a:latin typeface="Raleway Thin"/>
                <a:ea typeface="Raleway Thin"/>
                <a:cs typeface="Raleway Thin"/>
                <a:sym typeface="Raleway Thi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4" name="Google Shape;314;p24"/>
          <p:cNvSpPr txBox="1"/>
          <p:nvPr/>
        </p:nvSpPr>
        <p:spPr>
          <a:xfrm>
            <a:off x="9296400" y="1943100"/>
            <a:ext cx="10020300" cy="3401301"/>
          </a:xfrm>
          <a:prstGeom prst="rect">
            <a:avLst/>
          </a:prstGeom>
          <a:noFill/>
          <a:ln>
            <a:noFill/>
          </a:ln>
        </p:spPr>
        <p:txBody>
          <a:bodyPr anchorCtr="0" anchor="t" bIns="45700" lIns="0" spcFirstLastPara="1" rIns="91425" wrap="square" tIns="45700">
            <a:normAutofit/>
          </a:bodyPr>
          <a:lstStyle/>
          <a:p>
            <a:pPr indent="0" lvl="0" marL="0" marR="0" rtl="0" algn="l">
              <a:lnSpc>
                <a:spcPct val="100000"/>
              </a:lnSpc>
              <a:spcBef>
                <a:spcPts val="0"/>
              </a:spcBef>
              <a:spcAft>
                <a:spcPts val="0"/>
              </a:spcAft>
              <a:buClr>
                <a:schemeClr val="accent3"/>
              </a:buClr>
              <a:buSzPts val="6000"/>
              <a:buFont typeface="Raleway"/>
              <a:buNone/>
            </a:pPr>
            <a:r>
              <a:t/>
            </a:r>
            <a:endParaRPr b="1" i="0" sz="6000" u="none" cap="none" strike="noStrike">
              <a:solidFill>
                <a:schemeClr val="accent3"/>
              </a:solidFill>
              <a:latin typeface="Raleway"/>
              <a:ea typeface="Raleway"/>
              <a:cs typeface="Raleway"/>
              <a:sym typeface="Raleway"/>
            </a:endParaRPr>
          </a:p>
        </p:txBody>
      </p:sp>
      <p:sp>
        <p:nvSpPr>
          <p:cNvPr id="315" name="Google Shape;315;p24"/>
          <p:cNvSpPr txBox="1"/>
          <p:nvPr>
            <p:ph idx="1" type="subTitle"/>
          </p:nvPr>
        </p:nvSpPr>
        <p:spPr>
          <a:xfrm>
            <a:off x="887993" y="6409568"/>
            <a:ext cx="7972854" cy="768406"/>
          </a:xfrm>
          <a:prstGeom prst="rect">
            <a:avLst/>
          </a:prstGeom>
          <a:noFill/>
          <a:ln>
            <a:noFill/>
          </a:ln>
        </p:spPr>
        <p:txBody>
          <a:bodyPr anchorCtr="0" anchor="t" bIns="0" lIns="0" spcFirstLastPara="1" rIns="0" wrap="square" tIns="0">
            <a:noAutofit/>
          </a:bodyPr>
          <a:lstStyle>
            <a:lvl1pPr lvl="0" algn="l">
              <a:lnSpc>
                <a:spcPct val="90000"/>
              </a:lnSpc>
              <a:spcBef>
                <a:spcPts val="1000"/>
              </a:spcBef>
              <a:spcAft>
                <a:spcPts val="0"/>
              </a:spcAft>
              <a:buClr>
                <a:schemeClr val="dk1"/>
              </a:buClr>
              <a:buSzPts val="2800"/>
              <a:buNone/>
              <a:defRPr b="0" i="0" sz="2800">
                <a:solidFill>
                  <a:schemeClr val="dk1"/>
                </a:solidFill>
                <a:latin typeface="Raleway Thin"/>
                <a:ea typeface="Raleway Thin"/>
                <a:cs typeface="Raleway Thin"/>
                <a:sym typeface="Raleway Thin"/>
              </a:defRPr>
            </a:lvl1pPr>
            <a:lvl2pPr lvl="1" algn="ctr">
              <a:lnSpc>
                <a:spcPct val="90000"/>
              </a:lnSpc>
              <a:spcBef>
                <a:spcPts val="500"/>
              </a:spcBef>
              <a:spcAft>
                <a:spcPts val="0"/>
              </a:spcAft>
              <a:buClr>
                <a:srgbClr val="888888"/>
              </a:buClr>
              <a:buSzPts val="2000"/>
              <a:buNone/>
              <a:defRPr>
                <a:solidFill>
                  <a:srgbClr val="888888"/>
                </a:solidFill>
              </a:defRPr>
            </a:lvl2pPr>
            <a:lvl3pPr lvl="2" algn="ctr">
              <a:lnSpc>
                <a:spcPct val="90000"/>
              </a:lnSpc>
              <a:spcBef>
                <a:spcPts val="500"/>
              </a:spcBef>
              <a:spcAft>
                <a:spcPts val="0"/>
              </a:spcAft>
              <a:buClr>
                <a:srgbClr val="888888"/>
              </a:buClr>
              <a:buSzPts val="2000"/>
              <a:buNone/>
              <a:defRPr>
                <a:solidFill>
                  <a:srgbClr val="888888"/>
                </a:solidFill>
              </a:defRPr>
            </a:lvl3pPr>
            <a:lvl4pPr lvl="3" algn="ctr">
              <a:lnSpc>
                <a:spcPct val="90000"/>
              </a:lnSpc>
              <a:spcBef>
                <a:spcPts val="500"/>
              </a:spcBef>
              <a:spcAft>
                <a:spcPts val="0"/>
              </a:spcAft>
              <a:buClr>
                <a:srgbClr val="888888"/>
              </a:buClr>
              <a:buSzPts val="2000"/>
              <a:buNone/>
              <a:defRPr>
                <a:solidFill>
                  <a:srgbClr val="888888"/>
                </a:solidFill>
              </a:defRPr>
            </a:lvl4pPr>
            <a:lvl5pPr lvl="4" algn="ctr">
              <a:lnSpc>
                <a:spcPct val="90000"/>
              </a:lnSpc>
              <a:spcBef>
                <a:spcPts val="500"/>
              </a:spcBef>
              <a:spcAft>
                <a:spcPts val="0"/>
              </a:spcAft>
              <a:buClr>
                <a:srgbClr val="888888"/>
              </a:buClr>
              <a:buSzPts val="2000"/>
              <a:buNone/>
              <a:defRPr>
                <a:solidFill>
                  <a:srgbClr val="888888"/>
                </a:solidFill>
              </a:defRPr>
            </a:lvl5pPr>
            <a:lvl6pPr lvl="5" algn="ctr">
              <a:lnSpc>
                <a:spcPct val="90000"/>
              </a:lnSpc>
              <a:spcBef>
                <a:spcPts val="500"/>
              </a:spcBef>
              <a:spcAft>
                <a:spcPts val="0"/>
              </a:spcAft>
              <a:buClr>
                <a:srgbClr val="888888"/>
              </a:buClr>
              <a:buSzPts val="1800"/>
              <a:buNone/>
              <a:defRPr>
                <a:solidFill>
                  <a:srgbClr val="888888"/>
                </a:solidFill>
              </a:defRPr>
            </a:lvl6pPr>
            <a:lvl7pPr lvl="6" algn="ctr">
              <a:lnSpc>
                <a:spcPct val="90000"/>
              </a:lnSpc>
              <a:spcBef>
                <a:spcPts val="500"/>
              </a:spcBef>
              <a:spcAft>
                <a:spcPts val="0"/>
              </a:spcAft>
              <a:buClr>
                <a:srgbClr val="888888"/>
              </a:buClr>
              <a:buSzPts val="1800"/>
              <a:buNone/>
              <a:defRPr>
                <a:solidFill>
                  <a:srgbClr val="888888"/>
                </a:solidFill>
              </a:defRPr>
            </a:lvl7pPr>
            <a:lvl8pPr lvl="7" algn="ctr">
              <a:lnSpc>
                <a:spcPct val="90000"/>
              </a:lnSpc>
              <a:spcBef>
                <a:spcPts val="500"/>
              </a:spcBef>
              <a:spcAft>
                <a:spcPts val="0"/>
              </a:spcAft>
              <a:buClr>
                <a:srgbClr val="888888"/>
              </a:buClr>
              <a:buSzPts val="1800"/>
              <a:buNone/>
              <a:defRPr>
                <a:solidFill>
                  <a:srgbClr val="888888"/>
                </a:solidFill>
              </a:defRPr>
            </a:lvl8pPr>
            <a:lvl9pPr lvl="8" algn="ctr">
              <a:lnSpc>
                <a:spcPct val="90000"/>
              </a:lnSpc>
              <a:spcBef>
                <a:spcPts val="500"/>
              </a:spcBef>
              <a:spcAft>
                <a:spcPts val="0"/>
              </a:spcAft>
              <a:buClr>
                <a:srgbClr val="888888"/>
              </a:buClr>
              <a:buSzPts val="1800"/>
              <a:buNone/>
              <a:defRPr>
                <a:solidFill>
                  <a:srgbClr val="888888"/>
                </a:solidFill>
              </a:defRPr>
            </a:lvl9pPr>
          </a:lstStyle>
          <a:p/>
        </p:txBody>
      </p:sp>
      <p:sp>
        <p:nvSpPr>
          <p:cNvPr id="316" name="Google Shape;316;p24"/>
          <p:cNvSpPr txBox="1"/>
          <p:nvPr>
            <p:ph idx="2" type="body"/>
          </p:nvPr>
        </p:nvSpPr>
        <p:spPr>
          <a:xfrm>
            <a:off x="887993" y="825534"/>
            <a:ext cx="7992751" cy="8382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Clr>
                <a:srgbClr val="7F7F7F"/>
              </a:buClr>
              <a:buSzPts val="4800"/>
              <a:buNone/>
              <a:defRPr b="0" i="0" sz="4800">
                <a:solidFill>
                  <a:srgbClr val="7F7F7F"/>
                </a:solidFill>
                <a:latin typeface="Raleway Thin"/>
                <a:ea typeface="Raleway Thin"/>
                <a:cs typeface="Raleway Thin"/>
                <a:sym typeface="Raleway Thin"/>
              </a:defRPr>
            </a:lvl1pPr>
            <a:lvl2pPr indent="-228600" lvl="1" marL="914400" algn="l">
              <a:lnSpc>
                <a:spcPct val="90000"/>
              </a:lnSpc>
              <a:spcBef>
                <a:spcPts val="500"/>
              </a:spcBef>
              <a:spcAft>
                <a:spcPts val="0"/>
              </a:spcAft>
              <a:buClr>
                <a:schemeClr val="dk1"/>
              </a:buClr>
              <a:buSzPts val="4000"/>
              <a:buNone/>
              <a:defRPr b="0" i="0" sz="4000">
                <a:latin typeface="Raleway Thin"/>
                <a:ea typeface="Raleway Thin"/>
                <a:cs typeface="Raleway Thin"/>
                <a:sym typeface="Raleway Thin"/>
              </a:defRPr>
            </a:lvl2pPr>
            <a:lvl3pPr indent="-228600" lvl="2" marL="1371600" algn="l">
              <a:lnSpc>
                <a:spcPct val="90000"/>
              </a:lnSpc>
              <a:spcBef>
                <a:spcPts val="500"/>
              </a:spcBef>
              <a:spcAft>
                <a:spcPts val="0"/>
              </a:spcAft>
              <a:buClr>
                <a:schemeClr val="dk1"/>
              </a:buClr>
              <a:buSzPts val="4000"/>
              <a:buNone/>
              <a:defRPr b="0" i="0" sz="4000">
                <a:latin typeface="Raleway Thin"/>
                <a:ea typeface="Raleway Thin"/>
                <a:cs typeface="Raleway Thin"/>
                <a:sym typeface="Raleway Thin"/>
              </a:defRPr>
            </a:lvl3pPr>
            <a:lvl4pPr indent="-228600" lvl="3" marL="1828800" algn="l">
              <a:lnSpc>
                <a:spcPct val="90000"/>
              </a:lnSpc>
              <a:spcBef>
                <a:spcPts val="500"/>
              </a:spcBef>
              <a:spcAft>
                <a:spcPts val="0"/>
              </a:spcAft>
              <a:buClr>
                <a:schemeClr val="dk1"/>
              </a:buClr>
              <a:buSzPts val="4000"/>
              <a:buNone/>
              <a:defRPr b="0" i="0" sz="4000">
                <a:latin typeface="Raleway Thin"/>
                <a:ea typeface="Raleway Thin"/>
                <a:cs typeface="Raleway Thin"/>
                <a:sym typeface="Raleway Thin"/>
              </a:defRPr>
            </a:lvl4pPr>
            <a:lvl5pPr indent="-228600" lvl="4" marL="2286000" algn="l">
              <a:lnSpc>
                <a:spcPct val="90000"/>
              </a:lnSpc>
              <a:spcBef>
                <a:spcPts val="500"/>
              </a:spcBef>
              <a:spcAft>
                <a:spcPts val="0"/>
              </a:spcAft>
              <a:buClr>
                <a:schemeClr val="dk1"/>
              </a:buClr>
              <a:buSzPts val="4000"/>
              <a:buNone/>
              <a:defRPr b="0" i="0" sz="4000">
                <a:latin typeface="Raleway Thin"/>
                <a:ea typeface="Raleway Thin"/>
                <a:cs typeface="Raleway Thin"/>
                <a:sym typeface="Raleway Thin"/>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317" name="Google Shape;317;p24"/>
          <p:cNvPicPr preferRelativeResize="0"/>
          <p:nvPr/>
        </p:nvPicPr>
        <p:blipFill rotWithShape="1">
          <a:blip r:embed="rId2">
            <a:alphaModFix/>
          </a:blip>
          <a:srcRect b="0" l="0" r="0" t="0"/>
          <a:stretch/>
        </p:blipFill>
        <p:spPr>
          <a:xfrm>
            <a:off x="887993" y="7905854"/>
            <a:ext cx="4944116" cy="1489415"/>
          </a:xfrm>
          <a:prstGeom prst="rect">
            <a:avLst/>
          </a:prstGeom>
          <a:noFill/>
          <a:ln>
            <a:noFill/>
          </a:ln>
        </p:spPr>
      </p:pic>
      <p:grpSp>
        <p:nvGrpSpPr>
          <p:cNvPr id="318" name="Google Shape;318;p24"/>
          <p:cNvGrpSpPr/>
          <p:nvPr/>
        </p:nvGrpSpPr>
        <p:grpSpPr>
          <a:xfrm>
            <a:off x="9407257" y="0"/>
            <a:ext cx="8880743" cy="6512545"/>
            <a:chOff x="0" y="0"/>
            <a:chExt cx="13716000" cy="10058400"/>
          </a:xfrm>
        </p:grpSpPr>
        <p:sp>
          <p:nvSpPr>
            <p:cNvPr id="319" name="Google Shape;319;p24"/>
            <p:cNvSpPr/>
            <p:nvPr/>
          </p:nvSpPr>
          <p:spPr>
            <a:xfrm>
              <a:off x="0" y="0"/>
              <a:ext cx="6858000" cy="5029200"/>
            </a:xfrm>
            <a:prstGeom prst="rect">
              <a:avLst/>
            </a:prstGeom>
            <a:solidFill>
              <a:schemeClr val="lt2">
                <a:alpha val="4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0" name="Google Shape;320;p24"/>
            <p:cNvSpPr/>
            <p:nvPr/>
          </p:nvSpPr>
          <p:spPr>
            <a:xfrm>
              <a:off x="0" y="5029200"/>
              <a:ext cx="6858000" cy="5029200"/>
            </a:xfrm>
            <a:prstGeom prst="rect">
              <a:avLst/>
            </a:prstGeom>
            <a:solidFill>
              <a:schemeClr val="accent4">
                <a:alpha val="4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1" name="Google Shape;321;p24"/>
            <p:cNvSpPr/>
            <p:nvPr/>
          </p:nvSpPr>
          <p:spPr>
            <a:xfrm>
              <a:off x="6858000" y="5029200"/>
              <a:ext cx="6858000" cy="5029200"/>
            </a:xfrm>
            <a:prstGeom prst="rect">
              <a:avLst/>
            </a:prstGeom>
            <a:solidFill>
              <a:schemeClr val="accent6">
                <a:alpha val="4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2" name="Google Shape;322;p24"/>
            <p:cNvSpPr/>
            <p:nvPr/>
          </p:nvSpPr>
          <p:spPr>
            <a:xfrm>
              <a:off x="6858000" y="0"/>
              <a:ext cx="6858000" cy="5029200"/>
            </a:xfrm>
            <a:prstGeom prst="rect">
              <a:avLst/>
            </a:prstGeom>
            <a:solidFill>
              <a:schemeClr val="accent5">
                <a:alpha val="4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cxnSp>
        <p:nvCxnSpPr>
          <p:cNvPr id="323" name="Google Shape;323;p24"/>
          <p:cNvCxnSpPr/>
          <p:nvPr/>
        </p:nvCxnSpPr>
        <p:spPr>
          <a:xfrm flipH="1" rot="10800000">
            <a:off x="887993" y="3286269"/>
            <a:ext cx="7992751" cy="2"/>
          </a:xfrm>
          <a:prstGeom prst="straightConnector1">
            <a:avLst/>
          </a:prstGeom>
          <a:noFill/>
          <a:ln cap="flat" cmpd="sng" w="9525">
            <a:solidFill>
              <a:schemeClr val="dk1"/>
            </a:solidFill>
            <a:prstDash val="solid"/>
            <a:miter lim="800000"/>
            <a:headEnd len="sm" w="sm" type="none"/>
            <a:tailEnd len="sm" w="sm" type="none"/>
          </a:ln>
        </p:spPr>
      </p:cxnSp>
      <p:sp>
        <p:nvSpPr>
          <p:cNvPr id="324" name="Google Shape;324;p24"/>
          <p:cNvSpPr/>
          <p:nvPr>
            <p:ph idx="3" type="pic"/>
          </p:nvPr>
        </p:nvSpPr>
        <p:spPr>
          <a:xfrm>
            <a:off x="9407257" y="0"/>
            <a:ext cx="8880744" cy="10301288"/>
          </a:xfrm>
          <a:prstGeom prst="rect">
            <a:avLst/>
          </a:prstGeom>
          <a:no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29" name="Shape 329"/>
        <p:cNvGrpSpPr/>
        <p:nvPr/>
      </p:nvGrpSpPr>
      <p:grpSpPr>
        <a:xfrm>
          <a:off x="0" y="0"/>
          <a:ext cx="0" cy="0"/>
          <a:chOff x="0" y="0"/>
          <a:chExt cx="0" cy="0"/>
        </a:xfrm>
      </p:grpSpPr>
      <p:sp>
        <p:nvSpPr>
          <p:cNvPr id="330" name="Google Shape;330;p26"/>
          <p:cNvSpPr/>
          <p:nvPr>
            <p:ph idx="2" type="pic"/>
          </p:nvPr>
        </p:nvSpPr>
        <p:spPr>
          <a:xfrm>
            <a:off x="23645" y="0"/>
            <a:ext cx="8880600" cy="10301400"/>
          </a:xfrm>
          <a:prstGeom prst="rect">
            <a:avLst/>
          </a:prstGeom>
          <a:noFill/>
          <a:ln>
            <a:noFill/>
          </a:ln>
        </p:spPr>
      </p:sp>
      <p:sp>
        <p:nvSpPr>
          <p:cNvPr id="331" name="Google Shape;331;p26"/>
          <p:cNvSpPr txBox="1"/>
          <p:nvPr>
            <p:ph type="title"/>
          </p:nvPr>
        </p:nvSpPr>
        <p:spPr>
          <a:xfrm>
            <a:off x="9425030" y="3256272"/>
            <a:ext cx="8236200" cy="32562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chemeClr val="dk2"/>
              </a:buClr>
              <a:buSzPts val="9600"/>
              <a:buFont typeface="Raleway SemiBold"/>
              <a:buNone/>
              <a:defRPr b="1" i="0" sz="9600">
                <a:solidFill>
                  <a:schemeClr val="dk2"/>
                </a:solidFill>
                <a:latin typeface="Raleway SemiBold"/>
                <a:ea typeface="Raleway SemiBold"/>
                <a:cs typeface="Raleway SemiBold"/>
                <a:sym typeface="Raleway SemiBold"/>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32" name="Google Shape;332;p26"/>
          <p:cNvSpPr txBox="1"/>
          <p:nvPr/>
        </p:nvSpPr>
        <p:spPr>
          <a:xfrm>
            <a:off x="9296400" y="1943100"/>
            <a:ext cx="10020300" cy="3401400"/>
          </a:xfrm>
          <a:prstGeom prst="rect">
            <a:avLst/>
          </a:prstGeom>
          <a:noFill/>
          <a:ln>
            <a:noFill/>
          </a:ln>
        </p:spPr>
        <p:txBody>
          <a:bodyPr anchorCtr="0" anchor="t" bIns="45700" lIns="0" spcFirstLastPara="1" rIns="91425" wrap="square" tIns="45700">
            <a:normAutofit/>
          </a:bodyPr>
          <a:lstStyle/>
          <a:p>
            <a:pPr indent="0" lvl="0" marL="0" marR="0" rtl="0" algn="l">
              <a:lnSpc>
                <a:spcPct val="100000"/>
              </a:lnSpc>
              <a:spcBef>
                <a:spcPts val="0"/>
              </a:spcBef>
              <a:spcAft>
                <a:spcPts val="0"/>
              </a:spcAft>
              <a:buClr>
                <a:schemeClr val="accent3"/>
              </a:buClr>
              <a:buSzPts val="6000"/>
              <a:buFont typeface="Raleway"/>
              <a:buNone/>
            </a:pPr>
            <a:r>
              <a:t/>
            </a:r>
            <a:endParaRPr b="1" i="0" sz="6000" u="none" cap="none" strike="noStrike">
              <a:solidFill>
                <a:schemeClr val="accent3"/>
              </a:solidFill>
              <a:latin typeface="Raleway"/>
              <a:ea typeface="Raleway"/>
              <a:cs typeface="Raleway"/>
              <a:sym typeface="Raleway"/>
            </a:endParaRPr>
          </a:p>
        </p:txBody>
      </p:sp>
      <p:sp>
        <p:nvSpPr>
          <p:cNvPr id="333" name="Google Shape;333;p26"/>
          <p:cNvSpPr txBox="1"/>
          <p:nvPr>
            <p:ph idx="1" type="subTitle"/>
          </p:nvPr>
        </p:nvSpPr>
        <p:spPr>
          <a:xfrm>
            <a:off x="9425030" y="7482364"/>
            <a:ext cx="7461300" cy="838200"/>
          </a:xfrm>
          <a:prstGeom prst="rect">
            <a:avLst/>
          </a:prstGeom>
          <a:noFill/>
          <a:ln>
            <a:noFill/>
          </a:ln>
        </p:spPr>
        <p:txBody>
          <a:bodyPr anchorCtr="0" anchor="t" bIns="0" lIns="0" spcFirstLastPara="1" rIns="0" wrap="square" tIns="0">
            <a:noAutofit/>
          </a:bodyPr>
          <a:lstStyle>
            <a:lvl1pPr lvl="0" rtl="0" algn="l">
              <a:lnSpc>
                <a:spcPct val="90000"/>
              </a:lnSpc>
              <a:spcBef>
                <a:spcPts val="1000"/>
              </a:spcBef>
              <a:spcAft>
                <a:spcPts val="0"/>
              </a:spcAft>
              <a:buClr>
                <a:schemeClr val="dk1"/>
              </a:buClr>
              <a:buSzPts val="3600"/>
              <a:buNone/>
              <a:defRPr b="0" i="0" sz="3600">
                <a:solidFill>
                  <a:schemeClr val="dk1"/>
                </a:solidFill>
                <a:latin typeface="Raleway Medium"/>
                <a:ea typeface="Raleway Medium"/>
                <a:cs typeface="Raleway Medium"/>
                <a:sym typeface="Raleway Medium"/>
              </a:defRPr>
            </a:lvl1pPr>
            <a:lvl2pPr lvl="1" rtl="0" algn="ctr">
              <a:lnSpc>
                <a:spcPct val="90000"/>
              </a:lnSpc>
              <a:spcBef>
                <a:spcPts val="500"/>
              </a:spcBef>
              <a:spcAft>
                <a:spcPts val="0"/>
              </a:spcAft>
              <a:buClr>
                <a:srgbClr val="888888"/>
              </a:buClr>
              <a:buSzPts val="2000"/>
              <a:buNone/>
              <a:defRPr>
                <a:solidFill>
                  <a:srgbClr val="888888"/>
                </a:solidFill>
              </a:defRPr>
            </a:lvl2pPr>
            <a:lvl3pPr lvl="2" rtl="0" algn="ctr">
              <a:lnSpc>
                <a:spcPct val="90000"/>
              </a:lnSpc>
              <a:spcBef>
                <a:spcPts val="500"/>
              </a:spcBef>
              <a:spcAft>
                <a:spcPts val="0"/>
              </a:spcAft>
              <a:buClr>
                <a:srgbClr val="888888"/>
              </a:buClr>
              <a:buSzPts val="2000"/>
              <a:buNone/>
              <a:defRPr>
                <a:solidFill>
                  <a:srgbClr val="888888"/>
                </a:solidFill>
              </a:defRPr>
            </a:lvl3pPr>
            <a:lvl4pPr lvl="3" rtl="0" algn="ctr">
              <a:lnSpc>
                <a:spcPct val="90000"/>
              </a:lnSpc>
              <a:spcBef>
                <a:spcPts val="500"/>
              </a:spcBef>
              <a:spcAft>
                <a:spcPts val="0"/>
              </a:spcAft>
              <a:buClr>
                <a:srgbClr val="888888"/>
              </a:buClr>
              <a:buSzPts val="2000"/>
              <a:buNone/>
              <a:defRPr>
                <a:solidFill>
                  <a:srgbClr val="888888"/>
                </a:solidFill>
              </a:defRPr>
            </a:lvl4pPr>
            <a:lvl5pPr lvl="4" rtl="0" algn="ctr">
              <a:lnSpc>
                <a:spcPct val="90000"/>
              </a:lnSpc>
              <a:spcBef>
                <a:spcPts val="500"/>
              </a:spcBef>
              <a:spcAft>
                <a:spcPts val="0"/>
              </a:spcAft>
              <a:buClr>
                <a:srgbClr val="888888"/>
              </a:buClr>
              <a:buSzPts val="2000"/>
              <a:buNone/>
              <a:defRPr>
                <a:solidFill>
                  <a:srgbClr val="888888"/>
                </a:solidFill>
              </a:defRPr>
            </a:lvl5pPr>
            <a:lvl6pPr lvl="5" rtl="0" algn="ctr">
              <a:lnSpc>
                <a:spcPct val="90000"/>
              </a:lnSpc>
              <a:spcBef>
                <a:spcPts val="500"/>
              </a:spcBef>
              <a:spcAft>
                <a:spcPts val="0"/>
              </a:spcAft>
              <a:buClr>
                <a:srgbClr val="888888"/>
              </a:buClr>
              <a:buSzPts val="1800"/>
              <a:buNone/>
              <a:defRPr>
                <a:solidFill>
                  <a:srgbClr val="888888"/>
                </a:solidFill>
              </a:defRPr>
            </a:lvl6pPr>
            <a:lvl7pPr lvl="6" rtl="0" algn="ctr">
              <a:lnSpc>
                <a:spcPct val="90000"/>
              </a:lnSpc>
              <a:spcBef>
                <a:spcPts val="500"/>
              </a:spcBef>
              <a:spcAft>
                <a:spcPts val="0"/>
              </a:spcAft>
              <a:buClr>
                <a:srgbClr val="888888"/>
              </a:buClr>
              <a:buSzPts val="1800"/>
              <a:buNone/>
              <a:defRPr>
                <a:solidFill>
                  <a:srgbClr val="888888"/>
                </a:solidFill>
              </a:defRPr>
            </a:lvl7pPr>
            <a:lvl8pPr lvl="7" rtl="0" algn="ctr">
              <a:lnSpc>
                <a:spcPct val="90000"/>
              </a:lnSpc>
              <a:spcBef>
                <a:spcPts val="500"/>
              </a:spcBef>
              <a:spcAft>
                <a:spcPts val="0"/>
              </a:spcAft>
              <a:buClr>
                <a:srgbClr val="888888"/>
              </a:buClr>
              <a:buSzPts val="1800"/>
              <a:buNone/>
              <a:defRPr>
                <a:solidFill>
                  <a:srgbClr val="888888"/>
                </a:solidFill>
              </a:defRPr>
            </a:lvl8pPr>
            <a:lvl9pPr lvl="8" rtl="0" algn="ctr">
              <a:lnSpc>
                <a:spcPct val="90000"/>
              </a:lnSpc>
              <a:spcBef>
                <a:spcPts val="500"/>
              </a:spcBef>
              <a:spcAft>
                <a:spcPts val="0"/>
              </a:spcAft>
              <a:buClr>
                <a:srgbClr val="888888"/>
              </a:buClr>
              <a:buSzPts val="1800"/>
              <a:buNone/>
              <a:defRPr>
                <a:solidFill>
                  <a:srgbClr val="888888"/>
                </a:solidFill>
              </a:defRPr>
            </a:lvl9pPr>
          </a:lstStyle>
          <a:p/>
        </p:txBody>
      </p:sp>
      <p:sp>
        <p:nvSpPr>
          <p:cNvPr id="334" name="Google Shape;334;p26"/>
          <p:cNvSpPr txBox="1"/>
          <p:nvPr>
            <p:ph idx="3" type="body"/>
          </p:nvPr>
        </p:nvSpPr>
        <p:spPr>
          <a:xfrm>
            <a:off x="9425030" y="6639402"/>
            <a:ext cx="8710500" cy="8382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1000"/>
              </a:spcBef>
              <a:spcAft>
                <a:spcPts val="0"/>
              </a:spcAft>
              <a:buClr>
                <a:srgbClr val="7F7F7F"/>
              </a:buClr>
              <a:buSzPts val="5200"/>
              <a:buNone/>
              <a:defRPr b="0" i="0" sz="5200">
                <a:solidFill>
                  <a:srgbClr val="7F7F7F"/>
                </a:solidFill>
                <a:latin typeface="Raleway Medium"/>
                <a:ea typeface="Raleway Medium"/>
                <a:cs typeface="Raleway Medium"/>
                <a:sym typeface="Raleway Medium"/>
              </a:defRPr>
            </a:lvl1pPr>
            <a:lvl2pPr indent="-228600" lvl="1" marL="914400" rtl="0" algn="l">
              <a:lnSpc>
                <a:spcPct val="90000"/>
              </a:lnSpc>
              <a:spcBef>
                <a:spcPts val="500"/>
              </a:spcBef>
              <a:spcAft>
                <a:spcPts val="0"/>
              </a:spcAft>
              <a:buClr>
                <a:schemeClr val="dk1"/>
              </a:buClr>
              <a:buSzPts val="4000"/>
              <a:buNone/>
              <a:defRPr b="0" i="0" sz="4000">
                <a:latin typeface="Raleway Medium"/>
                <a:ea typeface="Raleway Medium"/>
                <a:cs typeface="Raleway Medium"/>
                <a:sym typeface="Raleway Medium"/>
              </a:defRPr>
            </a:lvl2pPr>
            <a:lvl3pPr indent="-228600" lvl="2" marL="1371600" rtl="0" algn="l">
              <a:lnSpc>
                <a:spcPct val="90000"/>
              </a:lnSpc>
              <a:spcBef>
                <a:spcPts val="500"/>
              </a:spcBef>
              <a:spcAft>
                <a:spcPts val="0"/>
              </a:spcAft>
              <a:buClr>
                <a:schemeClr val="dk1"/>
              </a:buClr>
              <a:buSzPts val="4000"/>
              <a:buNone/>
              <a:defRPr b="0" i="0" sz="4000">
                <a:latin typeface="Raleway Medium"/>
                <a:ea typeface="Raleway Medium"/>
                <a:cs typeface="Raleway Medium"/>
                <a:sym typeface="Raleway Medium"/>
              </a:defRPr>
            </a:lvl3pPr>
            <a:lvl4pPr indent="-228600" lvl="3" marL="1828800" rtl="0" algn="l">
              <a:lnSpc>
                <a:spcPct val="90000"/>
              </a:lnSpc>
              <a:spcBef>
                <a:spcPts val="500"/>
              </a:spcBef>
              <a:spcAft>
                <a:spcPts val="0"/>
              </a:spcAft>
              <a:buClr>
                <a:schemeClr val="dk1"/>
              </a:buClr>
              <a:buSzPts val="4000"/>
              <a:buNone/>
              <a:defRPr b="0" i="0" sz="4000">
                <a:latin typeface="Raleway Medium"/>
                <a:ea typeface="Raleway Medium"/>
                <a:cs typeface="Raleway Medium"/>
                <a:sym typeface="Raleway Medium"/>
              </a:defRPr>
            </a:lvl4pPr>
            <a:lvl5pPr indent="-228600" lvl="4" marL="2286000" rtl="0" algn="l">
              <a:lnSpc>
                <a:spcPct val="90000"/>
              </a:lnSpc>
              <a:spcBef>
                <a:spcPts val="500"/>
              </a:spcBef>
              <a:spcAft>
                <a:spcPts val="0"/>
              </a:spcAft>
              <a:buClr>
                <a:schemeClr val="dk1"/>
              </a:buClr>
              <a:buSzPts val="4000"/>
              <a:buNone/>
              <a:defRPr b="0" i="0" sz="4000">
                <a:latin typeface="Raleway Medium"/>
                <a:ea typeface="Raleway Medium"/>
                <a:cs typeface="Raleway Medium"/>
                <a:sym typeface="Raleway Medium"/>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pic>
        <p:nvPicPr>
          <p:cNvPr id="335" name="Google Shape;335;p26"/>
          <p:cNvPicPr preferRelativeResize="0"/>
          <p:nvPr/>
        </p:nvPicPr>
        <p:blipFill rotWithShape="1">
          <a:blip r:embed="rId2">
            <a:alphaModFix/>
          </a:blip>
          <a:srcRect b="0" l="0" r="0" t="0"/>
          <a:stretch/>
        </p:blipFill>
        <p:spPr>
          <a:xfrm>
            <a:off x="9425030" y="758484"/>
            <a:ext cx="4944116" cy="1489415"/>
          </a:xfrm>
          <a:prstGeom prst="rect">
            <a:avLst/>
          </a:prstGeom>
          <a:noFill/>
          <a:ln>
            <a:noFill/>
          </a:ln>
        </p:spPr>
      </p:pic>
      <p:grpSp>
        <p:nvGrpSpPr>
          <p:cNvPr id="336" name="Google Shape;336;p26"/>
          <p:cNvGrpSpPr/>
          <p:nvPr/>
        </p:nvGrpSpPr>
        <p:grpSpPr>
          <a:xfrm>
            <a:off x="0" y="0"/>
            <a:ext cx="8881110" cy="6512814"/>
            <a:chOff x="0" y="0"/>
            <a:chExt cx="13716000" cy="10058400"/>
          </a:xfrm>
        </p:grpSpPr>
        <p:sp>
          <p:nvSpPr>
            <p:cNvPr id="337" name="Google Shape;337;p26"/>
            <p:cNvSpPr/>
            <p:nvPr/>
          </p:nvSpPr>
          <p:spPr>
            <a:xfrm>
              <a:off x="0" y="0"/>
              <a:ext cx="6858000" cy="5029200"/>
            </a:xfrm>
            <a:prstGeom prst="rect">
              <a:avLst/>
            </a:prstGeom>
            <a:solidFill>
              <a:schemeClr val="lt2">
                <a:alpha val="4941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8" name="Google Shape;338;p26"/>
            <p:cNvSpPr/>
            <p:nvPr/>
          </p:nvSpPr>
          <p:spPr>
            <a:xfrm>
              <a:off x="0" y="5029200"/>
              <a:ext cx="6858000" cy="5029200"/>
            </a:xfrm>
            <a:prstGeom prst="rect">
              <a:avLst/>
            </a:prstGeom>
            <a:solidFill>
              <a:schemeClr val="accent4">
                <a:alpha val="4941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9" name="Google Shape;339;p26"/>
            <p:cNvSpPr/>
            <p:nvPr/>
          </p:nvSpPr>
          <p:spPr>
            <a:xfrm>
              <a:off x="6858000" y="5029200"/>
              <a:ext cx="6858000" cy="5029200"/>
            </a:xfrm>
            <a:prstGeom prst="rect">
              <a:avLst/>
            </a:prstGeom>
            <a:solidFill>
              <a:schemeClr val="accent6">
                <a:alpha val="4941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0" name="Google Shape;340;p26"/>
            <p:cNvSpPr/>
            <p:nvPr/>
          </p:nvSpPr>
          <p:spPr>
            <a:xfrm>
              <a:off x="6858000" y="0"/>
              <a:ext cx="6858000" cy="5029200"/>
            </a:xfrm>
            <a:prstGeom prst="rect">
              <a:avLst/>
            </a:prstGeom>
            <a:solidFill>
              <a:schemeClr val="accent5">
                <a:alpha val="4941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341" name="Google Shape;341;p26"/>
          <p:cNvSpPr/>
          <p:nvPr/>
        </p:nvSpPr>
        <p:spPr>
          <a:xfrm>
            <a:off x="17348259" y="9361851"/>
            <a:ext cx="266700" cy="2667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 name="Google Shape;342;p26"/>
          <p:cNvSpPr/>
          <p:nvPr/>
        </p:nvSpPr>
        <p:spPr>
          <a:xfrm>
            <a:off x="16859309" y="9361851"/>
            <a:ext cx="266700" cy="266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 name="Google Shape;343;p26"/>
          <p:cNvSpPr/>
          <p:nvPr/>
        </p:nvSpPr>
        <p:spPr>
          <a:xfrm>
            <a:off x="16370359" y="9361851"/>
            <a:ext cx="266700" cy="2667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p26"/>
          <p:cNvSpPr/>
          <p:nvPr/>
        </p:nvSpPr>
        <p:spPr>
          <a:xfrm>
            <a:off x="15881409" y="9361851"/>
            <a:ext cx="266700" cy="266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45" name="Google Shape;345;p26"/>
          <p:cNvCxnSpPr/>
          <p:nvPr/>
        </p:nvCxnSpPr>
        <p:spPr>
          <a:xfrm flipH="1" rot="10800000">
            <a:off x="9425030" y="6487345"/>
            <a:ext cx="8566200" cy="25200"/>
          </a:xfrm>
          <a:prstGeom prst="straightConnector1">
            <a:avLst/>
          </a:prstGeom>
          <a:noFill/>
          <a:ln cap="flat" cmpd="sng" w="9525">
            <a:solidFill>
              <a:schemeClr val="dk1"/>
            </a:solidFill>
            <a:prstDash val="solid"/>
            <a:miter lim="800000"/>
            <a:headEnd len="sm" w="sm" type="none"/>
            <a:tailEnd len="sm" w="sm" type="none"/>
          </a:ln>
        </p:spPr>
      </p:cxn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A">
  <p:cSld name="Section Header A">
    <p:spTree>
      <p:nvGrpSpPr>
        <p:cNvPr id="346" name="Shape 346"/>
        <p:cNvGrpSpPr/>
        <p:nvPr/>
      </p:nvGrpSpPr>
      <p:grpSpPr>
        <a:xfrm>
          <a:off x="0" y="0"/>
          <a:ext cx="0" cy="0"/>
          <a:chOff x="0" y="0"/>
          <a:chExt cx="0" cy="0"/>
        </a:xfrm>
      </p:grpSpPr>
      <p:sp>
        <p:nvSpPr>
          <p:cNvPr id="347" name="Google Shape;347;p27"/>
          <p:cNvSpPr txBox="1"/>
          <p:nvPr>
            <p:ph idx="1" type="body"/>
          </p:nvPr>
        </p:nvSpPr>
        <p:spPr>
          <a:xfrm>
            <a:off x="7391400" y="5981701"/>
            <a:ext cx="10366200" cy="685800"/>
          </a:xfrm>
          <a:prstGeom prst="rect">
            <a:avLst/>
          </a:prstGeom>
          <a:noFill/>
          <a:ln>
            <a:noFill/>
          </a:ln>
        </p:spPr>
        <p:txBody>
          <a:bodyPr anchorCtr="0" anchor="t" bIns="0" lIns="0" spcFirstLastPara="1" rIns="0" wrap="square" tIns="0">
            <a:normAutofit/>
          </a:bodyPr>
          <a:lstStyle>
            <a:lvl1pPr indent="-228600" lvl="0" marL="457200" rtl="0" algn="l">
              <a:lnSpc>
                <a:spcPct val="90000"/>
              </a:lnSpc>
              <a:spcBef>
                <a:spcPts val="1000"/>
              </a:spcBef>
              <a:spcAft>
                <a:spcPts val="0"/>
              </a:spcAft>
              <a:buClr>
                <a:srgbClr val="7F7F7F"/>
              </a:buClr>
              <a:buSzPts val="4000"/>
              <a:buNone/>
              <a:defRPr sz="4000">
                <a:solidFill>
                  <a:srgbClr val="7F7F7F"/>
                </a:solidFill>
              </a:defRPr>
            </a:lvl1pPr>
            <a:lvl2pPr indent="-228600" lvl="1" marL="914400" rtl="0" algn="l">
              <a:lnSpc>
                <a:spcPct val="90000"/>
              </a:lnSpc>
              <a:spcBef>
                <a:spcPts val="500"/>
              </a:spcBef>
              <a:spcAft>
                <a:spcPts val="0"/>
              </a:spcAft>
              <a:buClr>
                <a:schemeClr val="dk1"/>
              </a:buClr>
              <a:buSzPts val="1800"/>
              <a:buNone/>
              <a:defRPr/>
            </a:lvl2pPr>
            <a:lvl3pPr indent="-228600" lvl="2" marL="1371600" rtl="0" algn="l">
              <a:lnSpc>
                <a:spcPct val="90000"/>
              </a:lnSpc>
              <a:spcBef>
                <a:spcPts val="500"/>
              </a:spcBef>
              <a:spcAft>
                <a:spcPts val="0"/>
              </a:spcAft>
              <a:buClr>
                <a:schemeClr val="dk1"/>
              </a:buClr>
              <a:buSzPts val="1800"/>
              <a:buNone/>
              <a:defRPr/>
            </a:lvl3pPr>
            <a:lvl4pPr indent="-228600" lvl="3" marL="1828800" rtl="0" algn="l">
              <a:lnSpc>
                <a:spcPct val="90000"/>
              </a:lnSpc>
              <a:spcBef>
                <a:spcPts val="500"/>
              </a:spcBef>
              <a:spcAft>
                <a:spcPts val="0"/>
              </a:spcAft>
              <a:buClr>
                <a:schemeClr val="dk1"/>
              </a:buClr>
              <a:buSzPts val="1800"/>
              <a:buNone/>
              <a:defRPr/>
            </a:lvl4pPr>
            <a:lvl5pPr indent="-228600" lvl="4" marL="2286000" rtl="0" algn="l">
              <a:lnSpc>
                <a:spcPct val="90000"/>
              </a:lnSpc>
              <a:spcBef>
                <a:spcPts val="500"/>
              </a:spcBef>
              <a:spcAft>
                <a:spcPts val="0"/>
              </a:spcAft>
              <a:buClr>
                <a:schemeClr val="dk1"/>
              </a:buClr>
              <a:buSzPts val="1800"/>
              <a:buNone/>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48" name="Google Shape;348;p27"/>
          <p:cNvSpPr txBox="1"/>
          <p:nvPr>
            <p:ph type="title"/>
          </p:nvPr>
        </p:nvSpPr>
        <p:spPr>
          <a:xfrm>
            <a:off x="7391400" y="3314700"/>
            <a:ext cx="10366200" cy="2178900"/>
          </a:xfrm>
          <a:prstGeom prst="rect">
            <a:avLst/>
          </a:prstGeom>
          <a:noFill/>
          <a:ln>
            <a:noFill/>
          </a:ln>
        </p:spPr>
        <p:txBody>
          <a:bodyPr anchorCtr="0" anchor="t" bIns="0" lIns="0" spcFirstLastPara="1" rIns="0" wrap="square" tIns="0">
            <a:normAutofit/>
          </a:bodyPr>
          <a:lstStyle>
            <a:lvl1pPr lvl="0" rtl="0" algn="l">
              <a:lnSpc>
                <a:spcPct val="90000"/>
              </a:lnSpc>
              <a:spcBef>
                <a:spcPts val="0"/>
              </a:spcBef>
              <a:spcAft>
                <a:spcPts val="0"/>
              </a:spcAft>
              <a:buClr>
                <a:schemeClr val="dk2"/>
              </a:buClr>
              <a:buSzPts val="8000"/>
              <a:buFont typeface="Raleway"/>
              <a:buNone/>
              <a:defRPr sz="8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49" name="Google Shape;349;p27"/>
          <p:cNvSpPr txBox="1"/>
          <p:nvPr>
            <p:ph idx="12" type="sldNum"/>
          </p:nvPr>
        </p:nvSpPr>
        <p:spPr>
          <a:xfrm>
            <a:off x="15627095" y="9921240"/>
            <a:ext cx="2130600" cy="365700"/>
          </a:xfrm>
          <a:prstGeom prst="rect">
            <a:avLst/>
          </a:prstGeom>
          <a:noFill/>
          <a:ln>
            <a:noFill/>
          </a:ln>
        </p:spPr>
        <p:txBody>
          <a:bodyPr anchorCtr="0" anchor="t" bIns="91425" lIns="0" spcFirstLastPara="1" rIns="0" wrap="square" tIns="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9pPr>
          </a:lstStyle>
          <a:p>
            <a:pPr indent="0" lvl="0" marL="0" rtl="0" algn="r">
              <a:spcBef>
                <a:spcPts val="0"/>
              </a:spcBef>
              <a:spcAft>
                <a:spcPts val="0"/>
              </a:spcAft>
              <a:buNone/>
            </a:pPr>
            <a:fld id="{00000000-1234-1234-1234-123412341234}" type="slidenum">
              <a:rPr lang="en-US"/>
              <a:t>‹#›</a:t>
            </a:fld>
            <a:endParaRPr/>
          </a:p>
        </p:txBody>
      </p:sp>
      <p:pic>
        <p:nvPicPr>
          <p:cNvPr id="350" name="Google Shape;350;p27"/>
          <p:cNvPicPr preferRelativeResize="0"/>
          <p:nvPr/>
        </p:nvPicPr>
        <p:blipFill rotWithShape="1">
          <a:blip r:embed="rId2">
            <a:alphaModFix/>
          </a:blip>
          <a:srcRect b="0" l="0" r="0" t="0"/>
          <a:stretch/>
        </p:blipFill>
        <p:spPr>
          <a:xfrm>
            <a:off x="16992600" y="528658"/>
            <a:ext cx="771976" cy="771976"/>
          </a:xfrm>
          <a:prstGeom prst="rect">
            <a:avLst/>
          </a:prstGeom>
          <a:noFill/>
          <a:ln>
            <a:noFill/>
          </a:ln>
        </p:spPr>
      </p:pic>
      <p:sp>
        <p:nvSpPr>
          <p:cNvPr id="351" name="Google Shape;351;p27"/>
          <p:cNvSpPr/>
          <p:nvPr/>
        </p:nvSpPr>
        <p:spPr>
          <a:xfrm>
            <a:off x="2343150" y="9487517"/>
            <a:ext cx="266700" cy="2667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 name="Google Shape;352;p27"/>
          <p:cNvSpPr/>
          <p:nvPr/>
        </p:nvSpPr>
        <p:spPr>
          <a:xfrm>
            <a:off x="1854200" y="9487517"/>
            <a:ext cx="266700" cy="266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 name="Google Shape;353;p27"/>
          <p:cNvSpPr/>
          <p:nvPr/>
        </p:nvSpPr>
        <p:spPr>
          <a:xfrm>
            <a:off x="1365250" y="9487517"/>
            <a:ext cx="266700" cy="2667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 name="Google Shape;354;p27"/>
          <p:cNvSpPr/>
          <p:nvPr/>
        </p:nvSpPr>
        <p:spPr>
          <a:xfrm>
            <a:off x="876300" y="9487517"/>
            <a:ext cx="266700" cy="266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55" name="Google Shape;355;p27"/>
          <p:cNvCxnSpPr/>
          <p:nvPr/>
        </p:nvCxnSpPr>
        <p:spPr>
          <a:xfrm>
            <a:off x="2981776" y="9754217"/>
            <a:ext cx="14782800" cy="0"/>
          </a:xfrm>
          <a:prstGeom prst="straightConnector1">
            <a:avLst/>
          </a:prstGeom>
          <a:noFill/>
          <a:ln cap="flat" cmpd="sng" w="9525">
            <a:solidFill>
              <a:schemeClr val="dk1"/>
            </a:solidFill>
            <a:prstDash val="solid"/>
            <a:miter lim="800000"/>
            <a:headEnd len="sm" w="sm" type="none"/>
            <a:tailEnd len="sm" w="sm" type="none"/>
          </a:ln>
        </p:spPr>
      </p:cxnSp>
      <p:sp>
        <p:nvSpPr>
          <p:cNvPr id="356" name="Google Shape;356;p27"/>
          <p:cNvSpPr/>
          <p:nvPr>
            <p:ph idx="2" type="pic"/>
          </p:nvPr>
        </p:nvSpPr>
        <p:spPr>
          <a:xfrm>
            <a:off x="0" y="830297"/>
            <a:ext cx="6705600" cy="8275500"/>
          </a:xfrm>
          <a:prstGeom prst="rect">
            <a:avLst/>
          </a:prstGeom>
          <a:noFill/>
          <a:ln>
            <a:noFill/>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
  <p:cSld name="Content A">
    <p:spTree>
      <p:nvGrpSpPr>
        <p:cNvPr id="357" name="Shape 357"/>
        <p:cNvGrpSpPr/>
        <p:nvPr/>
      </p:nvGrpSpPr>
      <p:grpSpPr>
        <a:xfrm>
          <a:off x="0" y="0"/>
          <a:ext cx="0" cy="0"/>
          <a:chOff x="0" y="0"/>
          <a:chExt cx="0" cy="0"/>
        </a:xfrm>
      </p:grpSpPr>
      <p:sp>
        <p:nvSpPr>
          <p:cNvPr id="358" name="Google Shape;358;p28"/>
          <p:cNvSpPr txBox="1"/>
          <p:nvPr>
            <p:ph idx="12" type="sldNum"/>
          </p:nvPr>
        </p:nvSpPr>
        <p:spPr>
          <a:xfrm>
            <a:off x="15630977" y="9921875"/>
            <a:ext cx="2133600" cy="365100"/>
          </a:xfrm>
          <a:prstGeom prst="rect">
            <a:avLst/>
          </a:prstGeom>
          <a:noFill/>
          <a:ln>
            <a:noFill/>
          </a:ln>
        </p:spPr>
        <p:txBody>
          <a:bodyPr anchorCtr="0" anchor="t" bIns="182875" lIns="0" spcFirstLastPara="1" rIns="0" wrap="square" tIns="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7F7F7F"/>
                </a:solidFill>
                <a:latin typeface="Raleway"/>
                <a:ea typeface="Raleway"/>
                <a:cs typeface="Raleway"/>
                <a:sym typeface="Raleway"/>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7F7F7F"/>
                </a:solidFill>
                <a:latin typeface="Raleway"/>
                <a:ea typeface="Raleway"/>
                <a:cs typeface="Raleway"/>
                <a:sym typeface="Raleway"/>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7F7F7F"/>
                </a:solidFill>
                <a:latin typeface="Raleway"/>
                <a:ea typeface="Raleway"/>
                <a:cs typeface="Raleway"/>
                <a:sym typeface="Raleway"/>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7F7F7F"/>
                </a:solidFill>
                <a:latin typeface="Raleway"/>
                <a:ea typeface="Raleway"/>
                <a:cs typeface="Raleway"/>
                <a:sym typeface="Raleway"/>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7F7F7F"/>
                </a:solidFill>
                <a:latin typeface="Raleway"/>
                <a:ea typeface="Raleway"/>
                <a:cs typeface="Raleway"/>
                <a:sym typeface="Raleway"/>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7F7F7F"/>
                </a:solidFill>
                <a:latin typeface="Raleway"/>
                <a:ea typeface="Raleway"/>
                <a:cs typeface="Raleway"/>
                <a:sym typeface="Raleway"/>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7F7F7F"/>
                </a:solidFill>
                <a:latin typeface="Raleway"/>
                <a:ea typeface="Raleway"/>
                <a:cs typeface="Raleway"/>
                <a:sym typeface="Raleway"/>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7F7F7F"/>
                </a:solidFill>
                <a:latin typeface="Raleway"/>
                <a:ea typeface="Raleway"/>
                <a:cs typeface="Raleway"/>
                <a:sym typeface="Raleway"/>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7F7F7F"/>
                </a:solidFill>
                <a:latin typeface="Raleway"/>
                <a:ea typeface="Raleway"/>
                <a:cs typeface="Raleway"/>
                <a:sym typeface="Raleway"/>
              </a:defRPr>
            </a:lvl9pPr>
          </a:lstStyle>
          <a:p>
            <a:pPr indent="0" lvl="0" marL="0" rtl="0" algn="r">
              <a:spcBef>
                <a:spcPts val="0"/>
              </a:spcBef>
              <a:spcAft>
                <a:spcPts val="0"/>
              </a:spcAft>
              <a:buNone/>
            </a:pPr>
            <a:r>
              <a:rPr lang="en-US"/>
              <a:t>Page #</a:t>
            </a:r>
            <a:endParaRPr sz="1200"/>
          </a:p>
        </p:txBody>
      </p:sp>
      <p:sp>
        <p:nvSpPr>
          <p:cNvPr id="359" name="Google Shape;359;p28"/>
          <p:cNvSpPr txBox="1"/>
          <p:nvPr>
            <p:ph idx="1" type="subTitle"/>
          </p:nvPr>
        </p:nvSpPr>
        <p:spPr>
          <a:xfrm>
            <a:off x="876300" y="3058859"/>
            <a:ext cx="7353300" cy="484500"/>
          </a:xfrm>
          <a:prstGeom prst="rect">
            <a:avLst/>
          </a:prstGeom>
          <a:noFill/>
          <a:ln>
            <a:noFill/>
          </a:ln>
        </p:spPr>
        <p:txBody>
          <a:bodyPr anchorCtr="0" anchor="t" bIns="0" lIns="0" spcFirstLastPara="1" rIns="0" wrap="square" tIns="0">
            <a:normAutofit/>
          </a:bodyPr>
          <a:lstStyle>
            <a:lvl1pPr lvl="0" rtl="0" algn="l">
              <a:lnSpc>
                <a:spcPct val="100000"/>
              </a:lnSpc>
              <a:spcBef>
                <a:spcPts val="600"/>
              </a:spcBef>
              <a:spcAft>
                <a:spcPts val="0"/>
              </a:spcAft>
              <a:buClr>
                <a:schemeClr val="dk2"/>
              </a:buClr>
              <a:buSzPts val="3200"/>
              <a:buFont typeface="Noto Sans Symbols"/>
              <a:buNone/>
              <a:defRPr b="0" i="0" sz="3200">
                <a:solidFill>
                  <a:schemeClr val="dk2"/>
                </a:solidFill>
                <a:latin typeface="Proxima Nova"/>
                <a:ea typeface="Proxima Nova"/>
                <a:cs typeface="Proxima Nova"/>
                <a:sym typeface="Proxima Nova"/>
              </a:defRPr>
            </a:lvl1pPr>
            <a:lvl2pPr lvl="1" rtl="0" algn="l">
              <a:lnSpc>
                <a:spcPct val="90000"/>
              </a:lnSpc>
              <a:spcBef>
                <a:spcPts val="600"/>
              </a:spcBef>
              <a:spcAft>
                <a:spcPts val="0"/>
              </a:spcAft>
              <a:buClr>
                <a:schemeClr val="dk1"/>
              </a:buClr>
              <a:buSzPts val="2800"/>
              <a:buFont typeface="Noto Sans Symbols"/>
              <a:buChar char="▪"/>
              <a:defRPr b="0" i="0" sz="2800">
                <a:solidFill>
                  <a:schemeClr val="dk1"/>
                </a:solidFill>
                <a:latin typeface="Proxima Nova"/>
                <a:ea typeface="Proxima Nova"/>
                <a:cs typeface="Proxima Nova"/>
                <a:sym typeface="Proxima Nova"/>
              </a:defRPr>
            </a:lvl2pPr>
            <a:lvl3pPr lvl="2" rtl="0" algn="l">
              <a:lnSpc>
                <a:spcPct val="150000"/>
              </a:lnSpc>
              <a:spcBef>
                <a:spcPts val="600"/>
              </a:spcBef>
              <a:spcAft>
                <a:spcPts val="0"/>
              </a:spcAft>
              <a:buClr>
                <a:schemeClr val="dk1"/>
              </a:buClr>
              <a:buSzPts val="3200"/>
              <a:buFont typeface="Noto Sans Symbols"/>
              <a:buChar char="▪"/>
              <a:defRPr b="0" i="0" sz="3200">
                <a:solidFill>
                  <a:schemeClr val="dk1"/>
                </a:solidFill>
                <a:latin typeface="Proxima Nova"/>
                <a:ea typeface="Proxima Nova"/>
                <a:cs typeface="Proxima Nova"/>
                <a:sym typeface="Proxima Nova"/>
              </a:defRPr>
            </a:lvl3pPr>
            <a:lvl4pPr lvl="3" rtl="0" algn="l">
              <a:lnSpc>
                <a:spcPct val="150000"/>
              </a:lnSpc>
              <a:spcBef>
                <a:spcPts val="600"/>
              </a:spcBef>
              <a:spcAft>
                <a:spcPts val="0"/>
              </a:spcAft>
              <a:buClr>
                <a:schemeClr val="dk1"/>
              </a:buClr>
              <a:buSzPts val="3200"/>
              <a:buFont typeface="Noto Sans Symbols"/>
              <a:buChar char="▪"/>
              <a:defRPr b="0" i="0" sz="3200">
                <a:solidFill>
                  <a:schemeClr val="dk1"/>
                </a:solidFill>
                <a:latin typeface="Proxima Nova"/>
                <a:ea typeface="Proxima Nova"/>
                <a:cs typeface="Proxima Nova"/>
                <a:sym typeface="Proxima Nova"/>
              </a:defRPr>
            </a:lvl4pPr>
            <a:lvl5pPr lvl="4" rtl="0" algn="l">
              <a:lnSpc>
                <a:spcPct val="150000"/>
              </a:lnSpc>
              <a:spcBef>
                <a:spcPts val="600"/>
              </a:spcBef>
              <a:spcAft>
                <a:spcPts val="0"/>
              </a:spcAft>
              <a:buClr>
                <a:schemeClr val="dk1"/>
              </a:buClr>
              <a:buSzPts val="3200"/>
              <a:buFont typeface="Noto Sans Symbols"/>
              <a:buChar char="▪"/>
              <a:defRPr b="0" i="0" sz="3200">
                <a:solidFill>
                  <a:schemeClr val="dk1"/>
                </a:solidFill>
                <a:latin typeface="Proxima Nova"/>
                <a:ea typeface="Proxima Nova"/>
                <a:cs typeface="Proxima Nova"/>
                <a:sym typeface="Proxima Nova"/>
              </a:defRPr>
            </a:lvl5pPr>
            <a:lvl6pPr lvl="5" rtl="0" algn="ctr">
              <a:lnSpc>
                <a:spcPct val="90000"/>
              </a:lnSpc>
              <a:spcBef>
                <a:spcPts val="500"/>
              </a:spcBef>
              <a:spcAft>
                <a:spcPts val="0"/>
              </a:spcAft>
              <a:buClr>
                <a:srgbClr val="888888"/>
              </a:buClr>
              <a:buSzPts val="1800"/>
              <a:buNone/>
              <a:defRPr>
                <a:solidFill>
                  <a:srgbClr val="888888"/>
                </a:solidFill>
              </a:defRPr>
            </a:lvl6pPr>
            <a:lvl7pPr lvl="6" rtl="0" algn="ctr">
              <a:lnSpc>
                <a:spcPct val="90000"/>
              </a:lnSpc>
              <a:spcBef>
                <a:spcPts val="500"/>
              </a:spcBef>
              <a:spcAft>
                <a:spcPts val="0"/>
              </a:spcAft>
              <a:buClr>
                <a:srgbClr val="888888"/>
              </a:buClr>
              <a:buSzPts val="1800"/>
              <a:buNone/>
              <a:defRPr>
                <a:solidFill>
                  <a:srgbClr val="888888"/>
                </a:solidFill>
              </a:defRPr>
            </a:lvl7pPr>
            <a:lvl8pPr lvl="7" rtl="0" algn="ctr">
              <a:lnSpc>
                <a:spcPct val="90000"/>
              </a:lnSpc>
              <a:spcBef>
                <a:spcPts val="500"/>
              </a:spcBef>
              <a:spcAft>
                <a:spcPts val="0"/>
              </a:spcAft>
              <a:buClr>
                <a:srgbClr val="888888"/>
              </a:buClr>
              <a:buSzPts val="1800"/>
              <a:buNone/>
              <a:defRPr>
                <a:solidFill>
                  <a:srgbClr val="888888"/>
                </a:solidFill>
              </a:defRPr>
            </a:lvl8pPr>
            <a:lvl9pPr lvl="8" rtl="0" algn="ctr">
              <a:lnSpc>
                <a:spcPct val="90000"/>
              </a:lnSpc>
              <a:spcBef>
                <a:spcPts val="500"/>
              </a:spcBef>
              <a:spcAft>
                <a:spcPts val="0"/>
              </a:spcAft>
              <a:buClr>
                <a:srgbClr val="888888"/>
              </a:buClr>
              <a:buSzPts val="1800"/>
              <a:buNone/>
              <a:defRPr>
                <a:solidFill>
                  <a:srgbClr val="888888"/>
                </a:solidFill>
              </a:defRPr>
            </a:lvl9pPr>
          </a:lstStyle>
          <a:p/>
        </p:txBody>
      </p:sp>
      <p:sp>
        <p:nvSpPr>
          <p:cNvPr id="360" name="Google Shape;360;p28"/>
          <p:cNvSpPr txBox="1"/>
          <p:nvPr>
            <p:ph idx="2" type="body"/>
          </p:nvPr>
        </p:nvSpPr>
        <p:spPr>
          <a:xfrm>
            <a:off x="876300" y="1985801"/>
            <a:ext cx="7353300" cy="7590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1000"/>
              </a:spcBef>
              <a:spcAft>
                <a:spcPts val="0"/>
              </a:spcAft>
              <a:buClr>
                <a:srgbClr val="7F7F7F"/>
              </a:buClr>
              <a:buSzPts val="4800"/>
              <a:buNone/>
              <a:defRPr b="0" i="0" sz="4800">
                <a:solidFill>
                  <a:srgbClr val="7F7F7F"/>
                </a:solidFill>
                <a:latin typeface="Raleway"/>
                <a:ea typeface="Raleway"/>
                <a:cs typeface="Raleway"/>
                <a:sym typeface="Raleway"/>
              </a:defRPr>
            </a:lvl1pPr>
            <a:lvl2pPr indent="-228600" lvl="1" marL="914400" rtl="0" algn="l">
              <a:lnSpc>
                <a:spcPct val="90000"/>
              </a:lnSpc>
              <a:spcBef>
                <a:spcPts val="500"/>
              </a:spcBef>
              <a:spcAft>
                <a:spcPts val="0"/>
              </a:spcAft>
              <a:buClr>
                <a:schemeClr val="dk1"/>
              </a:buClr>
              <a:buSzPts val="4000"/>
              <a:buNone/>
              <a:defRPr b="0" i="0" sz="4000">
                <a:latin typeface="Raleway Medium"/>
                <a:ea typeface="Raleway Medium"/>
                <a:cs typeface="Raleway Medium"/>
                <a:sym typeface="Raleway Medium"/>
              </a:defRPr>
            </a:lvl2pPr>
            <a:lvl3pPr indent="-228600" lvl="2" marL="1371600" rtl="0" algn="l">
              <a:lnSpc>
                <a:spcPct val="90000"/>
              </a:lnSpc>
              <a:spcBef>
                <a:spcPts val="500"/>
              </a:spcBef>
              <a:spcAft>
                <a:spcPts val="0"/>
              </a:spcAft>
              <a:buClr>
                <a:schemeClr val="dk1"/>
              </a:buClr>
              <a:buSzPts val="4000"/>
              <a:buNone/>
              <a:defRPr b="0" i="0" sz="4000">
                <a:latin typeface="Raleway Medium"/>
                <a:ea typeface="Raleway Medium"/>
                <a:cs typeface="Raleway Medium"/>
                <a:sym typeface="Raleway Medium"/>
              </a:defRPr>
            </a:lvl3pPr>
            <a:lvl4pPr indent="-228600" lvl="3" marL="1828800" rtl="0" algn="l">
              <a:lnSpc>
                <a:spcPct val="90000"/>
              </a:lnSpc>
              <a:spcBef>
                <a:spcPts val="500"/>
              </a:spcBef>
              <a:spcAft>
                <a:spcPts val="0"/>
              </a:spcAft>
              <a:buClr>
                <a:schemeClr val="dk1"/>
              </a:buClr>
              <a:buSzPts val="4000"/>
              <a:buNone/>
              <a:defRPr b="0" i="0" sz="4000">
                <a:latin typeface="Raleway Medium"/>
                <a:ea typeface="Raleway Medium"/>
                <a:cs typeface="Raleway Medium"/>
                <a:sym typeface="Raleway Medium"/>
              </a:defRPr>
            </a:lvl4pPr>
            <a:lvl5pPr indent="-228600" lvl="4" marL="2286000" rtl="0" algn="l">
              <a:lnSpc>
                <a:spcPct val="90000"/>
              </a:lnSpc>
              <a:spcBef>
                <a:spcPts val="500"/>
              </a:spcBef>
              <a:spcAft>
                <a:spcPts val="0"/>
              </a:spcAft>
              <a:buClr>
                <a:schemeClr val="dk1"/>
              </a:buClr>
              <a:buSzPts val="4000"/>
              <a:buNone/>
              <a:defRPr b="0" i="0" sz="4000">
                <a:latin typeface="Raleway Medium"/>
                <a:ea typeface="Raleway Medium"/>
                <a:cs typeface="Raleway Medium"/>
                <a:sym typeface="Raleway Medium"/>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pic>
        <p:nvPicPr>
          <p:cNvPr id="361" name="Google Shape;361;p28"/>
          <p:cNvPicPr preferRelativeResize="0"/>
          <p:nvPr/>
        </p:nvPicPr>
        <p:blipFill rotWithShape="1">
          <a:blip r:embed="rId2">
            <a:alphaModFix/>
          </a:blip>
          <a:srcRect b="0" l="0" r="0" t="0"/>
          <a:stretch/>
        </p:blipFill>
        <p:spPr>
          <a:xfrm>
            <a:off x="16992600" y="528658"/>
            <a:ext cx="771976" cy="771976"/>
          </a:xfrm>
          <a:prstGeom prst="rect">
            <a:avLst/>
          </a:prstGeom>
          <a:noFill/>
          <a:ln>
            <a:noFill/>
          </a:ln>
        </p:spPr>
      </p:pic>
      <p:sp>
        <p:nvSpPr>
          <p:cNvPr id="362" name="Google Shape;362;p28"/>
          <p:cNvSpPr/>
          <p:nvPr/>
        </p:nvSpPr>
        <p:spPr>
          <a:xfrm>
            <a:off x="2343150" y="9487517"/>
            <a:ext cx="266700" cy="2667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p28"/>
          <p:cNvSpPr/>
          <p:nvPr/>
        </p:nvSpPr>
        <p:spPr>
          <a:xfrm>
            <a:off x="1854200" y="9487517"/>
            <a:ext cx="266700" cy="266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p28"/>
          <p:cNvSpPr/>
          <p:nvPr/>
        </p:nvSpPr>
        <p:spPr>
          <a:xfrm>
            <a:off x="1365250" y="9487517"/>
            <a:ext cx="266700" cy="2667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 name="Google Shape;365;p28"/>
          <p:cNvSpPr/>
          <p:nvPr/>
        </p:nvSpPr>
        <p:spPr>
          <a:xfrm>
            <a:off x="876300" y="9487517"/>
            <a:ext cx="266700" cy="266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66" name="Google Shape;366;p28"/>
          <p:cNvCxnSpPr/>
          <p:nvPr/>
        </p:nvCxnSpPr>
        <p:spPr>
          <a:xfrm>
            <a:off x="2981776" y="9754217"/>
            <a:ext cx="14782800" cy="0"/>
          </a:xfrm>
          <a:prstGeom prst="straightConnector1">
            <a:avLst/>
          </a:prstGeom>
          <a:noFill/>
          <a:ln cap="flat" cmpd="sng" w="9525">
            <a:solidFill>
              <a:schemeClr val="dk1"/>
            </a:solidFill>
            <a:prstDash val="solid"/>
            <a:miter lim="800000"/>
            <a:headEnd len="sm" w="sm" type="none"/>
            <a:tailEnd len="sm" w="sm" type="none"/>
          </a:ln>
        </p:spPr>
      </p:cxnSp>
      <p:sp>
        <p:nvSpPr>
          <p:cNvPr id="367" name="Google Shape;367;p28"/>
          <p:cNvSpPr txBox="1"/>
          <p:nvPr>
            <p:ph type="title"/>
          </p:nvPr>
        </p:nvSpPr>
        <p:spPr>
          <a:xfrm>
            <a:off x="876300" y="830296"/>
            <a:ext cx="15659100" cy="1143000"/>
          </a:xfrm>
          <a:prstGeom prst="rect">
            <a:avLst/>
          </a:prstGeom>
          <a:noFill/>
          <a:ln>
            <a:noFill/>
          </a:ln>
        </p:spPr>
        <p:txBody>
          <a:bodyPr anchorCtr="0" anchor="t" bIns="0" lIns="0" spcFirstLastPara="1" rIns="0" wrap="square" tIns="0">
            <a:normAutofit/>
          </a:bodyPr>
          <a:lstStyle>
            <a:lvl1pPr lvl="0" rtl="0" algn="l">
              <a:lnSpc>
                <a:spcPct val="90000"/>
              </a:lnSpc>
              <a:spcBef>
                <a:spcPts val="0"/>
              </a:spcBef>
              <a:spcAft>
                <a:spcPts val="0"/>
              </a:spcAft>
              <a:buClr>
                <a:schemeClr val="dk2"/>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68" name="Google Shape;368;p28"/>
          <p:cNvSpPr txBox="1"/>
          <p:nvPr>
            <p:ph idx="3" type="body"/>
          </p:nvPr>
        </p:nvSpPr>
        <p:spPr>
          <a:xfrm>
            <a:off x="876300" y="3569886"/>
            <a:ext cx="7353300" cy="2326500"/>
          </a:xfrm>
          <a:prstGeom prst="rect">
            <a:avLst/>
          </a:prstGeom>
          <a:noFill/>
          <a:ln>
            <a:noFill/>
          </a:ln>
        </p:spPr>
        <p:txBody>
          <a:bodyPr anchorCtr="0" anchor="t" bIns="0" lIns="0" spcFirstLastPara="1" rIns="0" wrap="square" tIns="0">
            <a:normAutofit/>
          </a:bodyPr>
          <a:lstStyle>
            <a:lvl1pPr indent="-228600" lvl="0" marL="457200" rtl="0" algn="l">
              <a:lnSpc>
                <a:spcPct val="100000"/>
              </a:lnSpc>
              <a:spcBef>
                <a:spcPts val="1000"/>
              </a:spcBef>
              <a:spcAft>
                <a:spcPts val="0"/>
              </a:spcAft>
              <a:buClr>
                <a:schemeClr val="dk1"/>
              </a:buClr>
              <a:buSzPts val="2400"/>
              <a:buNone/>
              <a:defRPr b="0" i="0" sz="2400">
                <a:latin typeface="Proxima Nova"/>
                <a:ea typeface="Proxima Nova"/>
                <a:cs typeface="Proxima Nova"/>
                <a:sym typeface="Proxima Nova"/>
              </a:defRPr>
            </a:lvl1pPr>
            <a:lvl2pPr indent="-228600" lvl="1" marL="914400" rtl="0" algn="l">
              <a:lnSpc>
                <a:spcPct val="100000"/>
              </a:lnSpc>
              <a:spcBef>
                <a:spcPts val="500"/>
              </a:spcBef>
              <a:spcAft>
                <a:spcPts val="0"/>
              </a:spcAft>
              <a:buClr>
                <a:schemeClr val="dk1"/>
              </a:buClr>
              <a:buSzPts val="2400"/>
              <a:buNone/>
              <a:defRPr b="0" i="0" sz="2400">
                <a:latin typeface="Proxima Nova"/>
                <a:ea typeface="Proxima Nova"/>
                <a:cs typeface="Proxima Nova"/>
                <a:sym typeface="Proxima Nova"/>
              </a:defRPr>
            </a:lvl2pPr>
            <a:lvl3pPr indent="-228600" lvl="2" marL="1371600" rtl="0" algn="l">
              <a:lnSpc>
                <a:spcPct val="100000"/>
              </a:lnSpc>
              <a:spcBef>
                <a:spcPts val="500"/>
              </a:spcBef>
              <a:spcAft>
                <a:spcPts val="0"/>
              </a:spcAft>
              <a:buClr>
                <a:schemeClr val="dk1"/>
              </a:buClr>
              <a:buSzPts val="2400"/>
              <a:buNone/>
              <a:defRPr b="0" i="0" sz="2400">
                <a:latin typeface="Proxima Nova"/>
                <a:ea typeface="Proxima Nova"/>
                <a:cs typeface="Proxima Nova"/>
                <a:sym typeface="Proxima Nova"/>
              </a:defRPr>
            </a:lvl3pPr>
            <a:lvl4pPr indent="-228600" lvl="3" marL="1828800" rtl="0" algn="l">
              <a:lnSpc>
                <a:spcPct val="100000"/>
              </a:lnSpc>
              <a:spcBef>
                <a:spcPts val="500"/>
              </a:spcBef>
              <a:spcAft>
                <a:spcPts val="0"/>
              </a:spcAft>
              <a:buClr>
                <a:schemeClr val="dk1"/>
              </a:buClr>
              <a:buSzPts val="2400"/>
              <a:buNone/>
              <a:defRPr b="0" i="0" sz="2400">
                <a:latin typeface="Proxima Nova"/>
                <a:ea typeface="Proxima Nova"/>
                <a:cs typeface="Proxima Nova"/>
                <a:sym typeface="Proxima Nova"/>
              </a:defRPr>
            </a:lvl4pPr>
            <a:lvl5pPr indent="-228600" lvl="4" marL="2286000" rtl="0" algn="l">
              <a:lnSpc>
                <a:spcPct val="100000"/>
              </a:lnSpc>
              <a:spcBef>
                <a:spcPts val="500"/>
              </a:spcBef>
              <a:spcAft>
                <a:spcPts val="0"/>
              </a:spcAft>
              <a:buClr>
                <a:schemeClr val="dk1"/>
              </a:buClr>
              <a:buSzPts val="2400"/>
              <a:buNone/>
              <a:defRPr b="0" i="0" sz="2400">
                <a:latin typeface="Proxima Nova"/>
                <a:ea typeface="Proxima Nova"/>
                <a:cs typeface="Proxima Nova"/>
                <a:sym typeface="Proxima Nova"/>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69" name="Google Shape;369;p28"/>
          <p:cNvSpPr txBox="1"/>
          <p:nvPr>
            <p:ph idx="4" type="body"/>
          </p:nvPr>
        </p:nvSpPr>
        <p:spPr>
          <a:xfrm>
            <a:off x="876300" y="6770285"/>
            <a:ext cx="7353300" cy="2328600"/>
          </a:xfrm>
          <a:prstGeom prst="rect">
            <a:avLst/>
          </a:prstGeom>
          <a:noFill/>
          <a:ln>
            <a:noFill/>
          </a:ln>
        </p:spPr>
        <p:txBody>
          <a:bodyPr anchorCtr="0" anchor="t" bIns="0" lIns="0" spcFirstLastPara="1" rIns="0" wrap="square" tIns="0">
            <a:normAutofit/>
          </a:bodyPr>
          <a:lstStyle>
            <a:lvl1pPr indent="-228600" lvl="0" marL="457200" rtl="0" algn="l">
              <a:lnSpc>
                <a:spcPct val="100000"/>
              </a:lnSpc>
              <a:spcBef>
                <a:spcPts val="1000"/>
              </a:spcBef>
              <a:spcAft>
                <a:spcPts val="0"/>
              </a:spcAft>
              <a:buClr>
                <a:schemeClr val="dk1"/>
              </a:buClr>
              <a:buSzPts val="2400"/>
              <a:buNone/>
              <a:defRPr b="0" i="0" sz="2400">
                <a:latin typeface="Proxima Nova"/>
                <a:ea typeface="Proxima Nova"/>
                <a:cs typeface="Proxima Nova"/>
                <a:sym typeface="Proxima Nova"/>
              </a:defRPr>
            </a:lvl1pPr>
            <a:lvl2pPr indent="-228600" lvl="1" marL="914400" rtl="0" algn="l">
              <a:lnSpc>
                <a:spcPct val="100000"/>
              </a:lnSpc>
              <a:spcBef>
                <a:spcPts val="500"/>
              </a:spcBef>
              <a:spcAft>
                <a:spcPts val="0"/>
              </a:spcAft>
              <a:buClr>
                <a:schemeClr val="dk1"/>
              </a:buClr>
              <a:buSzPts val="2400"/>
              <a:buNone/>
              <a:defRPr b="0" i="0" sz="2400">
                <a:latin typeface="Proxima Nova"/>
                <a:ea typeface="Proxima Nova"/>
                <a:cs typeface="Proxima Nova"/>
                <a:sym typeface="Proxima Nova"/>
              </a:defRPr>
            </a:lvl2pPr>
            <a:lvl3pPr indent="-228600" lvl="2" marL="1371600" rtl="0" algn="l">
              <a:lnSpc>
                <a:spcPct val="100000"/>
              </a:lnSpc>
              <a:spcBef>
                <a:spcPts val="500"/>
              </a:spcBef>
              <a:spcAft>
                <a:spcPts val="0"/>
              </a:spcAft>
              <a:buClr>
                <a:schemeClr val="dk1"/>
              </a:buClr>
              <a:buSzPts val="2400"/>
              <a:buNone/>
              <a:defRPr b="0" i="0" sz="2400">
                <a:latin typeface="Proxima Nova"/>
                <a:ea typeface="Proxima Nova"/>
                <a:cs typeface="Proxima Nova"/>
                <a:sym typeface="Proxima Nova"/>
              </a:defRPr>
            </a:lvl3pPr>
            <a:lvl4pPr indent="-228600" lvl="3" marL="1828800" rtl="0" algn="l">
              <a:lnSpc>
                <a:spcPct val="100000"/>
              </a:lnSpc>
              <a:spcBef>
                <a:spcPts val="500"/>
              </a:spcBef>
              <a:spcAft>
                <a:spcPts val="0"/>
              </a:spcAft>
              <a:buClr>
                <a:schemeClr val="dk1"/>
              </a:buClr>
              <a:buSzPts val="2400"/>
              <a:buNone/>
              <a:defRPr b="0" i="0" sz="2400">
                <a:latin typeface="Proxima Nova"/>
                <a:ea typeface="Proxima Nova"/>
                <a:cs typeface="Proxima Nova"/>
                <a:sym typeface="Proxima Nova"/>
              </a:defRPr>
            </a:lvl4pPr>
            <a:lvl5pPr indent="-228600" lvl="4" marL="2286000" rtl="0" algn="l">
              <a:lnSpc>
                <a:spcPct val="100000"/>
              </a:lnSpc>
              <a:spcBef>
                <a:spcPts val="500"/>
              </a:spcBef>
              <a:spcAft>
                <a:spcPts val="0"/>
              </a:spcAft>
              <a:buClr>
                <a:schemeClr val="dk1"/>
              </a:buClr>
              <a:buSzPts val="2400"/>
              <a:buNone/>
              <a:defRPr b="0" i="0" sz="2400">
                <a:latin typeface="Proxima Nova"/>
                <a:ea typeface="Proxima Nova"/>
                <a:cs typeface="Proxima Nova"/>
                <a:sym typeface="Proxima Nova"/>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70" name="Google Shape;370;p28"/>
          <p:cNvSpPr txBox="1"/>
          <p:nvPr>
            <p:ph idx="5" type="body"/>
          </p:nvPr>
        </p:nvSpPr>
        <p:spPr>
          <a:xfrm>
            <a:off x="876300" y="6189974"/>
            <a:ext cx="7353300" cy="553800"/>
          </a:xfrm>
          <a:prstGeom prst="rect">
            <a:avLst/>
          </a:prstGeom>
          <a:noFill/>
          <a:ln>
            <a:noFill/>
          </a:ln>
        </p:spPr>
        <p:txBody>
          <a:bodyPr anchorCtr="0" anchor="t" bIns="0" lIns="0" spcFirstLastPara="1" rIns="0" wrap="square" tIns="0">
            <a:normAutofit/>
          </a:bodyPr>
          <a:lstStyle>
            <a:lvl1pPr indent="-228600" lvl="0" marL="457200" rtl="0" algn="l">
              <a:lnSpc>
                <a:spcPct val="90000"/>
              </a:lnSpc>
              <a:spcBef>
                <a:spcPts val="1000"/>
              </a:spcBef>
              <a:spcAft>
                <a:spcPts val="0"/>
              </a:spcAft>
              <a:buClr>
                <a:schemeClr val="dk2"/>
              </a:buClr>
              <a:buSzPts val="3200"/>
              <a:buNone/>
              <a:defRPr sz="3200">
                <a:solidFill>
                  <a:schemeClr val="dk2"/>
                </a:solidFill>
              </a:defRPr>
            </a:lvl1pPr>
            <a:lvl2pPr indent="-228600" lvl="1" marL="914400" rtl="0" algn="l">
              <a:lnSpc>
                <a:spcPct val="90000"/>
              </a:lnSpc>
              <a:spcBef>
                <a:spcPts val="500"/>
              </a:spcBef>
              <a:spcAft>
                <a:spcPts val="0"/>
              </a:spcAft>
              <a:buClr>
                <a:schemeClr val="dk1"/>
              </a:buClr>
              <a:buSzPts val="1800"/>
              <a:buNone/>
              <a:defRPr/>
            </a:lvl2pPr>
            <a:lvl3pPr indent="-228600" lvl="2" marL="1371600" rtl="0" algn="l">
              <a:lnSpc>
                <a:spcPct val="90000"/>
              </a:lnSpc>
              <a:spcBef>
                <a:spcPts val="500"/>
              </a:spcBef>
              <a:spcAft>
                <a:spcPts val="0"/>
              </a:spcAft>
              <a:buClr>
                <a:schemeClr val="dk1"/>
              </a:buClr>
              <a:buSzPts val="1800"/>
              <a:buNone/>
              <a:defRPr/>
            </a:lvl3pPr>
            <a:lvl4pPr indent="-228600" lvl="3" marL="1828800" rtl="0" algn="l">
              <a:lnSpc>
                <a:spcPct val="90000"/>
              </a:lnSpc>
              <a:spcBef>
                <a:spcPts val="500"/>
              </a:spcBef>
              <a:spcAft>
                <a:spcPts val="0"/>
              </a:spcAft>
              <a:buClr>
                <a:schemeClr val="dk1"/>
              </a:buClr>
              <a:buSzPts val="1800"/>
              <a:buNone/>
              <a:defRPr/>
            </a:lvl4pPr>
            <a:lvl5pPr indent="-228600" lvl="4" marL="2286000" rtl="0" algn="l">
              <a:lnSpc>
                <a:spcPct val="90000"/>
              </a:lnSpc>
              <a:spcBef>
                <a:spcPts val="500"/>
              </a:spcBef>
              <a:spcAft>
                <a:spcPts val="0"/>
              </a:spcAft>
              <a:buClr>
                <a:schemeClr val="dk1"/>
              </a:buClr>
              <a:buSzPts val="1800"/>
              <a:buNone/>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71" name="Google Shape;371;p28"/>
          <p:cNvSpPr/>
          <p:nvPr>
            <p:ph idx="6" type="pic"/>
          </p:nvPr>
        </p:nvSpPr>
        <p:spPr>
          <a:xfrm>
            <a:off x="8686800" y="1985963"/>
            <a:ext cx="9601200" cy="7113600"/>
          </a:xfrm>
          <a:prstGeom prst="rect">
            <a:avLst/>
          </a:prstGeom>
          <a:noFill/>
          <a:ln>
            <a:noFill/>
          </a:ln>
        </p:spPr>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G">
  <p:cSld name="Content G">
    <p:spTree>
      <p:nvGrpSpPr>
        <p:cNvPr id="372" name="Shape 372"/>
        <p:cNvGrpSpPr/>
        <p:nvPr/>
      </p:nvGrpSpPr>
      <p:grpSpPr>
        <a:xfrm>
          <a:off x="0" y="0"/>
          <a:ext cx="0" cy="0"/>
          <a:chOff x="0" y="0"/>
          <a:chExt cx="0" cy="0"/>
        </a:xfrm>
      </p:grpSpPr>
      <p:sp>
        <p:nvSpPr>
          <p:cNvPr id="373" name="Google Shape;373;p29"/>
          <p:cNvSpPr txBox="1"/>
          <p:nvPr>
            <p:ph type="title"/>
          </p:nvPr>
        </p:nvSpPr>
        <p:spPr>
          <a:xfrm>
            <a:off x="8942912" y="830295"/>
            <a:ext cx="7559400" cy="17037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chemeClr val="dk2"/>
              </a:buClr>
              <a:buSzPts val="6000"/>
              <a:buFont typeface="Raleway"/>
              <a:buNone/>
              <a:defRPr b="0" i="0" sz="6000" cap="none">
                <a:solidFill>
                  <a:schemeClr val="dk2"/>
                </a:solidFill>
                <a:latin typeface="Raleway"/>
                <a:ea typeface="Raleway"/>
                <a:cs typeface="Raleway"/>
                <a:sym typeface="Raleway"/>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pic>
        <p:nvPicPr>
          <p:cNvPr id="374" name="Google Shape;374;p29"/>
          <p:cNvPicPr preferRelativeResize="0"/>
          <p:nvPr/>
        </p:nvPicPr>
        <p:blipFill rotWithShape="1">
          <a:blip r:embed="rId2">
            <a:alphaModFix/>
          </a:blip>
          <a:srcRect b="0" l="0" r="0" t="0"/>
          <a:stretch/>
        </p:blipFill>
        <p:spPr>
          <a:xfrm>
            <a:off x="16992600" y="528658"/>
            <a:ext cx="771976" cy="771976"/>
          </a:xfrm>
          <a:prstGeom prst="rect">
            <a:avLst/>
          </a:prstGeom>
          <a:noFill/>
          <a:ln>
            <a:noFill/>
          </a:ln>
        </p:spPr>
      </p:pic>
      <p:sp>
        <p:nvSpPr>
          <p:cNvPr id="375" name="Google Shape;375;p29"/>
          <p:cNvSpPr txBox="1"/>
          <p:nvPr>
            <p:ph idx="12" type="sldNum"/>
          </p:nvPr>
        </p:nvSpPr>
        <p:spPr>
          <a:xfrm>
            <a:off x="15630977" y="9921875"/>
            <a:ext cx="2133600" cy="365100"/>
          </a:xfrm>
          <a:prstGeom prst="rect">
            <a:avLst/>
          </a:prstGeom>
          <a:noFill/>
          <a:ln>
            <a:noFill/>
          </a:ln>
        </p:spPr>
        <p:txBody>
          <a:bodyPr anchorCtr="0" anchor="t" bIns="182875" lIns="0" spcFirstLastPara="1" rIns="0" wrap="square" tIns="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7F7F7F"/>
                </a:solidFill>
                <a:latin typeface="Raleway"/>
                <a:ea typeface="Raleway"/>
                <a:cs typeface="Raleway"/>
                <a:sym typeface="Raleway"/>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7F7F7F"/>
                </a:solidFill>
                <a:latin typeface="Raleway"/>
                <a:ea typeface="Raleway"/>
                <a:cs typeface="Raleway"/>
                <a:sym typeface="Raleway"/>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7F7F7F"/>
                </a:solidFill>
                <a:latin typeface="Raleway"/>
                <a:ea typeface="Raleway"/>
                <a:cs typeface="Raleway"/>
                <a:sym typeface="Raleway"/>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7F7F7F"/>
                </a:solidFill>
                <a:latin typeface="Raleway"/>
                <a:ea typeface="Raleway"/>
                <a:cs typeface="Raleway"/>
                <a:sym typeface="Raleway"/>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7F7F7F"/>
                </a:solidFill>
                <a:latin typeface="Raleway"/>
                <a:ea typeface="Raleway"/>
                <a:cs typeface="Raleway"/>
                <a:sym typeface="Raleway"/>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7F7F7F"/>
                </a:solidFill>
                <a:latin typeface="Raleway"/>
                <a:ea typeface="Raleway"/>
                <a:cs typeface="Raleway"/>
                <a:sym typeface="Raleway"/>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7F7F7F"/>
                </a:solidFill>
                <a:latin typeface="Raleway"/>
                <a:ea typeface="Raleway"/>
                <a:cs typeface="Raleway"/>
                <a:sym typeface="Raleway"/>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7F7F7F"/>
                </a:solidFill>
                <a:latin typeface="Raleway"/>
                <a:ea typeface="Raleway"/>
                <a:cs typeface="Raleway"/>
                <a:sym typeface="Raleway"/>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7F7F7F"/>
                </a:solidFill>
                <a:latin typeface="Raleway"/>
                <a:ea typeface="Raleway"/>
                <a:cs typeface="Raleway"/>
                <a:sym typeface="Raleway"/>
              </a:defRPr>
            </a:lvl9pPr>
          </a:lstStyle>
          <a:p>
            <a:pPr indent="0" lvl="0" marL="0" rtl="0" algn="r">
              <a:spcBef>
                <a:spcPts val="0"/>
              </a:spcBef>
              <a:spcAft>
                <a:spcPts val="0"/>
              </a:spcAft>
              <a:buNone/>
            </a:pPr>
            <a:r>
              <a:rPr lang="en-US"/>
              <a:t>Page #</a:t>
            </a:r>
            <a:endParaRPr sz="1200"/>
          </a:p>
        </p:txBody>
      </p:sp>
      <p:sp>
        <p:nvSpPr>
          <p:cNvPr id="376" name="Google Shape;376;p29"/>
          <p:cNvSpPr/>
          <p:nvPr/>
        </p:nvSpPr>
        <p:spPr>
          <a:xfrm>
            <a:off x="2343150" y="9487517"/>
            <a:ext cx="266700" cy="2667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 name="Google Shape;377;p29"/>
          <p:cNvSpPr/>
          <p:nvPr/>
        </p:nvSpPr>
        <p:spPr>
          <a:xfrm>
            <a:off x="1854200" y="9487517"/>
            <a:ext cx="266700" cy="266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p29"/>
          <p:cNvSpPr/>
          <p:nvPr/>
        </p:nvSpPr>
        <p:spPr>
          <a:xfrm>
            <a:off x="1365250" y="9487517"/>
            <a:ext cx="266700" cy="2667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 name="Google Shape;379;p29"/>
          <p:cNvSpPr/>
          <p:nvPr/>
        </p:nvSpPr>
        <p:spPr>
          <a:xfrm>
            <a:off x="876300" y="9487517"/>
            <a:ext cx="266700" cy="266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80" name="Google Shape;380;p29"/>
          <p:cNvCxnSpPr/>
          <p:nvPr/>
        </p:nvCxnSpPr>
        <p:spPr>
          <a:xfrm>
            <a:off x="2981776" y="9754217"/>
            <a:ext cx="14782800" cy="0"/>
          </a:xfrm>
          <a:prstGeom prst="straightConnector1">
            <a:avLst/>
          </a:prstGeom>
          <a:noFill/>
          <a:ln cap="flat" cmpd="sng" w="9525">
            <a:solidFill>
              <a:schemeClr val="dk1"/>
            </a:solidFill>
            <a:prstDash val="solid"/>
            <a:miter lim="800000"/>
            <a:headEnd len="sm" w="sm" type="none"/>
            <a:tailEnd len="sm" w="sm" type="none"/>
          </a:ln>
        </p:spPr>
      </p:cxnSp>
      <p:sp>
        <p:nvSpPr>
          <p:cNvPr id="381" name="Google Shape;381;p29"/>
          <p:cNvSpPr txBox="1"/>
          <p:nvPr>
            <p:ph idx="1" type="body"/>
          </p:nvPr>
        </p:nvSpPr>
        <p:spPr>
          <a:xfrm>
            <a:off x="8920407" y="3288461"/>
            <a:ext cx="7353300" cy="2326500"/>
          </a:xfrm>
          <a:prstGeom prst="rect">
            <a:avLst/>
          </a:prstGeom>
          <a:noFill/>
          <a:ln>
            <a:noFill/>
          </a:ln>
        </p:spPr>
        <p:txBody>
          <a:bodyPr anchorCtr="0" anchor="t" bIns="0" lIns="0" spcFirstLastPara="1" rIns="0" wrap="square" tIns="0">
            <a:normAutofit/>
          </a:bodyPr>
          <a:lstStyle>
            <a:lvl1pPr indent="-228600" lvl="0" marL="457200" rtl="0" algn="l">
              <a:lnSpc>
                <a:spcPct val="100000"/>
              </a:lnSpc>
              <a:spcBef>
                <a:spcPts val="1000"/>
              </a:spcBef>
              <a:spcAft>
                <a:spcPts val="0"/>
              </a:spcAft>
              <a:buClr>
                <a:schemeClr val="dk1"/>
              </a:buClr>
              <a:buSzPts val="2400"/>
              <a:buNone/>
              <a:defRPr b="0" i="0" sz="2400">
                <a:latin typeface="Proxima Nova"/>
                <a:ea typeface="Proxima Nova"/>
                <a:cs typeface="Proxima Nova"/>
                <a:sym typeface="Proxima Nova"/>
              </a:defRPr>
            </a:lvl1pPr>
            <a:lvl2pPr indent="-228600" lvl="1" marL="914400" rtl="0" algn="l">
              <a:lnSpc>
                <a:spcPct val="100000"/>
              </a:lnSpc>
              <a:spcBef>
                <a:spcPts val="500"/>
              </a:spcBef>
              <a:spcAft>
                <a:spcPts val="0"/>
              </a:spcAft>
              <a:buClr>
                <a:schemeClr val="dk1"/>
              </a:buClr>
              <a:buSzPts val="2400"/>
              <a:buNone/>
              <a:defRPr b="0" i="0" sz="2400">
                <a:latin typeface="Proxima Nova"/>
                <a:ea typeface="Proxima Nova"/>
                <a:cs typeface="Proxima Nova"/>
                <a:sym typeface="Proxima Nova"/>
              </a:defRPr>
            </a:lvl2pPr>
            <a:lvl3pPr indent="-228600" lvl="2" marL="1371600" rtl="0" algn="l">
              <a:lnSpc>
                <a:spcPct val="100000"/>
              </a:lnSpc>
              <a:spcBef>
                <a:spcPts val="500"/>
              </a:spcBef>
              <a:spcAft>
                <a:spcPts val="0"/>
              </a:spcAft>
              <a:buClr>
                <a:schemeClr val="dk1"/>
              </a:buClr>
              <a:buSzPts val="2400"/>
              <a:buNone/>
              <a:defRPr b="0" i="0" sz="2400">
                <a:latin typeface="Proxima Nova"/>
                <a:ea typeface="Proxima Nova"/>
                <a:cs typeface="Proxima Nova"/>
                <a:sym typeface="Proxima Nova"/>
              </a:defRPr>
            </a:lvl3pPr>
            <a:lvl4pPr indent="-228600" lvl="3" marL="1828800" rtl="0" algn="l">
              <a:lnSpc>
                <a:spcPct val="100000"/>
              </a:lnSpc>
              <a:spcBef>
                <a:spcPts val="500"/>
              </a:spcBef>
              <a:spcAft>
                <a:spcPts val="0"/>
              </a:spcAft>
              <a:buClr>
                <a:schemeClr val="dk1"/>
              </a:buClr>
              <a:buSzPts val="2400"/>
              <a:buNone/>
              <a:defRPr b="0" i="0" sz="2400">
                <a:latin typeface="Proxima Nova"/>
                <a:ea typeface="Proxima Nova"/>
                <a:cs typeface="Proxima Nova"/>
                <a:sym typeface="Proxima Nova"/>
              </a:defRPr>
            </a:lvl4pPr>
            <a:lvl5pPr indent="-228600" lvl="4" marL="2286000" rtl="0" algn="l">
              <a:lnSpc>
                <a:spcPct val="100000"/>
              </a:lnSpc>
              <a:spcBef>
                <a:spcPts val="500"/>
              </a:spcBef>
              <a:spcAft>
                <a:spcPts val="0"/>
              </a:spcAft>
              <a:buClr>
                <a:schemeClr val="dk1"/>
              </a:buClr>
              <a:buSzPts val="2400"/>
              <a:buNone/>
              <a:defRPr b="0" i="0" sz="2400">
                <a:latin typeface="Proxima Nova"/>
                <a:ea typeface="Proxima Nova"/>
                <a:cs typeface="Proxima Nova"/>
                <a:sym typeface="Proxima Nova"/>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82" name="Google Shape;382;p29"/>
          <p:cNvSpPr txBox="1"/>
          <p:nvPr>
            <p:ph idx="2" type="body"/>
          </p:nvPr>
        </p:nvSpPr>
        <p:spPr>
          <a:xfrm>
            <a:off x="8920407" y="2701538"/>
            <a:ext cx="7353300" cy="553800"/>
          </a:xfrm>
          <a:prstGeom prst="rect">
            <a:avLst/>
          </a:prstGeom>
          <a:noFill/>
          <a:ln>
            <a:noFill/>
          </a:ln>
        </p:spPr>
        <p:txBody>
          <a:bodyPr anchorCtr="0" anchor="t" bIns="0" lIns="0" spcFirstLastPara="1" rIns="0" wrap="square" tIns="0">
            <a:normAutofit/>
          </a:bodyPr>
          <a:lstStyle>
            <a:lvl1pPr indent="-228600" lvl="0" marL="457200" rtl="0" algn="l">
              <a:lnSpc>
                <a:spcPct val="90000"/>
              </a:lnSpc>
              <a:spcBef>
                <a:spcPts val="1000"/>
              </a:spcBef>
              <a:spcAft>
                <a:spcPts val="0"/>
              </a:spcAft>
              <a:buClr>
                <a:schemeClr val="dk2"/>
              </a:buClr>
              <a:buSzPts val="3200"/>
              <a:buNone/>
              <a:defRPr sz="3200">
                <a:solidFill>
                  <a:schemeClr val="dk2"/>
                </a:solidFill>
              </a:defRPr>
            </a:lvl1pPr>
            <a:lvl2pPr indent="-228600" lvl="1" marL="914400" rtl="0" algn="l">
              <a:lnSpc>
                <a:spcPct val="90000"/>
              </a:lnSpc>
              <a:spcBef>
                <a:spcPts val="500"/>
              </a:spcBef>
              <a:spcAft>
                <a:spcPts val="0"/>
              </a:spcAft>
              <a:buClr>
                <a:schemeClr val="dk1"/>
              </a:buClr>
              <a:buSzPts val="1800"/>
              <a:buNone/>
              <a:defRPr/>
            </a:lvl2pPr>
            <a:lvl3pPr indent="-228600" lvl="2" marL="1371600" rtl="0" algn="l">
              <a:lnSpc>
                <a:spcPct val="90000"/>
              </a:lnSpc>
              <a:spcBef>
                <a:spcPts val="500"/>
              </a:spcBef>
              <a:spcAft>
                <a:spcPts val="0"/>
              </a:spcAft>
              <a:buClr>
                <a:schemeClr val="dk1"/>
              </a:buClr>
              <a:buSzPts val="1800"/>
              <a:buNone/>
              <a:defRPr/>
            </a:lvl3pPr>
            <a:lvl4pPr indent="-228600" lvl="3" marL="1828800" rtl="0" algn="l">
              <a:lnSpc>
                <a:spcPct val="90000"/>
              </a:lnSpc>
              <a:spcBef>
                <a:spcPts val="500"/>
              </a:spcBef>
              <a:spcAft>
                <a:spcPts val="0"/>
              </a:spcAft>
              <a:buClr>
                <a:schemeClr val="dk1"/>
              </a:buClr>
              <a:buSzPts val="1800"/>
              <a:buNone/>
              <a:defRPr/>
            </a:lvl4pPr>
            <a:lvl5pPr indent="-228600" lvl="4" marL="2286000" rtl="0" algn="l">
              <a:lnSpc>
                <a:spcPct val="90000"/>
              </a:lnSpc>
              <a:spcBef>
                <a:spcPts val="500"/>
              </a:spcBef>
              <a:spcAft>
                <a:spcPts val="0"/>
              </a:spcAft>
              <a:buClr>
                <a:schemeClr val="dk1"/>
              </a:buClr>
              <a:buSzPts val="1800"/>
              <a:buNone/>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83" name="Google Shape;383;p29"/>
          <p:cNvSpPr txBox="1"/>
          <p:nvPr>
            <p:ph idx="3" type="body"/>
          </p:nvPr>
        </p:nvSpPr>
        <p:spPr>
          <a:xfrm>
            <a:off x="876300" y="830295"/>
            <a:ext cx="7353300" cy="7970700"/>
          </a:xfrm>
          <a:prstGeom prst="rect">
            <a:avLst/>
          </a:prstGeom>
          <a:solidFill>
            <a:schemeClr val="lt2"/>
          </a:solidFill>
          <a:ln>
            <a:noFill/>
          </a:ln>
        </p:spPr>
        <p:txBody>
          <a:bodyPr anchorCtr="0" anchor="t" bIns="0" lIns="0" spcFirstLastPara="1" rIns="0" wrap="square" tIns="0">
            <a:normAutofit/>
          </a:bodyPr>
          <a:lstStyle>
            <a:lvl1pPr indent="-228600" lvl="0" marL="457200" rtl="0" algn="l">
              <a:lnSpc>
                <a:spcPct val="90000"/>
              </a:lnSpc>
              <a:spcBef>
                <a:spcPts val="1000"/>
              </a:spcBef>
              <a:spcAft>
                <a:spcPts val="0"/>
              </a:spcAft>
              <a:buClr>
                <a:schemeClr val="dk1"/>
              </a:buClr>
              <a:buSzPts val="2400"/>
              <a:buNone/>
              <a:defRPr sz="2400"/>
            </a:lvl1pPr>
            <a:lvl2pPr indent="-228600" lvl="1" marL="914400" rtl="0" algn="l">
              <a:lnSpc>
                <a:spcPct val="90000"/>
              </a:lnSpc>
              <a:spcBef>
                <a:spcPts val="500"/>
              </a:spcBef>
              <a:spcAft>
                <a:spcPts val="0"/>
              </a:spcAft>
              <a:buClr>
                <a:schemeClr val="dk1"/>
              </a:buClr>
              <a:buSzPts val="2400"/>
              <a:buNone/>
              <a:defRPr sz="2400"/>
            </a:lvl2pPr>
            <a:lvl3pPr indent="-228600" lvl="2" marL="1371600" rtl="0" algn="l">
              <a:lnSpc>
                <a:spcPct val="90000"/>
              </a:lnSpc>
              <a:spcBef>
                <a:spcPts val="500"/>
              </a:spcBef>
              <a:spcAft>
                <a:spcPts val="0"/>
              </a:spcAft>
              <a:buClr>
                <a:schemeClr val="dk1"/>
              </a:buClr>
              <a:buSzPts val="2400"/>
              <a:buNone/>
              <a:defRPr sz="2400"/>
            </a:lvl3pPr>
            <a:lvl4pPr indent="-228600" lvl="3" marL="1828800" rtl="0" algn="l">
              <a:lnSpc>
                <a:spcPct val="90000"/>
              </a:lnSpc>
              <a:spcBef>
                <a:spcPts val="500"/>
              </a:spcBef>
              <a:spcAft>
                <a:spcPts val="0"/>
              </a:spcAft>
              <a:buClr>
                <a:schemeClr val="dk1"/>
              </a:buClr>
              <a:buSzPts val="2400"/>
              <a:buNone/>
              <a:defRPr sz="2400"/>
            </a:lvl4pPr>
            <a:lvl5pPr indent="-228600" lvl="4" marL="2286000" rtl="0" algn="l">
              <a:lnSpc>
                <a:spcPct val="90000"/>
              </a:lnSpc>
              <a:spcBef>
                <a:spcPts val="500"/>
              </a:spcBef>
              <a:spcAft>
                <a:spcPts val="0"/>
              </a:spcAft>
              <a:buClr>
                <a:schemeClr val="dk1"/>
              </a:buClr>
              <a:buSzPts val="2400"/>
              <a:buNone/>
              <a:defRPr sz="2400"/>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ta Pink">
  <p:cSld name="Data Pink">
    <p:spTree>
      <p:nvGrpSpPr>
        <p:cNvPr id="384" name="Shape 384"/>
        <p:cNvGrpSpPr/>
        <p:nvPr/>
      </p:nvGrpSpPr>
      <p:grpSpPr>
        <a:xfrm>
          <a:off x="0" y="0"/>
          <a:ext cx="0" cy="0"/>
          <a:chOff x="0" y="0"/>
          <a:chExt cx="0" cy="0"/>
        </a:xfrm>
      </p:grpSpPr>
      <p:sp>
        <p:nvSpPr>
          <p:cNvPr id="385" name="Google Shape;385;p30"/>
          <p:cNvSpPr/>
          <p:nvPr/>
        </p:nvSpPr>
        <p:spPr>
          <a:xfrm>
            <a:off x="9800493" y="2"/>
            <a:ext cx="8482800" cy="102870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 name="Google Shape;386;p30"/>
          <p:cNvSpPr txBox="1"/>
          <p:nvPr>
            <p:ph idx="1" type="body"/>
          </p:nvPr>
        </p:nvSpPr>
        <p:spPr>
          <a:xfrm>
            <a:off x="909125" y="2628900"/>
            <a:ext cx="8235000" cy="659700"/>
          </a:xfrm>
          <a:prstGeom prst="rect">
            <a:avLst/>
          </a:prstGeom>
          <a:noFill/>
          <a:ln>
            <a:noFill/>
          </a:ln>
        </p:spPr>
        <p:txBody>
          <a:bodyPr anchorCtr="0" anchor="b" bIns="0" lIns="0" spcFirstLastPara="1" rIns="0" wrap="square" tIns="0">
            <a:noAutofit/>
          </a:bodyPr>
          <a:lstStyle>
            <a:lvl1pPr indent="-228600" lvl="0" marL="457200" rtl="0" algn="l">
              <a:lnSpc>
                <a:spcPct val="90000"/>
              </a:lnSpc>
              <a:spcBef>
                <a:spcPts val="1000"/>
              </a:spcBef>
              <a:spcAft>
                <a:spcPts val="0"/>
              </a:spcAft>
              <a:buClr>
                <a:srgbClr val="7F7F7F"/>
              </a:buClr>
              <a:buSzPts val="3200"/>
              <a:buNone/>
              <a:defRPr b="0" i="0" sz="3200">
                <a:solidFill>
                  <a:srgbClr val="7F7F7F"/>
                </a:solidFill>
                <a:latin typeface="Proxima Nova"/>
                <a:ea typeface="Proxima Nova"/>
                <a:cs typeface="Proxima Nova"/>
                <a:sym typeface="Proxima Nova"/>
              </a:defRPr>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387" name="Google Shape;387;p30"/>
          <p:cNvSpPr txBox="1"/>
          <p:nvPr>
            <p:ph idx="2" type="body"/>
          </p:nvPr>
        </p:nvSpPr>
        <p:spPr>
          <a:xfrm>
            <a:off x="909124" y="3490913"/>
            <a:ext cx="8235000" cy="5527800"/>
          </a:xfrm>
          <a:prstGeom prst="rect">
            <a:avLst/>
          </a:prstGeom>
          <a:noFill/>
          <a:ln>
            <a:noFill/>
          </a:ln>
        </p:spPr>
        <p:txBody>
          <a:bodyPr anchorCtr="0" anchor="t" bIns="0" lIns="0" spcFirstLastPara="1" rIns="0" wrap="square" tIns="0">
            <a:normAutofit/>
          </a:bodyPr>
          <a:lstStyle>
            <a:lvl1pPr indent="-228600" lvl="0" marL="457200" rtl="0" algn="l">
              <a:lnSpc>
                <a:spcPct val="90000"/>
              </a:lnSpc>
              <a:spcBef>
                <a:spcPts val="1000"/>
              </a:spcBef>
              <a:spcAft>
                <a:spcPts val="0"/>
              </a:spcAft>
              <a:buClr>
                <a:schemeClr val="dk1"/>
              </a:buClr>
              <a:buSzPts val="2400"/>
              <a:buNone/>
              <a:defRPr sz="2400"/>
            </a:lvl1pPr>
            <a:lvl2pPr indent="-228600" lvl="1" marL="914400" rtl="0" algn="l">
              <a:lnSpc>
                <a:spcPct val="90000"/>
              </a:lnSpc>
              <a:spcBef>
                <a:spcPts val="500"/>
              </a:spcBef>
              <a:spcAft>
                <a:spcPts val="0"/>
              </a:spcAft>
              <a:buClr>
                <a:schemeClr val="dk1"/>
              </a:buClr>
              <a:buSzPts val="2400"/>
              <a:buNone/>
              <a:defRPr sz="2400"/>
            </a:lvl2pPr>
            <a:lvl3pPr indent="-228600" lvl="2" marL="1371600" rtl="0" algn="l">
              <a:lnSpc>
                <a:spcPct val="90000"/>
              </a:lnSpc>
              <a:spcBef>
                <a:spcPts val="500"/>
              </a:spcBef>
              <a:spcAft>
                <a:spcPts val="0"/>
              </a:spcAft>
              <a:buClr>
                <a:schemeClr val="dk1"/>
              </a:buClr>
              <a:buSzPts val="2400"/>
              <a:buNone/>
              <a:defRPr sz="2400"/>
            </a:lvl3pPr>
            <a:lvl4pPr indent="-228600" lvl="3" marL="1828800" rtl="0" algn="l">
              <a:lnSpc>
                <a:spcPct val="90000"/>
              </a:lnSpc>
              <a:spcBef>
                <a:spcPts val="500"/>
              </a:spcBef>
              <a:spcAft>
                <a:spcPts val="0"/>
              </a:spcAft>
              <a:buClr>
                <a:schemeClr val="dk1"/>
              </a:buClr>
              <a:buSzPts val="2400"/>
              <a:buNone/>
              <a:defRPr sz="2400"/>
            </a:lvl4pPr>
            <a:lvl5pPr indent="-228600" lvl="4" marL="2286000" rtl="0" algn="l">
              <a:lnSpc>
                <a:spcPct val="90000"/>
              </a:lnSpc>
              <a:spcBef>
                <a:spcPts val="500"/>
              </a:spcBef>
              <a:spcAft>
                <a:spcPts val="0"/>
              </a:spcAft>
              <a:buClr>
                <a:schemeClr val="dk1"/>
              </a:buClr>
              <a:buSzPts val="2400"/>
              <a:buNone/>
              <a:defRPr sz="2400"/>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88" name="Google Shape;388;p30"/>
          <p:cNvSpPr txBox="1"/>
          <p:nvPr>
            <p:ph idx="3" type="body"/>
          </p:nvPr>
        </p:nvSpPr>
        <p:spPr>
          <a:xfrm>
            <a:off x="10439400" y="1638306"/>
            <a:ext cx="7325100" cy="7395900"/>
          </a:xfrm>
          <a:prstGeom prst="rect">
            <a:avLst/>
          </a:prstGeom>
          <a:noFill/>
          <a:ln>
            <a:noFill/>
          </a:ln>
        </p:spPr>
        <p:txBody>
          <a:bodyPr anchorCtr="0" anchor="t" bIns="0" lIns="0" spcFirstLastPara="1" rIns="0" wrap="square" tIns="0">
            <a:normAutofit/>
          </a:bodyPr>
          <a:lstStyle>
            <a:lvl1pPr indent="-228600" lvl="0" marL="457200" rtl="0" algn="l">
              <a:lnSpc>
                <a:spcPct val="90000"/>
              </a:lnSpc>
              <a:spcBef>
                <a:spcPts val="1000"/>
              </a:spcBef>
              <a:spcAft>
                <a:spcPts val="0"/>
              </a:spcAft>
              <a:buClr>
                <a:schemeClr val="dk1"/>
              </a:buClr>
              <a:buSzPts val="2400"/>
              <a:buNone/>
              <a:defRPr sz="2400"/>
            </a:lvl1pPr>
            <a:lvl2pPr indent="-228600" lvl="1" marL="914400" rtl="0" algn="l">
              <a:lnSpc>
                <a:spcPct val="90000"/>
              </a:lnSpc>
              <a:spcBef>
                <a:spcPts val="500"/>
              </a:spcBef>
              <a:spcAft>
                <a:spcPts val="0"/>
              </a:spcAft>
              <a:buClr>
                <a:schemeClr val="dk1"/>
              </a:buClr>
              <a:buSzPts val="2400"/>
              <a:buNone/>
              <a:defRPr sz="2400"/>
            </a:lvl2pPr>
            <a:lvl3pPr indent="-228600" lvl="2" marL="1371600" rtl="0" algn="l">
              <a:lnSpc>
                <a:spcPct val="90000"/>
              </a:lnSpc>
              <a:spcBef>
                <a:spcPts val="500"/>
              </a:spcBef>
              <a:spcAft>
                <a:spcPts val="0"/>
              </a:spcAft>
              <a:buClr>
                <a:schemeClr val="dk1"/>
              </a:buClr>
              <a:buSzPts val="2400"/>
              <a:buNone/>
              <a:defRPr sz="2400"/>
            </a:lvl3pPr>
            <a:lvl4pPr indent="-228600" lvl="3" marL="1828800" rtl="0" algn="l">
              <a:lnSpc>
                <a:spcPct val="90000"/>
              </a:lnSpc>
              <a:spcBef>
                <a:spcPts val="500"/>
              </a:spcBef>
              <a:spcAft>
                <a:spcPts val="0"/>
              </a:spcAft>
              <a:buClr>
                <a:schemeClr val="dk1"/>
              </a:buClr>
              <a:buSzPts val="2400"/>
              <a:buNone/>
              <a:defRPr sz="2400"/>
            </a:lvl4pPr>
            <a:lvl5pPr indent="-228600" lvl="4" marL="2286000" rtl="0" algn="l">
              <a:lnSpc>
                <a:spcPct val="90000"/>
              </a:lnSpc>
              <a:spcBef>
                <a:spcPts val="500"/>
              </a:spcBef>
              <a:spcAft>
                <a:spcPts val="0"/>
              </a:spcAft>
              <a:buClr>
                <a:schemeClr val="dk1"/>
              </a:buClr>
              <a:buSzPts val="2400"/>
              <a:buNone/>
              <a:defRPr sz="2400"/>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pic>
        <p:nvPicPr>
          <p:cNvPr id="389" name="Google Shape;389;p30"/>
          <p:cNvPicPr preferRelativeResize="0"/>
          <p:nvPr/>
        </p:nvPicPr>
        <p:blipFill rotWithShape="1">
          <a:blip r:embed="rId2">
            <a:alphaModFix/>
          </a:blip>
          <a:srcRect b="0" l="0" r="0" t="0"/>
          <a:stretch/>
        </p:blipFill>
        <p:spPr>
          <a:xfrm>
            <a:off x="16992600" y="528658"/>
            <a:ext cx="771976" cy="771976"/>
          </a:xfrm>
          <a:prstGeom prst="rect">
            <a:avLst/>
          </a:prstGeom>
          <a:noFill/>
          <a:ln>
            <a:noFill/>
          </a:ln>
        </p:spPr>
      </p:pic>
      <p:sp>
        <p:nvSpPr>
          <p:cNvPr id="390" name="Google Shape;390;p30"/>
          <p:cNvSpPr/>
          <p:nvPr/>
        </p:nvSpPr>
        <p:spPr>
          <a:xfrm>
            <a:off x="2343150" y="9487517"/>
            <a:ext cx="266700" cy="2667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p30"/>
          <p:cNvSpPr/>
          <p:nvPr/>
        </p:nvSpPr>
        <p:spPr>
          <a:xfrm>
            <a:off x="1854200" y="9487517"/>
            <a:ext cx="266700" cy="266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p30"/>
          <p:cNvSpPr/>
          <p:nvPr/>
        </p:nvSpPr>
        <p:spPr>
          <a:xfrm>
            <a:off x="1365250" y="9487517"/>
            <a:ext cx="266700" cy="2667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 name="Google Shape;393;p30"/>
          <p:cNvSpPr/>
          <p:nvPr/>
        </p:nvSpPr>
        <p:spPr>
          <a:xfrm>
            <a:off x="876300" y="9487517"/>
            <a:ext cx="266700" cy="266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94" name="Google Shape;394;p30"/>
          <p:cNvCxnSpPr/>
          <p:nvPr/>
        </p:nvCxnSpPr>
        <p:spPr>
          <a:xfrm>
            <a:off x="2981776" y="9754217"/>
            <a:ext cx="14782800" cy="0"/>
          </a:xfrm>
          <a:prstGeom prst="straightConnector1">
            <a:avLst/>
          </a:prstGeom>
          <a:noFill/>
          <a:ln cap="flat" cmpd="sng" w="9525">
            <a:solidFill>
              <a:schemeClr val="dk1"/>
            </a:solidFill>
            <a:prstDash val="solid"/>
            <a:miter lim="800000"/>
            <a:headEnd len="sm" w="sm" type="none"/>
            <a:tailEnd len="sm" w="sm" type="none"/>
          </a:ln>
        </p:spPr>
      </p:cxnSp>
      <p:sp>
        <p:nvSpPr>
          <p:cNvPr id="395" name="Google Shape;395;p30"/>
          <p:cNvSpPr txBox="1"/>
          <p:nvPr>
            <p:ph idx="12" type="sldNum"/>
          </p:nvPr>
        </p:nvSpPr>
        <p:spPr>
          <a:xfrm>
            <a:off x="15627095" y="9921240"/>
            <a:ext cx="2130600" cy="365700"/>
          </a:xfrm>
          <a:prstGeom prst="rect">
            <a:avLst/>
          </a:prstGeom>
          <a:noFill/>
          <a:ln>
            <a:noFill/>
          </a:ln>
        </p:spPr>
        <p:txBody>
          <a:bodyPr anchorCtr="0" anchor="t" bIns="91425" lIns="0" spcFirstLastPara="1" rIns="0" wrap="square" tIns="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9pPr>
          </a:lstStyle>
          <a:p>
            <a:pPr indent="0" lvl="0" marL="0" rtl="0" algn="r">
              <a:spcBef>
                <a:spcPts val="0"/>
              </a:spcBef>
              <a:spcAft>
                <a:spcPts val="0"/>
              </a:spcAft>
              <a:buNone/>
            </a:pPr>
            <a:fld id="{00000000-1234-1234-1234-123412341234}" type="slidenum">
              <a:rPr lang="en-US"/>
              <a:t>‹#›</a:t>
            </a:fld>
            <a:endParaRPr/>
          </a:p>
        </p:txBody>
      </p:sp>
      <p:sp>
        <p:nvSpPr>
          <p:cNvPr id="396" name="Google Shape;396;p30"/>
          <p:cNvSpPr txBox="1"/>
          <p:nvPr>
            <p:ph type="title"/>
          </p:nvPr>
        </p:nvSpPr>
        <p:spPr>
          <a:xfrm>
            <a:off x="876300" y="952499"/>
            <a:ext cx="8267700" cy="990600"/>
          </a:xfrm>
          <a:prstGeom prst="rect">
            <a:avLst/>
          </a:prstGeom>
          <a:noFill/>
          <a:ln>
            <a:noFill/>
          </a:ln>
        </p:spPr>
        <p:txBody>
          <a:bodyPr anchorCtr="0" anchor="t" bIns="0" lIns="0" spcFirstLastPara="1" rIns="0" wrap="square" tIns="0">
            <a:normAutofit/>
          </a:bodyPr>
          <a:lstStyle>
            <a:lvl1pPr lvl="0" rtl="0" algn="l">
              <a:lnSpc>
                <a:spcPct val="90000"/>
              </a:lnSpc>
              <a:spcBef>
                <a:spcPts val="0"/>
              </a:spcBef>
              <a:spcAft>
                <a:spcPts val="0"/>
              </a:spcAft>
              <a:buClr>
                <a:schemeClr val="dk2"/>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B">
  <p:cSld name="Content B">
    <p:spTree>
      <p:nvGrpSpPr>
        <p:cNvPr id="397" name="Shape 397"/>
        <p:cNvGrpSpPr/>
        <p:nvPr/>
      </p:nvGrpSpPr>
      <p:grpSpPr>
        <a:xfrm>
          <a:off x="0" y="0"/>
          <a:ext cx="0" cy="0"/>
          <a:chOff x="0" y="0"/>
          <a:chExt cx="0" cy="0"/>
        </a:xfrm>
      </p:grpSpPr>
      <p:sp>
        <p:nvSpPr>
          <p:cNvPr id="398" name="Google Shape;398;p31"/>
          <p:cNvSpPr txBox="1"/>
          <p:nvPr>
            <p:ph idx="1" type="body"/>
          </p:nvPr>
        </p:nvSpPr>
        <p:spPr>
          <a:xfrm>
            <a:off x="876300" y="2628900"/>
            <a:ext cx="8039100" cy="6527700"/>
          </a:xfrm>
          <a:prstGeom prst="rect">
            <a:avLst/>
          </a:prstGeom>
          <a:noFill/>
          <a:ln>
            <a:noFill/>
          </a:ln>
        </p:spPr>
        <p:txBody>
          <a:bodyPr anchorCtr="0" anchor="t" bIns="0" lIns="0" spcFirstLastPara="1" rIns="0" wrap="square" tIns="0">
            <a:normAutofit/>
          </a:bodyPr>
          <a:lstStyle>
            <a:lvl1pPr indent="-228600" lvl="0" marL="457200" rtl="0" algn="l">
              <a:lnSpc>
                <a:spcPct val="90000"/>
              </a:lnSpc>
              <a:spcBef>
                <a:spcPts val="1000"/>
              </a:spcBef>
              <a:spcAft>
                <a:spcPts val="0"/>
              </a:spcAft>
              <a:buClr>
                <a:schemeClr val="dk1"/>
              </a:buClr>
              <a:buSzPts val="2400"/>
              <a:buNone/>
              <a:defRPr sz="2400"/>
            </a:lvl1pPr>
            <a:lvl2pPr indent="-228600" lvl="1" marL="914400" rtl="0" algn="l">
              <a:lnSpc>
                <a:spcPct val="90000"/>
              </a:lnSpc>
              <a:spcBef>
                <a:spcPts val="500"/>
              </a:spcBef>
              <a:spcAft>
                <a:spcPts val="0"/>
              </a:spcAft>
              <a:buClr>
                <a:schemeClr val="dk1"/>
              </a:buClr>
              <a:buSzPts val="2400"/>
              <a:buNone/>
              <a:defRPr sz="2400"/>
            </a:lvl2pPr>
            <a:lvl3pPr indent="-228600" lvl="2" marL="1371600" rtl="0" algn="l">
              <a:lnSpc>
                <a:spcPct val="90000"/>
              </a:lnSpc>
              <a:spcBef>
                <a:spcPts val="500"/>
              </a:spcBef>
              <a:spcAft>
                <a:spcPts val="0"/>
              </a:spcAft>
              <a:buClr>
                <a:schemeClr val="dk1"/>
              </a:buClr>
              <a:buSzPts val="2400"/>
              <a:buNone/>
              <a:defRPr sz="2400"/>
            </a:lvl3pPr>
            <a:lvl4pPr indent="-228600" lvl="3" marL="1828800" rtl="0" algn="l">
              <a:lnSpc>
                <a:spcPct val="90000"/>
              </a:lnSpc>
              <a:spcBef>
                <a:spcPts val="500"/>
              </a:spcBef>
              <a:spcAft>
                <a:spcPts val="0"/>
              </a:spcAft>
              <a:buClr>
                <a:schemeClr val="dk1"/>
              </a:buClr>
              <a:buSzPts val="2400"/>
              <a:buNone/>
              <a:defRPr sz="2400"/>
            </a:lvl4pPr>
            <a:lvl5pPr indent="-228600" lvl="4" marL="2286000" rtl="0" algn="l">
              <a:lnSpc>
                <a:spcPct val="90000"/>
              </a:lnSpc>
              <a:spcBef>
                <a:spcPts val="500"/>
              </a:spcBef>
              <a:spcAft>
                <a:spcPts val="0"/>
              </a:spcAft>
              <a:buClr>
                <a:schemeClr val="dk1"/>
              </a:buClr>
              <a:buSzPts val="2400"/>
              <a:buNone/>
              <a:defRPr sz="2400"/>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99" name="Google Shape;399;p31"/>
          <p:cNvSpPr txBox="1"/>
          <p:nvPr>
            <p:ph idx="2" type="body"/>
          </p:nvPr>
        </p:nvSpPr>
        <p:spPr>
          <a:xfrm>
            <a:off x="9545814" y="2628900"/>
            <a:ext cx="8211900" cy="6527700"/>
          </a:xfrm>
          <a:prstGeom prst="rect">
            <a:avLst/>
          </a:prstGeom>
          <a:noFill/>
          <a:ln>
            <a:noFill/>
          </a:ln>
        </p:spPr>
        <p:txBody>
          <a:bodyPr anchorCtr="0" anchor="t" bIns="0" lIns="0" spcFirstLastPara="1" rIns="0" wrap="square" tIns="0">
            <a:normAutofit/>
          </a:bodyPr>
          <a:lstStyle>
            <a:lvl1pPr indent="-228600" lvl="0" marL="457200" rtl="0" algn="l">
              <a:lnSpc>
                <a:spcPct val="90000"/>
              </a:lnSpc>
              <a:spcBef>
                <a:spcPts val="1000"/>
              </a:spcBef>
              <a:spcAft>
                <a:spcPts val="0"/>
              </a:spcAft>
              <a:buClr>
                <a:schemeClr val="dk1"/>
              </a:buClr>
              <a:buSzPts val="2400"/>
              <a:buNone/>
              <a:defRPr sz="2400"/>
            </a:lvl1pPr>
            <a:lvl2pPr indent="-228600" lvl="1" marL="914400" rtl="0" algn="l">
              <a:lnSpc>
                <a:spcPct val="90000"/>
              </a:lnSpc>
              <a:spcBef>
                <a:spcPts val="500"/>
              </a:spcBef>
              <a:spcAft>
                <a:spcPts val="0"/>
              </a:spcAft>
              <a:buClr>
                <a:schemeClr val="dk1"/>
              </a:buClr>
              <a:buSzPts val="2400"/>
              <a:buNone/>
              <a:defRPr sz="2400"/>
            </a:lvl2pPr>
            <a:lvl3pPr indent="-228600" lvl="2" marL="1371600" rtl="0" algn="l">
              <a:lnSpc>
                <a:spcPct val="90000"/>
              </a:lnSpc>
              <a:spcBef>
                <a:spcPts val="500"/>
              </a:spcBef>
              <a:spcAft>
                <a:spcPts val="0"/>
              </a:spcAft>
              <a:buClr>
                <a:schemeClr val="dk1"/>
              </a:buClr>
              <a:buSzPts val="2400"/>
              <a:buNone/>
              <a:defRPr sz="2400"/>
            </a:lvl3pPr>
            <a:lvl4pPr indent="-228600" lvl="3" marL="1828800" rtl="0" algn="l">
              <a:lnSpc>
                <a:spcPct val="90000"/>
              </a:lnSpc>
              <a:spcBef>
                <a:spcPts val="500"/>
              </a:spcBef>
              <a:spcAft>
                <a:spcPts val="0"/>
              </a:spcAft>
              <a:buClr>
                <a:schemeClr val="dk1"/>
              </a:buClr>
              <a:buSzPts val="2400"/>
              <a:buNone/>
              <a:defRPr sz="2400"/>
            </a:lvl4pPr>
            <a:lvl5pPr indent="-228600" lvl="4" marL="2286000" rtl="0" algn="l">
              <a:lnSpc>
                <a:spcPct val="90000"/>
              </a:lnSpc>
              <a:spcBef>
                <a:spcPts val="500"/>
              </a:spcBef>
              <a:spcAft>
                <a:spcPts val="0"/>
              </a:spcAft>
              <a:buClr>
                <a:schemeClr val="dk1"/>
              </a:buClr>
              <a:buSzPts val="2400"/>
              <a:buNone/>
              <a:defRPr sz="2400"/>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pic>
        <p:nvPicPr>
          <p:cNvPr id="400" name="Google Shape;400;p31"/>
          <p:cNvPicPr preferRelativeResize="0"/>
          <p:nvPr/>
        </p:nvPicPr>
        <p:blipFill rotWithShape="1">
          <a:blip r:embed="rId2">
            <a:alphaModFix/>
          </a:blip>
          <a:srcRect b="0" l="0" r="0" t="0"/>
          <a:stretch/>
        </p:blipFill>
        <p:spPr>
          <a:xfrm>
            <a:off x="16992600" y="528658"/>
            <a:ext cx="771976" cy="771976"/>
          </a:xfrm>
          <a:prstGeom prst="rect">
            <a:avLst/>
          </a:prstGeom>
          <a:noFill/>
          <a:ln>
            <a:noFill/>
          </a:ln>
        </p:spPr>
      </p:pic>
      <p:sp>
        <p:nvSpPr>
          <p:cNvPr id="401" name="Google Shape;401;p31"/>
          <p:cNvSpPr/>
          <p:nvPr/>
        </p:nvSpPr>
        <p:spPr>
          <a:xfrm>
            <a:off x="2343150" y="9487517"/>
            <a:ext cx="266700" cy="2667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 name="Google Shape;402;p31"/>
          <p:cNvSpPr/>
          <p:nvPr/>
        </p:nvSpPr>
        <p:spPr>
          <a:xfrm>
            <a:off x="1854200" y="9487517"/>
            <a:ext cx="266700" cy="266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 name="Google Shape;403;p31"/>
          <p:cNvSpPr/>
          <p:nvPr/>
        </p:nvSpPr>
        <p:spPr>
          <a:xfrm>
            <a:off x="1365250" y="9487517"/>
            <a:ext cx="266700" cy="2667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 name="Google Shape;404;p31"/>
          <p:cNvSpPr/>
          <p:nvPr/>
        </p:nvSpPr>
        <p:spPr>
          <a:xfrm>
            <a:off x="876300" y="9487517"/>
            <a:ext cx="266700" cy="266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05" name="Google Shape;405;p31"/>
          <p:cNvCxnSpPr/>
          <p:nvPr/>
        </p:nvCxnSpPr>
        <p:spPr>
          <a:xfrm>
            <a:off x="2981776" y="9754217"/>
            <a:ext cx="14782800" cy="0"/>
          </a:xfrm>
          <a:prstGeom prst="straightConnector1">
            <a:avLst/>
          </a:prstGeom>
          <a:noFill/>
          <a:ln cap="flat" cmpd="sng" w="9525">
            <a:solidFill>
              <a:schemeClr val="dk1"/>
            </a:solidFill>
            <a:prstDash val="solid"/>
            <a:miter lim="800000"/>
            <a:headEnd len="sm" w="sm" type="none"/>
            <a:tailEnd len="sm" w="sm" type="none"/>
          </a:ln>
        </p:spPr>
      </p:cxnSp>
      <p:sp>
        <p:nvSpPr>
          <p:cNvPr id="406" name="Google Shape;406;p31"/>
          <p:cNvSpPr txBox="1"/>
          <p:nvPr>
            <p:ph idx="12" type="sldNum"/>
          </p:nvPr>
        </p:nvSpPr>
        <p:spPr>
          <a:xfrm>
            <a:off x="15627095" y="9921240"/>
            <a:ext cx="2130600" cy="365700"/>
          </a:xfrm>
          <a:prstGeom prst="rect">
            <a:avLst/>
          </a:prstGeom>
          <a:noFill/>
          <a:ln>
            <a:noFill/>
          </a:ln>
        </p:spPr>
        <p:txBody>
          <a:bodyPr anchorCtr="0" anchor="t" bIns="91425" lIns="0" spcFirstLastPara="1" rIns="0" wrap="square" tIns="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9pPr>
          </a:lstStyle>
          <a:p>
            <a:pPr indent="0" lvl="0" marL="0" rtl="0" algn="r">
              <a:spcBef>
                <a:spcPts val="0"/>
              </a:spcBef>
              <a:spcAft>
                <a:spcPts val="0"/>
              </a:spcAft>
              <a:buNone/>
            </a:pPr>
            <a:fld id="{00000000-1234-1234-1234-123412341234}" type="slidenum">
              <a:rPr lang="en-US"/>
              <a:t>‹#›</a:t>
            </a:fld>
            <a:endParaRPr/>
          </a:p>
        </p:txBody>
      </p:sp>
      <p:sp>
        <p:nvSpPr>
          <p:cNvPr id="407" name="Google Shape;407;p31"/>
          <p:cNvSpPr txBox="1"/>
          <p:nvPr>
            <p:ph type="title"/>
          </p:nvPr>
        </p:nvSpPr>
        <p:spPr>
          <a:xfrm>
            <a:off x="876300" y="952499"/>
            <a:ext cx="15659100" cy="1509300"/>
          </a:xfrm>
          <a:prstGeom prst="rect">
            <a:avLst/>
          </a:prstGeom>
          <a:noFill/>
          <a:ln>
            <a:noFill/>
          </a:ln>
        </p:spPr>
        <p:txBody>
          <a:bodyPr anchorCtr="0" anchor="t" bIns="0" lIns="0" spcFirstLastPara="1" rIns="0" wrap="square" tIns="0">
            <a:normAutofit/>
          </a:bodyPr>
          <a:lstStyle>
            <a:lvl1pPr lvl="0" rtl="0" algn="l">
              <a:lnSpc>
                <a:spcPct val="90000"/>
              </a:lnSpc>
              <a:spcBef>
                <a:spcPts val="0"/>
              </a:spcBef>
              <a:spcAft>
                <a:spcPts val="0"/>
              </a:spcAft>
              <a:buClr>
                <a:schemeClr val="dk2"/>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
  <p:cSld name="Content A">
    <p:spTree>
      <p:nvGrpSpPr>
        <p:cNvPr id="41" name="Shape 41"/>
        <p:cNvGrpSpPr/>
        <p:nvPr/>
      </p:nvGrpSpPr>
      <p:grpSpPr>
        <a:xfrm>
          <a:off x="0" y="0"/>
          <a:ext cx="0" cy="0"/>
          <a:chOff x="0" y="0"/>
          <a:chExt cx="0" cy="0"/>
        </a:xfrm>
      </p:grpSpPr>
      <p:sp>
        <p:nvSpPr>
          <p:cNvPr id="42" name="Google Shape;42;p4"/>
          <p:cNvSpPr txBox="1"/>
          <p:nvPr>
            <p:ph idx="12" type="sldNum"/>
          </p:nvPr>
        </p:nvSpPr>
        <p:spPr>
          <a:xfrm>
            <a:off x="15630977" y="9921875"/>
            <a:ext cx="2133600" cy="365125"/>
          </a:xfrm>
          <a:prstGeom prst="rect">
            <a:avLst/>
          </a:prstGeom>
          <a:noFill/>
          <a:ln>
            <a:noFill/>
          </a:ln>
        </p:spPr>
        <p:txBody>
          <a:bodyPr anchorCtr="0" anchor="t" bIns="182875" lIns="0" spcFirstLastPara="1" rIns="0" wrap="square" tIns="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7F7F7F"/>
                </a:solidFill>
                <a:latin typeface="Raleway"/>
                <a:ea typeface="Raleway"/>
                <a:cs typeface="Raleway"/>
                <a:sym typeface="Raleway"/>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7F7F7F"/>
                </a:solidFill>
                <a:latin typeface="Raleway"/>
                <a:ea typeface="Raleway"/>
                <a:cs typeface="Raleway"/>
                <a:sym typeface="Raleway"/>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7F7F7F"/>
                </a:solidFill>
                <a:latin typeface="Raleway"/>
                <a:ea typeface="Raleway"/>
                <a:cs typeface="Raleway"/>
                <a:sym typeface="Raleway"/>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7F7F7F"/>
                </a:solidFill>
                <a:latin typeface="Raleway"/>
                <a:ea typeface="Raleway"/>
                <a:cs typeface="Raleway"/>
                <a:sym typeface="Raleway"/>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7F7F7F"/>
                </a:solidFill>
                <a:latin typeface="Raleway"/>
                <a:ea typeface="Raleway"/>
                <a:cs typeface="Raleway"/>
                <a:sym typeface="Raleway"/>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7F7F7F"/>
                </a:solidFill>
                <a:latin typeface="Raleway"/>
                <a:ea typeface="Raleway"/>
                <a:cs typeface="Raleway"/>
                <a:sym typeface="Raleway"/>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7F7F7F"/>
                </a:solidFill>
                <a:latin typeface="Raleway"/>
                <a:ea typeface="Raleway"/>
                <a:cs typeface="Raleway"/>
                <a:sym typeface="Raleway"/>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7F7F7F"/>
                </a:solidFill>
                <a:latin typeface="Raleway"/>
                <a:ea typeface="Raleway"/>
                <a:cs typeface="Raleway"/>
                <a:sym typeface="Raleway"/>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7F7F7F"/>
                </a:solidFill>
                <a:latin typeface="Raleway"/>
                <a:ea typeface="Raleway"/>
                <a:cs typeface="Raleway"/>
                <a:sym typeface="Raleway"/>
              </a:defRPr>
            </a:lvl9pPr>
          </a:lstStyle>
          <a:p>
            <a:pPr indent="0" lvl="0" marL="0" rtl="0" algn="r">
              <a:spcBef>
                <a:spcPts val="0"/>
              </a:spcBef>
              <a:spcAft>
                <a:spcPts val="0"/>
              </a:spcAft>
              <a:buNone/>
            </a:pPr>
            <a:r>
              <a:rPr lang="en-US"/>
              <a:t>Page #</a:t>
            </a:r>
            <a:endParaRPr sz="1200"/>
          </a:p>
        </p:txBody>
      </p:sp>
      <p:sp>
        <p:nvSpPr>
          <p:cNvPr id="43" name="Google Shape;43;p4"/>
          <p:cNvSpPr txBox="1"/>
          <p:nvPr>
            <p:ph idx="1" type="subTitle"/>
          </p:nvPr>
        </p:nvSpPr>
        <p:spPr>
          <a:xfrm>
            <a:off x="876300" y="3058859"/>
            <a:ext cx="7353300" cy="484442"/>
          </a:xfrm>
          <a:prstGeom prst="rect">
            <a:avLst/>
          </a:prstGeom>
          <a:noFill/>
          <a:ln>
            <a:noFill/>
          </a:ln>
        </p:spPr>
        <p:txBody>
          <a:bodyPr anchorCtr="0" anchor="t" bIns="0" lIns="0" spcFirstLastPara="1" rIns="0" wrap="square" tIns="0">
            <a:normAutofit/>
          </a:bodyPr>
          <a:lstStyle>
            <a:lvl1pPr lvl="0" algn="l">
              <a:lnSpc>
                <a:spcPct val="100000"/>
              </a:lnSpc>
              <a:spcBef>
                <a:spcPts val="600"/>
              </a:spcBef>
              <a:spcAft>
                <a:spcPts val="0"/>
              </a:spcAft>
              <a:buClr>
                <a:schemeClr val="dk2"/>
              </a:buClr>
              <a:buSzPts val="3200"/>
              <a:buFont typeface="Noto Sans Symbols"/>
              <a:buNone/>
              <a:defRPr b="0" i="0" sz="3200">
                <a:solidFill>
                  <a:schemeClr val="dk2"/>
                </a:solidFill>
                <a:latin typeface="Proxima Nova"/>
                <a:ea typeface="Proxima Nova"/>
                <a:cs typeface="Proxima Nova"/>
                <a:sym typeface="Proxima Nova"/>
              </a:defRPr>
            </a:lvl1pPr>
            <a:lvl2pPr lvl="1" algn="l">
              <a:lnSpc>
                <a:spcPct val="90000"/>
              </a:lnSpc>
              <a:spcBef>
                <a:spcPts val="600"/>
              </a:spcBef>
              <a:spcAft>
                <a:spcPts val="0"/>
              </a:spcAft>
              <a:buClr>
                <a:schemeClr val="dk1"/>
              </a:buClr>
              <a:buSzPts val="2800"/>
              <a:buFont typeface="Noto Sans Symbols"/>
              <a:buChar char="▪"/>
              <a:defRPr b="0" i="0" sz="2800">
                <a:solidFill>
                  <a:schemeClr val="dk1"/>
                </a:solidFill>
                <a:latin typeface="Proxima Nova"/>
                <a:ea typeface="Proxima Nova"/>
                <a:cs typeface="Proxima Nova"/>
                <a:sym typeface="Proxima Nova"/>
              </a:defRPr>
            </a:lvl2pPr>
            <a:lvl3pPr lvl="2" algn="l">
              <a:lnSpc>
                <a:spcPct val="150000"/>
              </a:lnSpc>
              <a:spcBef>
                <a:spcPts val="600"/>
              </a:spcBef>
              <a:spcAft>
                <a:spcPts val="0"/>
              </a:spcAft>
              <a:buClr>
                <a:schemeClr val="dk1"/>
              </a:buClr>
              <a:buSzPts val="3200"/>
              <a:buFont typeface="Noto Sans Symbols"/>
              <a:buChar char="▪"/>
              <a:defRPr b="0" i="0" sz="3200">
                <a:solidFill>
                  <a:schemeClr val="dk1"/>
                </a:solidFill>
                <a:latin typeface="Proxima Nova"/>
                <a:ea typeface="Proxima Nova"/>
                <a:cs typeface="Proxima Nova"/>
                <a:sym typeface="Proxima Nova"/>
              </a:defRPr>
            </a:lvl3pPr>
            <a:lvl4pPr lvl="3" algn="l">
              <a:lnSpc>
                <a:spcPct val="150000"/>
              </a:lnSpc>
              <a:spcBef>
                <a:spcPts val="600"/>
              </a:spcBef>
              <a:spcAft>
                <a:spcPts val="0"/>
              </a:spcAft>
              <a:buClr>
                <a:schemeClr val="dk1"/>
              </a:buClr>
              <a:buSzPts val="3200"/>
              <a:buFont typeface="Noto Sans Symbols"/>
              <a:buChar char="▪"/>
              <a:defRPr b="0" i="0" sz="3200">
                <a:solidFill>
                  <a:schemeClr val="dk1"/>
                </a:solidFill>
                <a:latin typeface="Proxima Nova"/>
                <a:ea typeface="Proxima Nova"/>
                <a:cs typeface="Proxima Nova"/>
                <a:sym typeface="Proxima Nova"/>
              </a:defRPr>
            </a:lvl4pPr>
            <a:lvl5pPr lvl="4" algn="l">
              <a:lnSpc>
                <a:spcPct val="150000"/>
              </a:lnSpc>
              <a:spcBef>
                <a:spcPts val="600"/>
              </a:spcBef>
              <a:spcAft>
                <a:spcPts val="0"/>
              </a:spcAft>
              <a:buClr>
                <a:schemeClr val="dk1"/>
              </a:buClr>
              <a:buSzPts val="3200"/>
              <a:buFont typeface="Noto Sans Symbols"/>
              <a:buChar char="▪"/>
              <a:defRPr b="0" i="0" sz="3200">
                <a:solidFill>
                  <a:schemeClr val="dk1"/>
                </a:solidFill>
                <a:latin typeface="Proxima Nova"/>
                <a:ea typeface="Proxima Nova"/>
                <a:cs typeface="Proxima Nova"/>
                <a:sym typeface="Proxima Nova"/>
              </a:defRPr>
            </a:lvl5pPr>
            <a:lvl6pPr lvl="5" algn="ctr">
              <a:lnSpc>
                <a:spcPct val="90000"/>
              </a:lnSpc>
              <a:spcBef>
                <a:spcPts val="500"/>
              </a:spcBef>
              <a:spcAft>
                <a:spcPts val="0"/>
              </a:spcAft>
              <a:buClr>
                <a:srgbClr val="888888"/>
              </a:buClr>
              <a:buSzPts val="1800"/>
              <a:buNone/>
              <a:defRPr>
                <a:solidFill>
                  <a:srgbClr val="888888"/>
                </a:solidFill>
              </a:defRPr>
            </a:lvl6pPr>
            <a:lvl7pPr lvl="6" algn="ctr">
              <a:lnSpc>
                <a:spcPct val="90000"/>
              </a:lnSpc>
              <a:spcBef>
                <a:spcPts val="500"/>
              </a:spcBef>
              <a:spcAft>
                <a:spcPts val="0"/>
              </a:spcAft>
              <a:buClr>
                <a:srgbClr val="888888"/>
              </a:buClr>
              <a:buSzPts val="1800"/>
              <a:buNone/>
              <a:defRPr>
                <a:solidFill>
                  <a:srgbClr val="888888"/>
                </a:solidFill>
              </a:defRPr>
            </a:lvl7pPr>
            <a:lvl8pPr lvl="7" algn="ctr">
              <a:lnSpc>
                <a:spcPct val="90000"/>
              </a:lnSpc>
              <a:spcBef>
                <a:spcPts val="500"/>
              </a:spcBef>
              <a:spcAft>
                <a:spcPts val="0"/>
              </a:spcAft>
              <a:buClr>
                <a:srgbClr val="888888"/>
              </a:buClr>
              <a:buSzPts val="1800"/>
              <a:buNone/>
              <a:defRPr>
                <a:solidFill>
                  <a:srgbClr val="888888"/>
                </a:solidFill>
              </a:defRPr>
            </a:lvl8pPr>
            <a:lvl9pPr lvl="8" algn="ctr">
              <a:lnSpc>
                <a:spcPct val="90000"/>
              </a:lnSpc>
              <a:spcBef>
                <a:spcPts val="500"/>
              </a:spcBef>
              <a:spcAft>
                <a:spcPts val="0"/>
              </a:spcAft>
              <a:buClr>
                <a:srgbClr val="888888"/>
              </a:buClr>
              <a:buSzPts val="1800"/>
              <a:buNone/>
              <a:defRPr>
                <a:solidFill>
                  <a:srgbClr val="888888"/>
                </a:solidFill>
              </a:defRPr>
            </a:lvl9pPr>
          </a:lstStyle>
          <a:p/>
        </p:txBody>
      </p:sp>
      <p:sp>
        <p:nvSpPr>
          <p:cNvPr id="44" name="Google Shape;44;p4"/>
          <p:cNvSpPr txBox="1"/>
          <p:nvPr>
            <p:ph idx="2" type="body"/>
          </p:nvPr>
        </p:nvSpPr>
        <p:spPr>
          <a:xfrm>
            <a:off x="876300" y="1985801"/>
            <a:ext cx="7353300" cy="759013"/>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Clr>
                <a:srgbClr val="7F7F7F"/>
              </a:buClr>
              <a:buSzPts val="4800"/>
              <a:buNone/>
              <a:defRPr b="0" i="0" sz="4800">
                <a:solidFill>
                  <a:srgbClr val="7F7F7F"/>
                </a:solidFill>
                <a:latin typeface="Raleway"/>
                <a:ea typeface="Raleway"/>
                <a:cs typeface="Raleway"/>
                <a:sym typeface="Raleway"/>
              </a:defRPr>
            </a:lvl1pPr>
            <a:lvl2pPr indent="-228600" lvl="1" marL="914400" algn="l">
              <a:lnSpc>
                <a:spcPct val="90000"/>
              </a:lnSpc>
              <a:spcBef>
                <a:spcPts val="500"/>
              </a:spcBef>
              <a:spcAft>
                <a:spcPts val="0"/>
              </a:spcAft>
              <a:buClr>
                <a:schemeClr val="dk1"/>
              </a:buClr>
              <a:buSzPts val="4000"/>
              <a:buNone/>
              <a:defRPr b="0" i="0" sz="4000">
                <a:latin typeface="Raleway Thin"/>
                <a:ea typeface="Raleway Thin"/>
                <a:cs typeface="Raleway Thin"/>
                <a:sym typeface="Raleway Thin"/>
              </a:defRPr>
            </a:lvl2pPr>
            <a:lvl3pPr indent="-228600" lvl="2" marL="1371600" algn="l">
              <a:lnSpc>
                <a:spcPct val="90000"/>
              </a:lnSpc>
              <a:spcBef>
                <a:spcPts val="500"/>
              </a:spcBef>
              <a:spcAft>
                <a:spcPts val="0"/>
              </a:spcAft>
              <a:buClr>
                <a:schemeClr val="dk1"/>
              </a:buClr>
              <a:buSzPts val="4000"/>
              <a:buNone/>
              <a:defRPr b="0" i="0" sz="4000">
                <a:latin typeface="Raleway Thin"/>
                <a:ea typeface="Raleway Thin"/>
                <a:cs typeface="Raleway Thin"/>
                <a:sym typeface="Raleway Thin"/>
              </a:defRPr>
            </a:lvl3pPr>
            <a:lvl4pPr indent="-228600" lvl="3" marL="1828800" algn="l">
              <a:lnSpc>
                <a:spcPct val="90000"/>
              </a:lnSpc>
              <a:spcBef>
                <a:spcPts val="500"/>
              </a:spcBef>
              <a:spcAft>
                <a:spcPts val="0"/>
              </a:spcAft>
              <a:buClr>
                <a:schemeClr val="dk1"/>
              </a:buClr>
              <a:buSzPts val="4000"/>
              <a:buNone/>
              <a:defRPr b="0" i="0" sz="4000">
                <a:latin typeface="Raleway Thin"/>
                <a:ea typeface="Raleway Thin"/>
                <a:cs typeface="Raleway Thin"/>
                <a:sym typeface="Raleway Thin"/>
              </a:defRPr>
            </a:lvl4pPr>
            <a:lvl5pPr indent="-228600" lvl="4" marL="2286000" algn="l">
              <a:lnSpc>
                <a:spcPct val="90000"/>
              </a:lnSpc>
              <a:spcBef>
                <a:spcPts val="500"/>
              </a:spcBef>
              <a:spcAft>
                <a:spcPts val="0"/>
              </a:spcAft>
              <a:buClr>
                <a:schemeClr val="dk1"/>
              </a:buClr>
              <a:buSzPts val="4000"/>
              <a:buNone/>
              <a:defRPr b="0" i="0" sz="4000">
                <a:latin typeface="Raleway Thin"/>
                <a:ea typeface="Raleway Thin"/>
                <a:cs typeface="Raleway Thin"/>
                <a:sym typeface="Raleway Thin"/>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45" name="Google Shape;45;p4"/>
          <p:cNvPicPr preferRelativeResize="0"/>
          <p:nvPr/>
        </p:nvPicPr>
        <p:blipFill rotWithShape="1">
          <a:blip r:embed="rId2">
            <a:alphaModFix/>
          </a:blip>
          <a:srcRect b="0" l="0" r="0" t="0"/>
          <a:stretch/>
        </p:blipFill>
        <p:spPr>
          <a:xfrm>
            <a:off x="16992600" y="528658"/>
            <a:ext cx="771976" cy="771976"/>
          </a:xfrm>
          <a:prstGeom prst="rect">
            <a:avLst/>
          </a:prstGeom>
          <a:noFill/>
          <a:ln>
            <a:noFill/>
          </a:ln>
        </p:spPr>
      </p:pic>
      <p:sp>
        <p:nvSpPr>
          <p:cNvPr id="46" name="Google Shape;46;p4"/>
          <p:cNvSpPr/>
          <p:nvPr/>
        </p:nvSpPr>
        <p:spPr>
          <a:xfrm>
            <a:off x="2343150" y="9487517"/>
            <a:ext cx="266700" cy="2667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4"/>
          <p:cNvSpPr/>
          <p:nvPr/>
        </p:nvSpPr>
        <p:spPr>
          <a:xfrm>
            <a:off x="1854200" y="9487517"/>
            <a:ext cx="266700" cy="266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4"/>
          <p:cNvSpPr/>
          <p:nvPr/>
        </p:nvSpPr>
        <p:spPr>
          <a:xfrm>
            <a:off x="1365250" y="9487517"/>
            <a:ext cx="266700" cy="2667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4"/>
          <p:cNvSpPr/>
          <p:nvPr/>
        </p:nvSpPr>
        <p:spPr>
          <a:xfrm>
            <a:off x="876300" y="9487517"/>
            <a:ext cx="266700" cy="266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50" name="Google Shape;50;p4"/>
          <p:cNvCxnSpPr/>
          <p:nvPr/>
        </p:nvCxnSpPr>
        <p:spPr>
          <a:xfrm>
            <a:off x="2981776" y="9754217"/>
            <a:ext cx="14782800" cy="0"/>
          </a:xfrm>
          <a:prstGeom prst="straightConnector1">
            <a:avLst/>
          </a:prstGeom>
          <a:noFill/>
          <a:ln cap="flat" cmpd="sng" w="9525">
            <a:solidFill>
              <a:schemeClr val="dk1"/>
            </a:solidFill>
            <a:prstDash val="solid"/>
            <a:miter lim="800000"/>
            <a:headEnd len="sm" w="sm" type="none"/>
            <a:tailEnd len="sm" w="sm" type="none"/>
          </a:ln>
        </p:spPr>
      </p:cxnSp>
      <p:sp>
        <p:nvSpPr>
          <p:cNvPr id="51" name="Google Shape;51;p4"/>
          <p:cNvSpPr txBox="1"/>
          <p:nvPr>
            <p:ph type="title"/>
          </p:nvPr>
        </p:nvSpPr>
        <p:spPr>
          <a:xfrm>
            <a:off x="876300" y="830296"/>
            <a:ext cx="15659100" cy="11430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
          <p:cNvSpPr txBox="1"/>
          <p:nvPr>
            <p:ph idx="3" type="body"/>
          </p:nvPr>
        </p:nvSpPr>
        <p:spPr>
          <a:xfrm>
            <a:off x="876300" y="3569886"/>
            <a:ext cx="7353300" cy="2326615"/>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000"/>
              </a:spcBef>
              <a:spcAft>
                <a:spcPts val="0"/>
              </a:spcAft>
              <a:buClr>
                <a:schemeClr val="dk1"/>
              </a:buClr>
              <a:buSzPts val="2400"/>
              <a:buNone/>
              <a:defRPr b="0" i="0" sz="2400">
                <a:latin typeface="Proxima Nova"/>
                <a:ea typeface="Proxima Nova"/>
                <a:cs typeface="Proxima Nova"/>
                <a:sym typeface="Proxima Nova"/>
              </a:defRPr>
            </a:lvl1pPr>
            <a:lvl2pPr indent="-228600" lvl="1" marL="914400" algn="l">
              <a:lnSpc>
                <a:spcPct val="100000"/>
              </a:lnSpc>
              <a:spcBef>
                <a:spcPts val="500"/>
              </a:spcBef>
              <a:spcAft>
                <a:spcPts val="0"/>
              </a:spcAft>
              <a:buClr>
                <a:schemeClr val="dk1"/>
              </a:buClr>
              <a:buSzPts val="2400"/>
              <a:buNone/>
              <a:defRPr b="0" i="0" sz="2400">
                <a:latin typeface="Proxima Nova"/>
                <a:ea typeface="Proxima Nova"/>
                <a:cs typeface="Proxima Nova"/>
                <a:sym typeface="Proxima Nova"/>
              </a:defRPr>
            </a:lvl2pPr>
            <a:lvl3pPr indent="-228600" lvl="2" marL="1371600" algn="l">
              <a:lnSpc>
                <a:spcPct val="100000"/>
              </a:lnSpc>
              <a:spcBef>
                <a:spcPts val="500"/>
              </a:spcBef>
              <a:spcAft>
                <a:spcPts val="0"/>
              </a:spcAft>
              <a:buClr>
                <a:schemeClr val="dk1"/>
              </a:buClr>
              <a:buSzPts val="2400"/>
              <a:buNone/>
              <a:defRPr b="0" i="0" sz="2400">
                <a:latin typeface="Proxima Nova"/>
                <a:ea typeface="Proxima Nova"/>
                <a:cs typeface="Proxima Nova"/>
                <a:sym typeface="Proxima Nova"/>
              </a:defRPr>
            </a:lvl3pPr>
            <a:lvl4pPr indent="-228600" lvl="3" marL="1828800" algn="l">
              <a:lnSpc>
                <a:spcPct val="100000"/>
              </a:lnSpc>
              <a:spcBef>
                <a:spcPts val="500"/>
              </a:spcBef>
              <a:spcAft>
                <a:spcPts val="0"/>
              </a:spcAft>
              <a:buClr>
                <a:schemeClr val="dk1"/>
              </a:buClr>
              <a:buSzPts val="2400"/>
              <a:buNone/>
              <a:defRPr b="0" i="0" sz="2400">
                <a:latin typeface="Proxima Nova"/>
                <a:ea typeface="Proxima Nova"/>
                <a:cs typeface="Proxima Nova"/>
                <a:sym typeface="Proxima Nova"/>
              </a:defRPr>
            </a:lvl4pPr>
            <a:lvl5pPr indent="-228600" lvl="4" marL="2286000" algn="l">
              <a:lnSpc>
                <a:spcPct val="100000"/>
              </a:lnSpc>
              <a:spcBef>
                <a:spcPts val="500"/>
              </a:spcBef>
              <a:spcAft>
                <a:spcPts val="0"/>
              </a:spcAft>
              <a:buClr>
                <a:schemeClr val="dk1"/>
              </a:buClr>
              <a:buSzPts val="2400"/>
              <a:buNone/>
              <a:defRPr b="0" i="0" sz="2400">
                <a:latin typeface="Proxima Nova"/>
                <a:ea typeface="Proxima Nova"/>
                <a:cs typeface="Proxima Nova"/>
                <a:sym typeface="Proxima Nova"/>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4"/>
          <p:cNvSpPr txBox="1"/>
          <p:nvPr>
            <p:ph idx="4" type="body"/>
          </p:nvPr>
        </p:nvSpPr>
        <p:spPr>
          <a:xfrm>
            <a:off x="876300" y="6770285"/>
            <a:ext cx="7353300" cy="2328701"/>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000"/>
              </a:spcBef>
              <a:spcAft>
                <a:spcPts val="0"/>
              </a:spcAft>
              <a:buClr>
                <a:schemeClr val="dk1"/>
              </a:buClr>
              <a:buSzPts val="2400"/>
              <a:buNone/>
              <a:defRPr b="0" i="0" sz="2400">
                <a:latin typeface="Proxima Nova"/>
                <a:ea typeface="Proxima Nova"/>
                <a:cs typeface="Proxima Nova"/>
                <a:sym typeface="Proxima Nova"/>
              </a:defRPr>
            </a:lvl1pPr>
            <a:lvl2pPr indent="-228600" lvl="1" marL="914400" algn="l">
              <a:lnSpc>
                <a:spcPct val="100000"/>
              </a:lnSpc>
              <a:spcBef>
                <a:spcPts val="500"/>
              </a:spcBef>
              <a:spcAft>
                <a:spcPts val="0"/>
              </a:spcAft>
              <a:buClr>
                <a:schemeClr val="dk1"/>
              </a:buClr>
              <a:buSzPts val="2400"/>
              <a:buNone/>
              <a:defRPr b="0" i="0" sz="2400">
                <a:latin typeface="Proxima Nova"/>
                <a:ea typeface="Proxima Nova"/>
                <a:cs typeface="Proxima Nova"/>
                <a:sym typeface="Proxima Nova"/>
              </a:defRPr>
            </a:lvl2pPr>
            <a:lvl3pPr indent="-228600" lvl="2" marL="1371600" algn="l">
              <a:lnSpc>
                <a:spcPct val="100000"/>
              </a:lnSpc>
              <a:spcBef>
                <a:spcPts val="500"/>
              </a:spcBef>
              <a:spcAft>
                <a:spcPts val="0"/>
              </a:spcAft>
              <a:buClr>
                <a:schemeClr val="dk1"/>
              </a:buClr>
              <a:buSzPts val="2400"/>
              <a:buNone/>
              <a:defRPr b="0" i="0" sz="2400">
                <a:latin typeface="Proxima Nova"/>
                <a:ea typeface="Proxima Nova"/>
                <a:cs typeface="Proxima Nova"/>
                <a:sym typeface="Proxima Nova"/>
              </a:defRPr>
            </a:lvl3pPr>
            <a:lvl4pPr indent="-228600" lvl="3" marL="1828800" algn="l">
              <a:lnSpc>
                <a:spcPct val="100000"/>
              </a:lnSpc>
              <a:spcBef>
                <a:spcPts val="500"/>
              </a:spcBef>
              <a:spcAft>
                <a:spcPts val="0"/>
              </a:spcAft>
              <a:buClr>
                <a:schemeClr val="dk1"/>
              </a:buClr>
              <a:buSzPts val="2400"/>
              <a:buNone/>
              <a:defRPr b="0" i="0" sz="2400">
                <a:latin typeface="Proxima Nova"/>
                <a:ea typeface="Proxima Nova"/>
                <a:cs typeface="Proxima Nova"/>
                <a:sym typeface="Proxima Nova"/>
              </a:defRPr>
            </a:lvl4pPr>
            <a:lvl5pPr indent="-228600" lvl="4" marL="2286000" algn="l">
              <a:lnSpc>
                <a:spcPct val="100000"/>
              </a:lnSpc>
              <a:spcBef>
                <a:spcPts val="500"/>
              </a:spcBef>
              <a:spcAft>
                <a:spcPts val="0"/>
              </a:spcAft>
              <a:buClr>
                <a:schemeClr val="dk1"/>
              </a:buClr>
              <a:buSzPts val="2400"/>
              <a:buNone/>
              <a:defRPr b="0" i="0" sz="2400">
                <a:latin typeface="Proxima Nova"/>
                <a:ea typeface="Proxima Nova"/>
                <a:cs typeface="Proxima Nova"/>
                <a:sym typeface="Proxima Nova"/>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4"/>
          <p:cNvSpPr txBox="1"/>
          <p:nvPr>
            <p:ph idx="5" type="body"/>
          </p:nvPr>
        </p:nvSpPr>
        <p:spPr>
          <a:xfrm>
            <a:off x="876300" y="6189974"/>
            <a:ext cx="7353300" cy="553726"/>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Clr>
                <a:schemeClr val="dk2"/>
              </a:buClr>
              <a:buSzPts val="3200"/>
              <a:buNone/>
              <a:defRPr sz="3200">
                <a:solidFill>
                  <a:schemeClr val="dk2"/>
                </a:solidFill>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4"/>
          <p:cNvSpPr/>
          <p:nvPr>
            <p:ph idx="6" type="pic"/>
          </p:nvPr>
        </p:nvSpPr>
        <p:spPr>
          <a:xfrm>
            <a:off x="8686800" y="1985963"/>
            <a:ext cx="9601200" cy="7113587"/>
          </a:xfrm>
          <a:prstGeom prst="rect">
            <a:avLst/>
          </a:prstGeom>
          <a:noFill/>
          <a:ln>
            <a:noFill/>
          </a:ln>
        </p:spPr>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ta Orange">
  <p:cSld name="Data Orange">
    <p:spTree>
      <p:nvGrpSpPr>
        <p:cNvPr id="408" name="Shape 408"/>
        <p:cNvGrpSpPr/>
        <p:nvPr/>
      </p:nvGrpSpPr>
      <p:grpSpPr>
        <a:xfrm>
          <a:off x="0" y="0"/>
          <a:ext cx="0" cy="0"/>
          <a:chOff x="0" y="0"/>
          <a:chExt cx="0" cy="0"/>
        </a:xfrm>
      </p:grpSpPr>
      <p:sp>
        <p:nvSpPr>
          <p:cNvPr id="409" name="Google Shape;409;p32"/>
          <p:cNvSpPr/>
          <p:nvPr/>
        </p:nvSpPr>
        <p:spPr>
          <a:xfrm>
            <a:off x="9805182" y="0"/>
            <a:ext cx="8482800" cy="102870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 name="Google Shape;410;p32"/>
          <p:cNvSpPr txBox="1"/>
          <p:nvPr>
            <p:ph idx="1" type="body"/>
          </p:nvPr>
        </p:nvSpPr>
        <p:spPr>
          <a:xfrm>
            <a:off x="909125" y="2628900"/>
            <a:ext cx="8235000" cy="659700"/>
          </a:xfrm>
          <a:prstGeom prst="rect">
            <a:avLst/>
          </a:prstGeom>
          <a:noFill/>
          <a:ln>
            <a:noFill/>
          </a:ln>
        </p:spPr>
        <p:txBody>
          <a:bodyPr anchorCtr="0" anchor="b" bIns="0" lIns="0" spcFirstLastPara="1" rIns="0" wrap="square" tIns="0">
            <a:noAutofit/>
          </a:bodyPr>
          <a:lstStyle>
            <a:lvl1pPr indent="-228600" lvl="0" marL="457200" rtl="0" algn="l">
              <a:lnSpc>
                <a:spcPct val="90000"/>
              </a:lnSpc>
              <a:spcBef>
                <a:spcPts val="1000"/>
              </a:spcBef>
              <a:spcAft>
                <a:spcPts val="0"/>
              </a:spcAft>
              <a:buClr>
                <a:srgbClr val="7F7F7F"/>
              </a:buClr>
              <a:buSzPts val="3200"/>
              <a:buNone/>
              <a:defRPr b="0" i="0" sz="3200">
                <a:solidFill>
                  <a:srgbClr val="7F7F7F"/>
                </a:solidFill>
                <a:latin typeface="Proxima Nova"/>
                <a:ea typeface="Proxima Nova"/>
                <a:cs typeface="Proxima Nova"/>
                <a:sym typeface="Proxima Nova"/>
              </a:defRPr>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411" name="Google Shape;411;p32"/>
          <p:cNvSpPr txBox="1"/>
          <p:nvPr>
            <p:ph idx="2" type="body"/>
          </p:nvPr>
        </p:nvSpPr>
        <p:spPr>
          <a:xfrm>
            <a:off x="909124" y="3490913"/>
            <a:ext cx="8235000" cy="5527800"/>
          </a:xfrm>
          <a:prstGeom prst="rect">
            <a:avLst/>
          </a:prstGeom>
          <a:noFill/>
          <a:ln>
            <a:noFill/>
          </a:ln>
        </p:spPr>
        <p:txBody>
          <a:bodyPr anchorCtr="0" anchor="t" bIns="0" lIns="0" spcFirstLastPara="1" rIns="0" wrap="square" tIns="0">
            <a:normAutofit/>
          </a:bodyPr>
          <a:lstStyle>
            <a:lvl1pPr indent="-228600" lvl="0" marL="457200" rtl="0" algn="l">
              <a:lnSpc>
                <a:spcPct val="90000"/>
              </a:lnSpc>
              <a:spcBef>
                <a:spcPts val="1000"/>
              </a:spcBef>
              <a:spcAft>
                <a:spcPts val="0"/>
              </a:spcAft>
              <a:buClr>
                <a:schemeClr val="dk1"/>
              </a:buClr>
              <a:buSzPts val="2400"/>
              <a:buNone/>
              <a:defRPr sz="2400"/>
            </a:lvl1pPr>
            <a:lvl2pPr indent="-228600" lvl="1" marL="914400" rtl="0" algn="l">
              <a:lnSpc>
                <a:spcPct val="90000"/>
              </a:lnSpc>
              <a:spcBef>
                <a:spcPts val="500"/>
              </a:spcBef>
              <a:spcAft>
                <a:spcPts val="0"/>
              </a:spcAft>
              <a:buClr>
                <a:schemeClr val="dk1"/>
              </a:buClr>
              <a:buSzPts val="2400"/>
              <a:buNone/>
              <a:defRPr sz="2400"/>
            </a:lvl2pPr>
            <a:lvl3pPr indent="-228600" lvl="2" marL="1371600" rtl="0" algn="l">
              <a:lnSpc>
                <a:spcPct val="90000"/>
              </a:lnSpc>
              <a:spcBef>
                <a:spcPts val="500"/>
              </a:spcBef>
              <a:spcAft>
                <a:spcPts val="0"/>
              </a:spcAft>
              <a:buClr>
                <a:schemeClr val="dk1"/>
              </a:buClr>
              <a:buSzPts val="2400"/>
              <a:buNone/>
              <a:defRPr sz="2400"/>
            </a:lvl3pPr>
            <a:lvl4pPr indent="-228600" lvl="3" marL="1828800" rtl="0" algn="l">
              <a:lnSpc>
                <a:spcPct val="90000"/>
              </a:lnSpc>
              <a:spcBef>
                <a:spcPts val="500"/>
              </a:spcBef>
              <a:spcAft>
                <a:spcPts val="0"/>
              </a:spcAft>
              <a:buClr>
                <a:schemeClr val="dk1"/>
              </a:buClr>
              <a:buSzPts val="2400"/>
              <a:buNone/>
              <a:defRPr sz="2400"/>
            </a:lvl4pPr>
            <a:lvl5pPr indent="-228600" lvl="4" marL="2286000" rtl="0" algn="l">
              <a:lnSpc>
                <a:spcPct val="90000"/>
              </a:lnSpc>
              <a:spcBef>
                <a:spcPts val="500"/>
              </a:spcBef>
              <a:spcAft>
                <a:spcPts val="0"/>
              </a:spcAft>
              <a:buClr>
                <a:schemeClr val="dk1"/>
              </a:buClr>
              <a:buSzPts val="2400"/>
              <a:buNone/>
              <a:defRPr sz="2400"/>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412" name="Google Shape;412;p32"/>
          <p:cNvSpPr txBox="1"/>
          <p:nvPr>
            <p:ph idx="3" type="body"/>
          </p:nvPr>
        </p:nvSpPr>
        <p:spPr>
          <a:xfrm>
            <a:off x="10439400" y="1638306"/>
            <a:ext cx="7325100" cy="7395900"/>
          </a:xfrm>
          <a:prstGeom prst="rect">
            <a:avLst/>
          </a:prstGeom>
          <a:noFill/>
          <a:ln>
            <a:noFill/>
          </a:ln>
        </p:spPr>
        <p:txBody>
          <a:bodyPr anchorCtr="0" anchor="t" bIns="0" lIns="0" spcFirstLastPara="1" rIns="0" wrap="square" tIns="0">
            <a:normAutofit/>
          </a:bodyPr>
          <a:lstStyle>
            <a:lvl1pPr indent="-228600" lvl="0" marL="457200" rtl="0" algn="l">
              <a:lnSpc>
                <a:spcPct val="90000"/>
              </a:lnSpc>
              <a:spcBef>
                <a:spcPts val="1000"/>
              </a:spcBef>
              <a:spcAft>
                <a:spcPts val="0"/>
              </a:spcAft>
              <a:buClr>
                <a:schemeClr val="dk1"/>
              </a:buClr>
              <a:buSzPts val="2400"/>
              <a:buNone/>
              <a:defRPr sz="2400"/>
            </a:lvl1pPr>
            <a:lvl2pPr indent="-228600" lvl="1" marL="914400" rtl="0" algn="l">
              <a:lnSpc>
                <a:spcPct val="90000"/>
              </a:lnSpc>
              <a:spcBef>
                <a:spcPts val="500"/>
              </a:spcBef>
              <a:spcAft>
                <a:spcPts val="0"/>
              </a:spcAft>
              <a:buClr>
                <a:schemeClr val="dk1"/>
              </a:buClr>
              <a:buSzPts val="2400"/>
              <a:buNone/>
              <a:defRPr sz="2400"/>
            </a:lvl2pPr>
            <a:lvl3pPr indent="-228600" lvl="2" marL="1371600" rtl="0" algn="l">
              <a:lnSpc>
                <a:spcPct val="90000"/>
              </a:lnSpc>
              <a:spcBef>
                <a:spcPts val="500"/>
              </a:spcBef>
              <a:spcAft>
                <a:spcPts val="0"/>
              </a:spcAft>
              <a:buClr>
                <a:schemeClr val="dk1"/>
              </a:buClr>
              <a:buSzPts val="2400"/>
              <a:buNone/>
              <a:defRPr sz="2400"/>
            </a:lvl3pPr>
            <a:lvl4pPr indent="-228600" lvl="3" marL="1828800" rtl="0" algn="l">
              <a:lnSpc>
                <a:spcPct val="90000"/>
              </a:lnSpc>
              <a:spcBef>
                <a:spcPts val="500"/>
              </a:spcBef>
              <a:spcAft>
                <a:spcPts val="0"/>
              </a:spcAft>
              <a:buClr>
                <a:schemeClr val="dk1"/>
              </a:buClr>
              <a:buSzPts val="2400"/>
              <a:buNone/>
              <a:defRPr sz="2400"/>
            </a:lvl4pPr>
            <a:lvl5pPr indent="-228600" lvl="4" marL="2286000" rtl="0" algn="l">
              <a:lnSpc>
                <a:spcPct val="90000"/>
              </a:lnSpc>
              <a:spcBef>
                <a:spcPts val="500"/>
              </a:spcBef>
              <a:spcAft>
                <a:spcPts val="0"/>
              </a:spcAft>
              <a:buClr>
                <a:schemeClr val="dk1"/>
              </a:buClr>
              <a:buSzPts val="2400"/>
              <a:buNone/>
              <a:defRPr sz="2400"/>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pic>
        <p:nvPicPr>
          <p:cNvPr id="413" name="Google Shape;413;p32"/>
          <p:cNvPicPr preferRelativeResize="0"/>
          <p:nvPr/>
        </p:nvPicPr>
        <p:blipFill rotWithShape="1">
          <a:blip r:embed="rId2">
            <a:alphaModFix/>
          </a:blip>
          <a:srcRect b="0" l="0" r="0" t="0"/>
          <a:stretch/>
        </p:blipFill>
        <p:spPr>
          <a:xfrm>
            <a:off x="16992600" y="528658"/>
            <a:ext cx="771976" cy="771976"/>
          </a:xfrm>
          <a:prstGeom prst="rect">
            <a:avLst/>
          </a:prstGeom>
          <a:noFill/>
          <a:ln>
            <a:noFill/>
          </a:ln>
        </p:spPr>
      </p:pic>
      <p:sp>
        <p:nvSpPr>
          <p:cNvPr id="414" name="Google Shape;414;p32"/>
          <p:cNvSpPr/>
          <p:nvPr/>
        </p:nvSpPr>
        <p:spPr>
          <a:xfrm>
            <a:off x="2343150" y="9487517"/>
            <a:ext cx="266700" cy="2667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 name="Google Shape;415;p32"/>
          <p:cNvSpPr/>
          <p:nvPr/>
        </p:nvSpPr>
        <p:spPr>
          <a:xfrm>
            <a:off x="1854200" y="9487517"/>
            <a:ext cx="266700" cy="266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 name="Google Shape;416;p32"/>
          <p:cNvSpPr/>
          <p:nvPr/>
        </p:nvSpPr>
        <p:spPr>
          <a:xfrm>
            <a:off x="1365250" y="9487517"/>
            <a:ext cx="266700" cy="2667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 name="Google Shape;417;p32"/>
          <p:cNvSpPr/>
          <p:nvPr/>
        </p:nvSpPr>
        <p:spPr>
          <a:xfrm>
            <a:off x="876300" y="9487517"/>
            <a:ext cx="266700" cy="266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18" name="Google Shape;418;p32"/>
          <p:cNvCxnSpPr/>
          <p:nvPr/>
        </p:nvCxnSpPr>
        <p:spPr>
          <a:xfrm>
            <a:off x="2981776" y="9754217"/>
            <a:ext cx="14782800" cy="0"/>
          </a:xfrm>
          <a:prstGeom prst="straightConnector1">
            <a:avLst/>
          </a:prstGeom>
          <a:noFill/>
          <a:ln cap="flat" cmpd="sng" w="9525">
            <a:solidFill>
              <a:schemeClr val="dk1"/>
            </a:solidFill>
            <a:prstDash val="solid"/>
            <a:miter lim="800000"/>
            <a:headEnd len="sm" w="sm" type="none"/>
            <a:tailEnd len="sm" w="sm" type="none"/>
          </a:ln>
        </p:spPr>
      </p:cxnSp>
      <p:sp>
        <p:nvSpPr>
          <p:cNvPr id="419" name="Google Shape;419;p32"/>
          <p:cNvSpPr txBox="1"/>
          <p:nvPr>
            <p:ph idx="12" type="sldNum"/>
          </p:nvPr>
        </p:nvSpPr>
        <p:spPr>
          <a:xfrm>
            <a:off x="15627095" y="9921240"/>
            <a:ext cx="2130600" cy="365700"/>
          </a:xfrm>
          <a:prstGeom prst="rect">
            <a:avLst/>
          </a:prstGeom>
          <a:noFill/>
          <a:ln>
            <a:noFill/>
          </a:ln>
        </p:spPr>
        <p:txBody>
          <a:bodyPr anchorCtr="0" anchor="t" bIns="91425" lIns="0" spcFirstLastPara="1" rIns="0" wrap="square" tIns="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9pPr>
          </a:lstStyle>
          <a:p>
            <a:pPr indent="0" lvl="0" marL="0" rtl="0" algn="r">
              <a:spcBef>
                <a:spcPts val="0"/>
              </a:spcBef>
              <a:spcAft>
                <a:spcPts val="0"/>
              </a:spcAft>
              <a:buNone/>
            </a:pPr>
            <a:fld id="{00000000-1234-1234-1234-123412341234}" type="slidenum">
              <a:rPr lang="en-US"/>
              <a:t>‹#›</a:t>
            </a:fld>
            <a:endParaRPr/>
          </a:p>
        </p:txBody>
      </p:sp>
      <p:sp>
        <p:nvSpPr>
          <p:cNvPr id="420" name="Google Shape;420;p32"/>
          <p:cNvSpPr txBox="1"/>
          <p:nvPr>
            <p:ph type="title"/>
          </p:nvPr>
        </p:nvSpPr>
        <p:spPr>
          <a:xfrm>
            <a:off x="876300" y="952499"/>
            <a:ext cx="8267700" cy="990600"/>
          </a:xfrm>
          <a:prstGeom prst="rect">
            <a:avLst/>
          </a:prstGeom>
          <a:noFill/>
          <a:ln>
            <a:noFill/>
          </a:ln>
        </p:spPr>
        <p:txBody>
          <a:bodyPr anchorCtr="0" anchor="t" bIns="0" lIns="0" spcFirstLastPara="1" rIns="0" wrap="square" tIns="0">
            <a:normAutofit/>
          </a:bodyPr>
          <a:lstStyle>
            <a:lvl1pPr lvl="0" rtl="0" algn="l">
              <a:lnSpc>
                <a:spcPct val="90000"/>
              </a:lnSpc>
              <a:spcBef>
                <a:spcPts val="0"/>
              </a:spcBef>
              <a:spcAft>
                <a:spcPts val="0"/>
              </a:spcAft>
              <a:buClr>
                <a:schemeClr val="dk2"/>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umns - Content ">
  <p:cSld name="Columns - Content ">
    <p:spTree>
      <p:nvGrpSpPr>
        <p:cNvPr id="421" name="Shape 421"/>
        <p:cNvGrpSpPr/>
        <p:nvPr/>
      </p:nvGrpSpPr>
      <p:grpSpPr>
        <a:xfrm>
          <a:off x="0" y="0"/>
          <a:ext cx="0" cy="0"/>
          <a:chOff x="0" y="0"/>
          <a:chExt cx="0" cy="0"/>
        </a:xfrm>
      </p:grpSpPr>
      <p:sp>
        <p:nvSpPr>
          <p:cNvPr id="422" name="Google Shape;422;p33"/>
          <p:cNvSpPr txBox="1"/>
          <p:nvPr>
            <p:ph idx="1" type="body"/>
          </p:nvPr>
        </p:nvSpPr>
        <p:spPr>
          <a:xfrm>
            <a:off x="5101337" y="2160936"/>
            <a:ext cx="4206300" cy="6856200"/>
          </a:xfrm>
          <a:prstGeom prst="rect">
            <a:avLst/>
          </a:prstGeom>
          <a:solidFill>
            <a:srgbClr val="CBEAF8"/>
          </a:solidFill>
          <a:ln>
            <a:noFill/>
          </a:ln>
        </p:spPr>
        <p:txBody>
          <a:bodyPr anchorCtr="0" anchor="ctr" bIns="457200" lIns="457200" spcFirstLastPara="1" rIns="457200" wrap="square" tIns="914400">
            <a:normAutofit/>
          </a:bodyPr>
          <a:lstStyle>
            <a:lvl1pPr indent="-228600" lvl="0" marL="457200" rtl="0" algn="l">
              <a:lnSpc>
                <a:spcPct val="90000"/>
              </a:lnSpc>
              <a:spcBef>
                <a:spcPts val="1000"/>
              </a:spcBef>
              <a:spcAft>
                <a:spcPts val="0"/>
              </a:spcAft>
              <a:buClr>
                <a:schemeClr val="dk1"/>
              </a:buClr>
              <a:buSzPts val="2400"/>
              <a:buNone/>
              <a:defRPr b="0" i="0" sz="2400">
                <a:latin typeface="Proxima Nova"/>
                <a:ea typeface="Proxima Nova"/>
                <a:cs typeface="Proxima Nova"/>
                <a:sym typeface="Proxima Nova"/>
              </a:defRPr>
            </a:lvl1pPr>
            <a:lvl2pPr indent="-228600" lvl="1" marL="914400" rtl="0" algn="l">
              <a:lnSpc>
                <a:spcPct val="90000"/>
              </a:lnSpc>
              <a:spcBef>
                <a:spcPts val="500"/>
              </a:spcBef>
              <a:spcAft>
                <a:spcPts val="0"/>
              </a:spcAft>
              <a:buClr>
                <a:schemeClr val="dk1"/>
              </a:buClr>
              <a:buSzPts val="2400"/>
              <a:buNone/>
              <a:defRPr b="0" i="0" sz="2400">
                <a:latin typeface="Proxima Nova"/>
                <a:ea typeface="Proxima Nova"/>
                <a:cs typeface="Proxima Nova"/>
                <a:sym typeface="Proxima Nova"/>
              </a:defRPr>
            </a:lvl2pPr>
            <a:lvl3pPr indent="-228600" lvl="2" marL="1371600" rtl="0" algn="l">
              <a:lnSpc>
                <a:spcPct val="90000"/>
              </a:lnSpc>
              <a:spcBef>
                <a:spcPts val="500"/>
              </a:spcBef>
              <a:spcAft>
                <a:spcPts val="0"/>
              </a:spcAft>
              <a:buClr>
                <a:schemeClr val="dk1"/>
              </a:buClr>
              <a:buSzPts val="2400"/>
              <a:buNone/>
              <a:defRPr b="0" i="0" sz="2400">
                <a:latin typeface="Proxima Nova"/>
                <a:ea typeface="Proxima Nova"/>
                <a:cs typeface="Proxima Nova"/>
                <a:sym typeface="Proxima Nova"/>
              </a:defRPr>
            </a:lvl3pPr>
            <a:lvl4pPr indent="-228600" lvl="3" marL="1828800" rtl="0" algn="l">
              <a:lnSpc>
                <a:spcPct val="90000"/>
              </a:lnSpc>
              <a:spcBef>
                <a:spcPts val="500"/>
              </a:spcBef>
              <a:spcAft>
                <a:spcPts val="0"/>
              </a:spcAft>
              <a:buClr>
                <a:schemeClr val="dk1"/>
              </a:buClr>
              <a:buSzPts val="2400"/>
              <a:buNone/>
              <a:defRPr b="0" i="0" sz="2400">
                <a:latin typeface="Proxima Nova"/>
                <a:ea typeface="Proxima Nova"/>
                <a:cs typeface="Proxima Nova"/>
                <a:sym typeface="Proxima Nova"/>
              </a:defRPr>
            </a:lvl4pPr>
            <a:lvl5pPr indent="-228600" lvl="4" marL="2286000" rtl="0" algn="l">
              <a:lnSpc>
                <a:spcPct val="90000"/>
              </a:lnSpc>
              <a:spcBef>
                <a:spcPts val="500"/>
              </a:spcBef>
              <a:spcAft>
                <a:spcPts val="0"/>
              </a:spcAft>
              <a:buClr>
                <a:schemeClr val="dk1"/>
              </a:buClr>
              <a:buSzPts val="2400"/>
              <a:buNone/>
              <a:defRPr b="0" i="0" sz="2400">
                <a:latin typeface="Proxima Nova"/>
                <a:ea typeface="Proxima Nova"/>
                <a:cs typeface="Proxima Nova"/>
                <a:sym typeface="Proxima Nova"/>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423" name="Google Shape;423;p33"/>
          <p:cNvSpPr txBox="1"/>
          <p:nvPr>
            <p:ph idx="2" type="body"/>
          </p:nvPr>
        </p:nvSpPr>
        <p:spPr>
          <a:xfrm>
            <a:off x="9326373" y="2176540"/>
            <a:ext cx="4206300" cy="6840600"/>
          </a:xfrm>
          <a:prstGeom prst="rect">
            <a:avLst/>
          </a:prstGeom>
          <a:solidFill>
            <a:schemeClr val="lt2"/>
          </a:solidFill>
          <a:ln>
            <a:noFill/>
          </a:ln>
        </p:spPr>
        <p:txBody>
          <a:bodyPr anchorCtr="0" anchor="ctr" bIns="457200" lIns="457200" spcFirstLastPara="1" rIns="457200" wrap="square" tIns="914400">
            <a:normAutofit/>
          </a:bodyPr>
          <a:lstStyle>
            <a:lvl1pPr indent="-228600" lvl="0" marL="457200" rtl="0" algn="l">
              <a:lnSpc>
                <a:spcPct val="90000"/>
              </a:lnSpc>
              <a:spcBef>
                <a:spcPts val="1000"/>
              </a:spcBef>
              <a:spcAft>
                <a:spcPts val="0"/>
              </a:spcAft>
              <a:buClr>
                <a:schemeClr val="dk1"/>
              </a:buClr>
              <a:buSzPts val="2400"/>
              <a:buNone/>
              <a:defRPr b="0" i="0" sz="2400">
                <a:latin typeface="Proxima Nova"/>
                <a:ea typeface="Proxima Nova"/>
                <a:cs typeface="Proxima Nova"/>
                <a:sym typeface="Proxima Nova"/>
              </a:defRPr>
            </a:lvl1pPr>
            <a:lvl2pPr indent="-228600" lvl="1" marL="914400" rtl="0" algn="l">
              <a:lnSpc>
                <a:spcPct val="90000"/>
              </a:lnSpc>
              <a:spcBef>
                <a:spcPts val="500"/>
              </a:spcBef>
              <a:spcAft>
                <a:spcPts val="0"/>
              </a:spcAft>
              <a:buClr>
                <a:schemeClr val="dk1"/>
              </a:buClr>
              <a:buSzPts val="2400"/>
              <a:buNone/>
              <a:defRPr b="0" i="0" sz="2400">
                <a:latin typeface="Proxima Nova"/>
                <a:ea typeface="Proxima Nova"/>
                <a:cs typeface="Proxima Nova"/>
                <a:sym typeface="Proxima Nova"/>
              </a:defRPr>
            </a:lvl2pPr>
            <a:lvl3pPr indent="-228600" lvl="2" marL="1371600" rtl="0" algn="l">
              <a:lnSpc>
                <a:spcPct val="90000"/>
              </a:lnSpc>
              <a:spcBef>
                <a:spcPts val="500"/>
              </a:spcBef>
              <a:spcAft>
                <a:spcPts val="0"/>
              </a:spcAft>
              <a:buClr>
                <a:schemeClr val="dk1"/>
              </a:buClr>
              <a:buSzPts val="2400"/>
              <a:buNone/>
              <a:defRPr b="0" i="0" sz="2400">
                <a:latin typeface="Proxima Nova"/>
                <a:ea typeface="Proxima Nova"/>
                <a:cs typeface="Proxima Nova"/>
                <a:sym typeface="Proxima Nova"/>
              </a:defRPr>
            </a:lvl3pPr>
            <a:lvl4pPr indent="-228600" lvl="3" marL="1828800" rtl="0" algn="l">
              <a:lnSpc>
                <a:spcPct val="90000"/>
              </a:lnSpc>
              <a:spcBef>
                <a:spcPts val="500"/>
              </a:spcBef>
              <a:spcAft>
                <a:spcPts val="0"/>
              </a:spcAft>
              <a:buClr>
                <a:schemeClr val="dk1"/>
              </a:buClr>
              <a:buSzPts val="2400"/>
              <a:buNone/>
              <a:defRPr b="0" i="0" sz="2400">
                <a:latin typeface="Proxima Nova"/>
                <a:ea typeface="Proxima Nova"/>
                <a:cs typeface="Proxima Nova"/>
                <a:sym typeface="Proxima Nova"/>
              </a:defRPr>
            </a:lvl4pPr>
            <a:lvl5pPr indent="-228600" lvl="4" marL="2286000" rtl="0" algn="l">
              <a:lnSpc>
                <a:spcPct val="90000"/>
              </a:lnSpc>
              <a:spcBef>
                <a:spcPts val="500"/>
              </a:spcBef>
              <a:spcAft>
                <a:spcPts val="0"/>
              </a:spcAft>
              <a:buClr>
                <a:schemeClr val="dk1"/>
              </a:buClr>
              <a:buSzPts val="2400"/>
              <a:buNone/>
              <a:defRPr b="0" i="0" sz="2400">
                <a:latin typeface="Proxima Nova"/>
                <a:ea typeface="Proxima Nova"/>
                <a:cs typeface="Proxima Nova"/>
                <a:sym typeface="Proxima Nova"/>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424" name="Google Shape;424;p33"/>
          <p:cNvSpPr txBox="1"/>
          <p:nvPr>
            <p:ph idx="3" type="body"/>
          </p:nvPr>
        </p:nvSpPr>
        <p:spPr>
          <a:xfrm>
            <a:off x="13551408" y="2176540"/>
            <a:ext cx="4206300" cy="6840600"/>
          </a:xfrm>
          <a:prstGeom prst="rect">
            <a:avLst/>
          </a:prstGeom>
          <a:solidFill>
            <a:srgbClr val="CBEAF8"/>
          </a:solidFill>
          <a:ln>
            <a:noFill/>
          </a:ln>
        </p:spPr>
        <p:txBody>
          <a:bodyPr anchorCtr="0" anchor="ctr" bIns="457200" lIns="457200" spcFirstLastPara="1" rIns="457200" wrap="square" tIns="914400">
            <a:normAutofit/>
          </a:bodyPr>
          <a:lstStyle>
            <a:lvl1pPr indent="-228600" lvl="0" marL="457200" rtl="0" algn="l">
              <a:lnSpc>
                <a:spcPct val="90000"/>
              </a:lnSpc>
              <a:spcBef>
                <a:spcPts val="1000"/>
              </a:spcBef>
              <a:spcAft>
                <a:spcPts val="0"/>
              </a:spcAft>
              <a:buClr>
                <a:schemeClr val="dk1"/>
              </a:buClr>
              <a:buSzPts val="2400"/>
              <a:buNone/>
              <a:defRPr b="0" i="0" sz="2400">
                <a:latin typeface="Proxima Nova"/>
                <a:ea typeface="Proxima Nova"/>
                <a:cs typeface="Proxima Nova"/>
                <a:sym typeface="Proxima Nova"/>
              </a:defRPr>
            </a:lvl1pPr>
            <a:lvl2pPr indent="-228600" lvl="1" marL="914400" rtl="0" algn="l">
              <a:lnSpc>
                <a:spcPct val="90000"/>
              </a:lnSpc>
              <a:spcBef>
                <a:spcPts val="500"/>
              </a:spcBef>
              <a:spcAft>
                <a:spcPts val="0"/>
              </a:spcAft>
              <a:buClr>
                <a:schemeClr val="dk1"/>
              </a:buClr>
              <a:buSzPts val="2400"/>
              <a:buNone/>
              <a:defRPr b="0" i="0" sz="2400">
                <a:latin typeface="Proxima Nova"/>
                <a:ea typeface="Proxima Nova"/>
                <a:cs typeface="Proxima Nova"/>
                <a:sym typeface="Proxima Nova"/>
              </a:defRPr>
            </a:lvl2pPr>
            <a:lvl3pPr indent="-228600" lvl="2" marL="1371600" rtl="0" algn="l">
              <a:lnSpc>
                <a:spcPct val="90000"/>
              </a:lnSpc>
              <a:spcBef>
                <a:spcPts val="500"/>
              </a:spcBef>
              <a:spcAft>
                <a:spcPts val="0"/>
              </a:spcAft>
              <a:buClr>
                <a:schemeClr val="dk1"/>
              </a:buClr>
              <a:buSzPts val="2400"/>
              <a:buNone/>
              <a:defRPr b="0" i="0" sz="2400">
                <a:latin typeface="Proxima Nova"/>
                <a:ea typeface="Proxima Nova"/>
                <a:cs typeface="Proxima Nova"/>
                <a:sym typeface="Proxima Nova"/>
              </a:defRPr>
            </a:lvl3pPr>
            <a:lvl4pPr indent="-228600" lvl="3" marL="1828800" rtl="0" algn="l">
              <a:lnSpc>
                <a:spcPct val="90000"/>
              </a:lnSpc>
              <a:spcBef>
                <a:spcPts val="500"/>
              </a:spcBef>
              <a:spcAft>
                <a:spcPts val="0"/>
              </a:spcAft>
              <a:buClr>
                <a:schemeClr val="dk1"/>
              </a:buClr>
              <a:buSzPts val="2400"/>
              <a:buNone/>
              <a:defRPr b="0" i="0" sz="2400">
                <a:latin typeface="Proxima Nova"/>
                <a:ea typeface="Proxima Nova"/>
                <a:cs typeface="Proxima Nova"/>
                <a:sym typeface="Proxima Nova"/>
              </a:defRPr>
            </a:lvl4pPr>
            <a:lvl5pPr indent="-228600" lvl="4" marL="2286000" rtl="0" algn="l">
              <a:lnSpc>
                <a:spcPct val="90000"/>
              </a:lnSpc>
              <a:spcBef>
                <a:spcPts val="500"/>
              </a:spcBef>
              <a:spcAft>
                <a:spcPts val="0"/>
              </a:spcAft>
              <a:buClr>
                <a:schemeClr val="dk1"/>
              </a:buClr>
              <a:buSzPts val="2400"/>
              <a:buNone/>
              <a:defRPr b="0" i="0" sz="2400">
                <a:latin typeface="Proxima Nova"/>
                <a:ea typeface="Proxima Nova"/>
                <a:cs typeface="Proxima Nova"/>
                <a:sym typeface="Proxima Nova"/>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425" name="Google Shape;425;p33"/>
          <p:cNvSpPr txBox="1"/>
          <p:nvPr>
            <p:ph idx="4" type="body"/>
          </p:nvPr>
        </p:nvSpPr>
        <p:spPr>
          <a:xfrm>
            <a:off x="876301" y="2160924"/>
            <a:ext cx="4206300" cy="6856500"/>
          </a:xfrm>
          <a:prstGeom prst="rect">
            <a:avLst/>
          </a:prstGeom>
          <a:solidFill>
            <a:schemeClr val="lt2"/>
          </a:solidFill>
          <a:ln>
            <a:noFill/>
          </a:ln>
        </p:spPr>
        <p:txBody>
          <a:bodyPr anchorCtr="0" anchor="ctr" bIns="457200" lIns="457200" spcFirstLastPara="1" rIns="457200" wrap="square" tIns="914400">
            <a:normAutofit/>
          </a:bodyPr>
          <a:lstStyle>
            <a:lvl1pPr indent="-228600" lvl="0" marL="457200" rtl="0" algn="l">
              <a:lnSpc>
                <a:spcPct val="90000"/>
              </a:lnSpc>
              <a:spcBef>
                <a:spcPts val="1000"/>
              </a:spcBef>
              <a:spcAft>
                <a:spcPts val="0"/>
              </a:spcAft>
              <a:buClr>
                <a:schemeClr val="dk1"/>
              </a:buClr>
              <a:buSzPts val="2400"/>
              <a:buNone/>
              <a:defRPr b="0" i="0" sz="2400">
                <a:latin typeface="Proxima Nova"/>
                <a:ea typeface="Proxima Nova"/>
                <a:cs typeface="Proxima Nova"/>
                <a:sym typeface="Proxima Nova"/>
              </a:defRPr>
            </a:lvl1pPr>
            <a:lvl2pPr indent="-228600" lvl="1" marL="914400" rtl="0" algn="l">
              <a:lnSpc>
                <a:spcPct val="90000"/>
              </a:lnSpc>
              <a:spcBef>
                <a:spcPts val="500"/>
              </a:spcBef>
              <a:spcAft>
                <a:spcPts val="0"/>
              </a:spcAft>
              <a:buClr>
                <a:schemeClr val="dk1"/>
              </a:buClr>
              <a:buSzPts val="2400"/>
              <a:buNone/>
              <a:defRPr b="0" i="0" sz="2400">
                <a:latin typeface="Proxima Nova"/>
                <a:ea typeface="Proxima Nova"/>
                <a:cs typeface="Proxima Nova"/>
                <a:sym typeface="Proxima Nova"/>
              </a:defRPr>
            </a:lvl2pPr>
            <a:lvl3pPr indent="-228600" lvl="2" marL="1371600" rtl="0" algn="l">
              <a:lnSpc>
                <a:spcPct val="90000"/>
              </a:lnSpc>
              <a:spcBef>
                <a:spcPts val="500"/>
              </a:spcBef>
              <a:spcAft>
                <a:spcPts val="0"/>
              </a:spcAft>
              <a:buClr>
                <a:schemeClr val="dk1"/>
              </a:buClr>
              <a:buSzPts val="2400"/>
              <a:buNone/>
              <a:defRPr b="0" i="0" sz="2400">
                <a:latin typeface="Proxima Nova"/>
                <a:ea typeface="Proxima Nova"/>
                <a:cs typeface="Proxima Nova"/>
                <a:sym typeface="Proxima Nova"/>
              </a:defRPr>
            </a:lvl3pPr>
            <a:lvl4pPr indent="-228600" lvl="3" marL="1828800" rtl="0" algn="l">
              <a:lnSpc>
                <a:spcPct val="90000"/>
              </a:lnSpc>
              <a:spcBef>
                <a:spcPts val="500"/>
              </a:spcBef>
              <a:spcAft>
                <a:spcPts val="0"/>
              </a:spcAft>
              <a:buClr>
                <a:schemeClr val="dk1"/>
              </a:buClr>
              <a:buSzPts val="2400"/>
              <a:buNone/>
              <a:defRPr b="0" i="0" sz="2400">
                <a:latin typeface="Proxima Nova"/>
                <a:ea typeface="Proxima Nova"/>
                <a:cs typeface="Proxima Nova"/>
                <a:sym typeface="Proxima Nova"/>
              </a:defRPr>
            </a:lvl4pPr>
            <a:lvl5pPr indent="-228600" lvl="4" marL="2286000" rtl="0" algn="l">
              <a:lnSpc>
                <a:spcPct val="90000"/>
              </a:lnSpc>
              <a:spcBef>
                <a:spcPts val="500"/>
              </a:spcBef>
              <a:spcAft>
                <a:spcPts val="0"/>
              </a:spcAft>
              <a:buClr>
                <a:schemeClr val="dk1"/>
              </a:buClr>
              <a:buSzPts val="2400"/>
              <a:buNone/>
              <a:defRPr b="0" i="0" sz="2400">
                <a:latin typeface="Proxima Nova"/>
                <a:ea typeface="Proxima Nova"/>
                <a:cs typeface="Proxima Nova"/>
                <a:sym typeface="Proxima Nova"/>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pic>
        <p:nvPicPr>
          <p:cNvPr id="426" name="Google Shape;426;p33"/>
          <p:cNvPicPr preferRelativeResize="0"/>
          <p:nvPr/>
        </p:nvPicPr>
        <p:blipFill rotWithShape="1">
          <a:blip r:embed="rId2">
            <a:alphaModFix/>
          </a:blip>
          <a:srcRect b="0" l="0" r="0" t="0"/>
          <a:stretch/>
        </p:blipFill>
        <p:spPr>
          <a:xfrm>
            <a:off x="16992600" y="528658"/>
            <a:ext cx="771976" cy="771976"/>
          </a:xfrm>
          <a:prstGeom prst="rect">
            <a:avLst/>
          </a:prstGeom>
          <a:noFill/>
          <a:ln>
            <a:noFill/>
          </a:ln>
        </p:spPr>
      </p:pic>
      <p:sp>
        <p:nvSpPr>
          <p:cNvPr id="427" name="Google Shape;427;p33"/>
          <p:cNvSpPr/>
          <p:nvPr/>
        </p:nvSpPr>
        <p:spPr>
          <a:xfrm>
            <a:off x="2343150" y="9487517"/>
            <a:ext cx="266700" cy="2667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 name="Google Shape;428;p33"/>
          <p:cNvSpPr/>
          <p:nvPr/>
        </p:nvSpPr>
        <p:spPr>
          <a:xfrm>
            <a:off x="1854200" y="9487517"/>
            <a:ext cx="266700" cy="266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 name="Google Shape;429;p33"/>
          <p:cNvSpPr/>
          <p:nvPr/>
        </p:nvSpPr>
        <p:spPr>
          <a:xfrm>
            <a:off x="1365250" y="9487517"/>
            <a:ext cx="266700" cy="2667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 name="Google Shape;430;p33"/>
          <p:cNvSpPr/>
          <p:nvPr/>
        </p:nvSpPr>
        <p:spPr>
          <a:xfrm>
            <a:off x="876300" y="9487517"/>
            <a:ext cx="266700" cy="266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31" name="Google Shape;431;p33"/>
          <p:cNvCxnSpPr/>
          <p:nvPr/>
        </p:nvCxnSpPr>
        <p:spPr>
          <a:xfrm>
            <a:off x="2981776" y="9754217"/>
            <a:ext cx="14782800" cy="0"/>
          </a:xfrm>
          <a:prstGeom prst="straightConnector1">
            <a:avLst/>
          </a:prstGeom>
          <a:noFill/>
          <a:ln cap="flat" cmpd="sng" w="9525">
            <a:solidFill>
              <a:schemeClr val="dk1"/>
            </a:solidFill>
            <a:prstDash val="solid"/>
            <a:miter lim="800000"/>
            <a:headEnd len="sm" w="sm" type="none"/>
            <a:tailEnd len="sm" w="sm" type="none"/>
          </a:ln>
        </p:spPr>
      </p:cxnSp>
      <p:sp>
        <p:nvSpPr>
          <p:cNvPr id="432" name="Google Shape;432;p33"/>
          <p:cNvSpPr txBox="1"/>
          <p:nvPr>
            <p:ph idx="12" type="sldNum"/>
          </p:nvPr>
        </p:nvSpPr>
        <p:spPr>
          <a:xfrm>
            <a:off x="15627095" y="9921240"/>
            <a:ext cx="2130600" cy="365700"/>
          </a:xfrm>
          <a:prstGeom prst="rect">
            <a:avLst/>
          </a:prstGeom>
          <a:noFill/>
          <a:ln>
            <a:noFill/>
          </a:ln>
        </p:spPr>
        <p:txBody>
          <a:bodyPr anchorCtr="0" anchor="t" bIns="91425" lIns="0" spcFirstLastPara="1" rIns="0" wrap="square" tIns="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9pPr>
          </a:lstStyle>
          <a:p>
            <a:pPr indent="0" lvl="0" marL="0" rtl="0" algn="r">
              <a:spcBef>
                <a:spcPts val="0"/>
              </a:spcBef>
              <a:spcAft>
                <a:spcPts val="0"/>
              </a:spcAft>
              <a:buNone/>
            </a:pPr>
            <a:fld id="{00000000-1234-1234-1234-123412341234}" type="slidenum">
              <a:rPr lang="en-US"/>
              <a:t>‹#›</a:t>
            </a:fld>
            <a:endParaRPr/>
          </a:p>
        </p:txBody>
      </p:sp>
      <p:sp>
        <p:nvSpPr>
          <p:cNvPr id="433" name="Google Shape;433;p33"/>
          <p:cNvSpPr txBox="1"/>
          <p:nvPr>
            <p:ph type="title"/>
          </p:nvPr>
        </p:nvSpPr>
        <p:spPr>
          <a:xfrm>
            <a:off x="876300" y="952499"/>
            <a:ext cx="15659100" cy="990600"/>
          </a:xfrm>
          <a:prstGeom prst="rect">
            <a:avLst/>
          </a:prstGeom>
          <a:noFill/>
          <a:ln>
            <a:noFill/>
          </a:ln>
        </p:spPr>
        <p:txBody>
          <a:bodyPr anchorCtr="0" anchor="t" bIns="0" lIns="0" spcFirstLastPara="1" rIns="0" wrap="square" tIns="0">
            <a:normAutofit/>
          </a:bodyPr>
          <a:lstStyle>
            <a:lvl1pPr lvl="0" rtl="0" algn="l">
              <a:lnSpc>
                <a:spcPct val="90000"/>
              </a:lnSpc>
              <a:spcBef>
                <a:spcPts val="0"/>
              </a:spcBef>
              <a:spcAft>
                <a:spcPts val="0"/>
              </a:spcAft>
              <a:buClr>
                <a:schemeClr val="dk2"/>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34" name="Google Shape;434;p33"/>
          <p:cNvSpPr txBox="1"/>
          <p:nvPr>
            <p:ph idx="5" type="body"/>
          </p:nvPr>
        </p:nvSpPr>
        <p:spPr>
          <a:xfrm>
            <a:off x="5672592" y="3162297"/>
            <a:ext cx="3054300" cy="990600"/>
          </a:xfrm>
          <a:prstGeom prst="rect">
            <a:avLst/>
          </a:prstGeom>
          <a:noFill/>
          <a:ln>
            <a:noFill/>
          </a:ln>
        </p:spPr>
        <p:txBody>
          <a:bodyPr anchorCtr="0" anchor="t" bIns="0" lIns="0" spcFirstLastPara="1" rIns="0" wrap="square" tIns="0">
            <a:noAutofit/>
          </a:bodyPr>
          <a:lstStyle>
            <a:lvl1pPr indent="-228600" lvl="0" marL="457200" rtl="0" algn="ctr">
              <a:lnSpc>
                <a:spcPct val="90000"/>
              </a:lnSpc>
              <a:spcBef>
                <a:spcPts val="1000"/>
              </a:spcBef>
              <a:spcAft>
                <a:spcPts val="0"/>
              </a:spcAft>
              <a:buClr>
                <a:schemeClr val="dk1"/>
              </a:buClr>
              <a:buSzPts val="3200"/>
              <a:buNone/>
              <a:defRPr b="0" i="0" sz="3200">
                <a:solidFill>
                  <a:schemeClr val="dk1"/>
                </a:solidFill>
                <a:latin typeface="Proxima Nova"/>
                <a:ea typeface="Proxima Nova"/>
                <a:cs typeface="Proxima Nova"/>
                <a:sym typeface="Proxima Nova"/>
              </a:defRPr>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435" name="Google Shape;435;p33"/>
          <p:cNvSpPr txBox="1"/>
          <p:nvPr>
            <p:ph idx="6" type="body"/>
          </p:nvPr>
        </p:nvSpPr>
        <p:spPr>
          <a:xfrm>
            <a:off x="9902318" y="3162297"/>
            <a:ext cx="3054300" cy="990600"/>
          </a:xfrm>
          <a:prstGeom prst="rect">
            <a:avLst/>
          </a:prstGeom>
          <a:noFill/>
          <a:ln>
            <a:noFill/>
          </a:ln>
        </p:spPr>
        <p:txBody>
          <a:bodyPr anchorCtr="0" anchor="t" bIns="0" lIns="0" spcFirstLastPara="1" rIns="0" wrap="square" tIns="0">
            <a:noAutofit/>
          </a:bodyPr>
          <a:lstStyle>
            <a:lvl1pPr indent="-228600" lvl="0" marL="457200" rtl="0" algn="ctr">
              <a:lnSpc>
                <a:spcPct val="90000"/>
              </a:lnSpc>
              <a:spcBef>
                <a:spcPts val="1000"/>
              </a:spcBef>
              <a:spcAft>
                <a:spcPts val="0"/>
              </a:spcAft>
              <a:buClr>
                <a:schemeClr val="dk1"/>
              </a:buClr>
              <a:buSzPts val="3200"/>
              <a:buNone/>
              <a:defRPr b="0" i="0" sz="3200">
                <a:solidFill>
                  <a:schemeClr val="dk1"/>
                </a:solidFill>
                <a:latin typeface="Proxima Nova"/>
                <a:ea typeface="Proxima Nova"/>
                <a:cs typeface="Proxima Nova"/>
                <a:sym typeface="Proxima Nova"/>
              </a:defRPr>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436" name="Google Shape;436;p33"/>
          <p:cNvSpPr txBox="1"/>
          <p:nvPr>
            <p:ph idx="7" type="body"/>
          </p:nvPr>
        </p:nvSpPr>
        <p:spPr>
          <a:xfrm>
            <a:off x="14099920" y="3162297"/>
            <a:ext cx="3054300" cy="990600"/>
          </a:xfrm>
          <a:prstGeom prst="rect">
            <a:avLst/>
          </a:prstGeom>
          <a:noFill/>
          <a:ln>
            <a:noFill/>
          </a:ln>
        </p:spPr>
        <p:txBody>
          <a:bodyPr anchorCtr="0" anchor="t" bIns="0" lIns="0" spcFirstLastPara="1" rIns="0" wrap="square" tIns="0">
            <a:noAutofit/>
          </a:bodyPr>
          <a:lstStyle>
            <a:lvl1pPr indent="-228600" lvl="0" marL="457200" rtl="0" algn="ctr">
              <a:lnSpc>
                <a:spcPct val="90000"/>
              </a:lnSpc>
              <a:spcBef>
                <a:spcPts val="1000"/>
              </a:spcBef>
              <a:spcAft>
                <a:spcPts val="0"/>
              </a:spcAft>
              <a:buClr>
                <a:schemeClr val="dk1"/>
              </a:buClr>
              <a:buSzPts val="3200"/>
              <a:buNone/>
              <a:defRPr b="0" i="0" sz="3200">
                <a:solidFill>
                  <a:schemeClr val="dk1"/>
                </a:solidFill>
                <a:latin typeface="Proxima Nova"/>
                <a:ea typeface="Proxima Nova"/>
                <a:cs typeface="Proxima Nova"/>
                <a:sym typeface="Proxima Nova"/>
              </a:defRPr>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437" name="Google Shape;437;p33"/>
          <p:cNvSpPr txBox="1"/>
          <p:nvPr>
            <p:ph idx="8" type="body"/>
          </p:nvPr>
        </p:nvSpPr>
        <p:spPr>
          <a:xfrm>
            <a:off x="1365251" y="3162297"/>
            <a:ext cx="3054300" cy="990600"/>
          </a:xfrm>
          <a:prstGeom prst="rect">
            <a:avLst/>
          </a:prstGeom>
          <a:noFill/>
          <a:ln>
            <a:noFill/>
          </a:ln>
        </p:spPr>
        <p:txBody>
          <a:bodyPr anchorCtr="0" anchor="t" bIns="0" lIns="0" spcFirstLastPara="1" rIns="0" wrap="square" tIns="0">
            <a:noAutofit/>
          </a:bodyPr>
          <a:lstStyle>
            <a:lvl1pPr indent="-228600" lvl="0" marL="457200" rtl="0" algn="ctr">
              <a:lnSpc>
                <a:spcPct val="90000"/>
              </a:lnSpc>
              <a:spcBef>
                <a:spcPts val="1000"/>
              </a:spcBef>
              <a:spcAft>
                <a:spcPts val="0"/>
              </a:spcAft>
              <a:buClr>
                <a:schemeClr val="dk1"/>
              </a:buClr>
              <a:buSzPts val="3200"/>
              <a:buNone/>
              <a:defRPr b="0" i="0" sz="3200">
                <a:solidFill>
                  <a:schemeClr val="dk1"/>
                </a:solidFill>
                <a:latin typeface="Proxima Nova"/>
                <a:ea typeface="Proxima Nova"/>
                <a:cs typeface="Proxima Nova"/>
                <a:sym typeface="Proxima Nova"/>
              </a:defRPr>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38" name="Shape 438"/>
        <p:cNvGrpSpPr/>
        <p:nvPr/>
      </p:nvGrpSpPr>
      <p:grpSpPr>
        <a:xfrm>
          <a:off x="0" y="0"/>
          <a:ext cx="0" cy="0"/>
          <a:chOff x="0" y="0"/>
          <a:chExt cx="0" cy="0"/>
        </a:xfrm>
      </p:grpSpPr>
      <p:sp>
        <p:nvSpPr>
          <p:cNvPr id="439" name="Google Shape;439;p34"/>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440" name="Google Shape;440;p34"/>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441" name="Google Shape;441;p3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duction or Table of Contents">
  <p:cSld name="Introduction or Table of Contents">
    <p:spTree>
      <p:nvGrpSpPr>
        <p:cNvPr id="442" name="Shape 442"/>
        <p:cNvGrpSpPr/>
        <p:nvPr/>
      </p:nvGrpSpPr>
      <p:grpSpPr>
        <a:xfrm>
          <a:off x="0" y="0"/>
          <a:ext cx="0" cy="0"/>
          <a:chOff x="0" y="0"/>
          <a:chExt cx="0" cy="0"/>
        </a:xfrm>
      </p:grpSpPr>
      <p:sp>
        <p:nvSpPr>
          <p:cNvPr id="443" name="Google Shape;443;p35"/>
          <p:cNvSpPr txBox="1"/>
          <p:nvPr>
            <p:ph type="title"/>
          </p:nvPr>
        </p:nvSpPr>
        <p:spPr>
          <a:xfrm>
            <a:off x="898804" y="953542"/>
            <a:ext cx="15484200" cy="17517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chemeClr val="dk2"/>
              </a:buClr>
              <a:buSzPts val="6000"/>
              <a:buFont typeface="Raleway"/>
              <a:buNone/>
              <a:defRPr b="0" i="0" sz="6000" cap="none">
                <a:solidFill>
                  <a:schemeClr val="dk2"/>
                </a:solidFill>
                <a:latin typeface="Raleway"/>
                <a:ea typeface="Raleway"/>
                <a:cs typeface="Raleway"/>
                <a:sym typeface="Raleway"/>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pic>
        <p:nvPicPr>
          <p:cNvPr id="444" name="Google Shape;444;p35"/>
          <p:cNvPicPr preferRelativeResize="0"/>
          <p:nvPr/>
        </p:nvPicPr>
        <p:blipFill rotWithShape="1">
          <a:blip r:embed="rId2">
            <a:alphaModFix/>
          </a:blip>
          <a:srcRect b="0" l="0" r="0" t="0"/>
          <a:stretch/>
        </p:blipFill>
        <p:spPr>
          <a:xfrm>
            <a:off x="16992600" y="528658"/>
            <a:ext cx="771976" cy="771976"/>
          </a:xfrm>
          <a:prstGeom prst="rect">
            <a:avLst/>
          </a:prstGeom>
          <a:noFill/>
          <a:ln>
            <a:noFill/>
          </a:ln>
        </p:spPr>
      </p:pic>
      <p:sp>
        <p:nvSpPr>
          <p:cNvPr id="445" name="Google Shape;445;p35"/>
          <p:cNvSpPr txBox="1"/>
          <p:nvPr>
            <p:ph idx="1" type="subTitle"/>
          </p:nvPr>
        </p:nvSpPr>
        <p:spPr>
          <a:xfrm>
            <a:off x="876300" y="4449301"/>
            <a:ext cx="12230100" cy="5242200"/>
          </a:xfrm>
          <a:prstGeom prst="rect">
            <a:avLst/>
          </a:prstGeom>
          <a:noFill/>
          <a:ln>
            <a:noFill/>
          </a:ln>
        </p:spPr>
        <p:txBody>
          <a:bodyPr anchorCtr="0" anchor="t" bIns="0" lIns="0" spcFirstLastPara="1" rIns="0" wrap="square" tIns="0">
            <a:normAutofit/>
          </a:bodyPr>
          <a:lstStyle>
            <a:lvl1pPr lvl="0" rtl="0" algn="l">
              <a:lnSpc>
                <a:spcPct val="100000"/>
              </a:lnSpc>
              <a:spcBef>
                <a:spcPts val="2400"/>
              </a:spcBef>
              <a:spcAft>
                <a:spcPts val="0"/>
              </a:spcAft>
              <a:buClr>
                <a:schemeClr val="dk1"/>
              </a:buClr>
              <a:buSzPts val="3200"/>
              <a:buFont typeface="Noto Sans Symbols"/>
              <a:buChar char="▪"/>
              <a:defRPr b="0" i="0" sz="3200">
                <a:solidFill>
                  <a:schemeClr val="dk1"/>
                </a:solidFill>
                <a:latin typeface="Proxima Nova"/>
                <a:ea typeface="Proxima Nova"/>
                <a:cs typeface="Proxima Nova"/>
                <a:sym typeface="Proxima Nova"/>
              </a:defRPr>
            </a:lvl1pPr>
            <a:lvl2pPr lvl="1" rtl="0" algn="l">
              <a:lnSpc>
                <a:spcPct val="90000"/>
              </a:lnSpc>
              <a:spcBef>
                <a:spcPts val="600"/>
              </a:spcBef>
              <a:spcAft>
                <a:spcPts val="0"/>
              </a:spcAft>
              <a:buClr>
                <a:schemeClr val="dk1"/>
              </a:buClr>
              <a:buSzPts val="2800"/>
              <a:buFont typeface="Noto Sans Symbols"/>
              <a:buChar char="▪"/>
              <a:defRPr b="0" i="0" sz="2800">
                <a:solidFill>
                  <a:schemeClr val="dk1"/>
                </a:solidFill>
                <a:latin typeface="Proxima Nova"/>
                <a:ea typeface="Proxima Nova"/>
                <a:cs typeface="Proxima Nova"/>
                <a:sym typeface="Proxima Nova"/>
              </a:defRPr>
            </a:lvl2pPr>
            <a:lvl3pPr lvl="2" rtl="0" algn="l">
              <a:lnSpc>
                <a:spcPct val="100000"/>
              </a:lnSpc>
              <a:spcBef>
                <a:spcPts val="2400"/>
              </a:spcBef>
              <a:spcAft>
                <a:spcPts val="0"/>
              </a:spcAft>
              <a:buClr>
                <a:schemeClr val="dk1"/>
              </a:buClr>
              <a:buSzPts val="3200"/>
              <a:buFont typeface="Noto Sans Symbols"/>
              <a:buChar char="▪"/>
              <a:defRPr b="0" i="0" sz="3200">
                <a:solidFill>
                  <a:schemeClr val="dk1"/>
                </a:solidFill>
                <a:latin typeface="Proxima Nova"/>
                <a:ea typeface="Proxima Nova"/>
                <a:cs typeface="Proxima Nova"/>
                <a:sym typeface="Proxima Nova"/>
              </a:defRPr>
            </a:lvl3pPr>
            <a:lvl4pPr lvl="3" rtl="0" algn="l">
              <a:lnSpc>
                <a:spcPct val="100000"/>
              </a:lnSpc>
              <a:spcBef>
                <a:spcPts val="2400"/>
              </a:spcBef>
              <a:spcAft>
                <a:spcPts val="0"/>
              </a:spcAft>
              <a:buClr>
                <a:schemeClr val="dk1"/>
              </a:buClr>
              <a:buSzPts val="3200"/>
              <a:buFont typeface="Noto Sans Symbols"/>
              <a:buChar char="▪"/>
              <a:defRPr b="0" i="0" sz="3200">
                <a:solidFill>
                  <a:schemeClr val="dk1"/>
                </a:solidFill>
                <a:latin typeface="Proxima Nova"/>
                <a:ea typeface="Proxima Nova"/>
                <a:cs typeface="Proxima Nova"/>
                <a:sym typeface="Proxima Nova"/>
              </a:defRPr>
            </a:lvl4pPr>
            <a:lvl5pPr lvl="4" rtl="0" algn="l">
              <a:lnSpc>
                <a:spcPct val="100000"/>
              </a:lnSpc>
              <a:spcBef>
                <a:spcPts val="2400"/>
              </a:spcBef>
              <a:spcAft>
                <a:spcPts val="0"/>
              </a:spcAft>
              <a:buClr>
                <a:schemeClr val="dk1"/>
              </a:buClr>
              <a:buSzPts val="3200"/>
              <a:buFont typeface="Noto Sans Symbols"/>
              <a:buChar char="▪"/>
              <a:defRPr b="0" i="0" sz="3200">
                <a:solidFill>
                  <a:schemeClr val="dk1"/>
                </a:solidFill>
                <a:latin typeface="Proxima Nova"/>
                <a:ea typeface="Proxima Nova"/>
                <a:cs typeface="Proxima Nova"/>
                <a:sym typeface="Proxima Nova"/>
              </a:defRPr>
            </a:lvl5pPr>
            <a:lvl6pPr lvl="5" rtl="0" algn="ctr">
              <a:lnSpc>
                <a:spcPct val="90000"/>
              </a:lnSpc>
              <a:spcBef>
                <a:spcPts val="500"/>
              </a:spcBef>
              <a:spcAft>
                <a:spcPts val="0"/>
              </a:spcAft>
              <a:buClr>
                <a:srgbClr val="888888"/>
              </a:buClr>
              <a:buSzPts val="1800"/>
              <a:buNone/>
              <a:defRPr>
                <a:solidFill>
                  <a:srgbClr val="888888"/>
                </a:solidFill>
              </a:defRPr>
            </a:lvl6pPr>
            <a:lvl7pPr lvl="6" rtl="0" algn="ctr">
              <a:lnSpc>
                <a:spcPct val="90000"/>
              </a:lnSpc>
              <a:spcBef>
                <a:spcPts val="500"/>
              </a:spcBef>
              <a:spcAft>
                <a:spcPts val="0"/>
              </a:spcAft>
              <a:buClr>
                <a:srgbClr val="888888"/>
              </a:buClr>
              <a:buSzPts val="1800"/>
              <a:buNone/>
              <a:defRPr>
                <a:solidFill>
                  <a:srgbClr val="888888"/>
                </a:solidFill>
              </a:defRPr>
            </a:lvl7pPr>
            <a:lvl8pPr lvl="7" rtl="0" algn="ctr">
              <a:lnSpc>
                <a:spcPct val="90000"/>
              </a:lnSpc>
              <a:spcBef>
                <a:spcPts val="500"/>
              </a:spcBef>
              <a:spcAft>
                <a:spcPts val="0"/>
              </a:spcAft>
              <a:buClr>
                <a:srgbClr val="888888"/>
              </a:buClr>
              <a:buSzPts val="1800"/>
              <a:buNone/>
              <a:defRPr>
                <a:solidFill>
                  <a:srgbClr val="888888"/>
                </a:solidFill>
              </a:defRPr>
            </a:lvl8pPr>
            <a:lvl9pPr lvl="8" rtl="0" algn="ctr">
              <a:lnSpc>
                <a:spcPct val="90000"/>
              </a:lnSpc>
              <a:spcBef>
                <a:spcPts val="500"/>
              </a:spcBef>
              <a:spcAft>
                <a:spcPts val="0"/>
              </a:spcAft>
              <a:buClr>
                <a:srgbClr val="888888"/>
              </a:buClr>
              <a:buSzPts val="1800"/>
              <a:buNone/>
              <a:defRPr>
                <a:solidFill>
                  <a:srgbClr val="888888"/>
                </a:solidFill>
              </a:defRPr>
            </a:lvl9pPr>
          </a:lstStyle>
          <a:p/>
        </p:txBody>
      </p:sp>
      <p:sp>
        <p:nvSpPr>
          <p:cNvPr id="446" name="Google Shape;446;p35"/>
          <p:cNvSpPr txBox="1"/>
          <p:nvPr>
            <p:ph idx="2" type="body"/>
          </p:nvPr>
        </p:nvSpPr>
        <p:spPr>
          <a:xfrm>
            <a:off x="876300" y="2942358"/>
            <a:ext cx="8013600" cy="7590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1000"/>
              </a:spcBef>
              <a:spcAft>
                <a:spcPts val="0"/>
              </a:spcAft>
              <a:buClr>
                <a:srgbClr val="7F7F7F"/>
              </a:buClr>
              <a:buSzPts val="4800"/>
              <a:buNone/>
              <a:defRPr b="0" i="0" sz="4800">
                <a:solidFill>
                  <a:srgbClr val="7F7F7F"/>
                </a:solidFill>
                <a:latin typeface="Raleway"/>
                <a:ea typeface="Raleway"/>
                <a:cs typeface="Raleway"/>
                <a:sym typeface="Raleway"/>
              </a:defRPr>
            </a:lvl1pPr>
            <a:lvl2pPr indent="-228600" lvl="1" marL="914400" rtl="0" algn="l">
              <a:lnSpc>
                <a:spcPct val="90000"/>
              </a:lnSpc>
              <a:spcBef>
                <a:spcPts val="500"/>
              </a:spcBef>
              <a:spcAft>
                <a:spcPts val="0"/>
              </a:spcAft>
              <a:buClr>
                <a:schemeClr val="dk1"/>
              </a:buClr>
              <a:buSzPts val="4000"/>
              <a:buNone/>
              <a:defRPr b="0" i="0" sz="4000">
                <a:latin typeface="Raleway Medium"/>
                <a:ea typeface="Raleway Medium"/>
                <a:cs typeface="Raleway Medium"/>
                <a:sym typeface="Raleway Medium"/>
              </a:defRPr>
            </a:lvl2pPr>
            <a:lvl3pPr indent="-228600" lvl="2" marL="1371600" rtl="0" algn="l">
              <a:lnSpc>
                <a:spcPct val="90000"/>
              </a:lnSpc>
              <a:spcBef>
                <a:spcPts val="500"/>
              </a:spcBef>
              <a:spcAft>
                <a:spcPts val="0"/>
              </a:spcAft>
              <a:buClr>
                <a:schemeClr val="dk1"/>
              </a:buClr>
              <a:buSzPts val="4000"/>
              <a:buNone/>
              <a:defRPr b="0" i="0" sz="4000">
                <a:latin typeface="Raleway Medium"/>
                <a:ea typeface="Raleway Medium"/>
                <a:cs typeface="Raleway Medium"/>
                <a:sym typeface="Raleway Medium"/>
              </a:defRPr>
            </a:lvl3pPr>
            <a:lvl4pPr indent="-228600" lvl="3" marL="1828800" rtl="0" algn="l">
              <a:lnSpc>
                <a:spcPct val="90000"/>
              </a:lnSpc>
              <a:spcBef>
                <a:spcPts val="500"/>
              </a:spcBef>
              <a:spcAft>
                <a:spcPts val="0"/>
              </a:spcAft>
              <a:buClr>
                <a:schemeClr val="dk1"/>
              </a:buClr>
              <a:buSzPts val="4000"/>
              <a:buNone/>
              <a:defRPr b="0" i="0" sz="4000">
                <a:latin typeface="Raleway Medium"/>
                <a:ea typeface="Raleway Medium"/>
                <a:cs typeface="Raleway Medium"/>
                <a:sym typeface="Raleway Medium"/>
              </a:defRPr>
            </a:lvl4pPr>
            <a:lvl5pPr indent="-228600" lvl="4" marL="2286000" rtl="0" algn="l">
              <a:lnSpc>
                <a:spcPct val="90000"/>
              </a:lnSpc>
              <a:spcBef>
                <a:spcPts val="500"/>
              </a:spcBef>
              <a:spcAft>
                <a:spcPts val="0"/>
              </a:spcAft>
              <a:buClr>
                <a:schemeClr val="dk1"/>
              </a:buClr>
              <a:buSzPts val="4000"/>
              <a:buNone/>
              <a:defRPr b="0" i="0" sz="4000">
                <a:latin typeface="Raleway Medium"/>
                <a:ea typeface="Raleway Medium"/>
                <a:cs typeface="Raleway Medium"/>
                <a:sym typeface="Raleway Medium"/>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447" name="Google Shape;447;p35"/>
          <p:cNvSpPr/>
          <p:nvPr/>
        </p:nvSpPr>
        <p:spPr>
          <a:xfrm>
            <a:off x="2343150" y="3886200"/>
            <a:ext cx="266700" cy="2667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 name="Google Shape;448;p35"/>
          <p:cNvSpPr/>
          <p:nvPr/>
        </p:nvSpPr>
        <p:spPr>
          <a:xfrm>
            <a:off x="1854200" y="3886200"/>
            <a:ext cx="266700" cy="266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 name="Google Shape;449;p35"/>
          <p:cNvSpPr/>
          <p:nvPr/>
        </p:nvSpPr>
        <p:spPr>
          <a:xfrm>
            <a:off x="1365250" y="3886200"/>
            <a:ext cx="266700" cy="2667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 name="Google Shape;450;p35"/>
          <p:cNvSpPr/>
          <p:nvPr/>
        </p:nvSpPr>
        <p:spPr>
          <a:xfrm>
            <a:off x="876300" y="3886200"/>
            <a:ext cx="266700" cy="266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51" name="Google Shape;451;p35"/>
          <p:cNvCxnSpPr/>
          <p:nvPr/>
        </p:nvCxnSpPr>
        <p:spPr>
          <a:xfrm>
            <a:off x="2981776" y="3885583"/>
            <a:ext cx="14782800" cy="0"/>
          </a:xfrm>
          <a:prstGeom prst="straightConnector1">
            <a:avLst/>
          </a:prstGeom>
          <a:noFill/>
          <a:ln cap="flat" cmpd="sng" w="9525">
            <a:solidFill>
              <a:schemeClr val="dk1"/>
            </a:solidFill>
            <a:prstDash val="solid"/>
            <a:miter lim="800000"/>
            <a:headEnd len="sm" w="sm" type="none"/>
            <a:tailEnd len="sm" w="sm" type="none"/>
          </a:ln>
        </p:spPr>
      </p:cxnSp>
      <p:sp>
        <p:nvSpPr>
          <p:cNvPr id="452" name="Google Shape;452;p35"/>
          <p:cNvSpPr txBox="1"/>
          <p:nvPr>
            <p:ph idx="12" type="sldNum"/>
          </p:nvPr>
        </p:nvSpPr>
        <p:spPr>
          <a:xfrm>
            <a:off x="15630977" y="9921875"/>
            <a:ext cx="2133600" cy="365100"/>
          </a:xfrm>
          <a:prstGeom prst="rect">
            <a:avLst/>
          </a:prstGeom>
          <a:noFill/>
          <a:ln>
            <a:noFill/>
          </a:ln>
        </p:spPr>
        <p:txBody>
          <a:bodyPr anchorCtr="0" anchor="t" bIns="182875" lIns="0" spcFirstLastPara="1" rIns="0" wrap="square" tIns="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7F7F7F"/>
                </a:solidFill>
                <a:latin typeface="Raleway"/>
                <a:ea typeface="Raleway"/>
                <a:cs typeface="Raleway"/>
                <a:sym typeface="Raleway"/>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7F7F7F"/>
                </a:solidFill>
                <a:latin typeface="Raleway"/>
                <a:ea typeface="Raleway"/>
                <a:cs typeface="Raleway"/>
                <a:sym typeface="Raleway"/>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7F7F7F"/>
                </a:solidFill>
                <a:latin typeface="Raleway"/>
                <a:ea typeface="Raleway"/>
                <a:cs typeface="Raleway"/>
                <a:sym typeface="Raleway"/>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7F7F7F"/>
                </a:solidFill>
                <a:latin typeface="Raleway"/>
                <a:ea typeface="Raleway"/>
                <a:cs typeface="Raleway"/>
                <a:sym typeface="Raleway"/>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7F7F7F"/>
                </a:solidFill>
                <a:latin typeface="Raleway"/>
                <a:ea typeface="Raleway"/>
                <a:cs typeface="Raleway"/>
                <a:sym typeface="Raleway"/>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7F7F7F"/>
                </a:solidFill>
                <a:latin typeface="Raleway"/>
                <a:ea typeface="Raleway"/>
                <a:cs typeface="Raleway"/>
                <a:sym typeface="Raleway"/>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7F7F7F"/>
                </a:solidFill>
                <a:latin typeface="Raleway"/>
                <a:ea typeface="Raleway"/>
                <a:cs typeface="Raleway"/>
                <a:sym typeface="Raleway"/>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7F7F7F"/>
                </a:solidFill>
                <a:latin typeface="Raleway"/>
                <a:ea typeface="Raleway"/>
                <a:cs typeface="Raleway"/>
                <a:sym typeface="Raleway"/>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7F7F7F"/>
                </a:solidFill>
                <a:latin typeface="Raleway"/>
                <a:ea typeface="Raleway"/>
                <a:cs typeface="Raleway"/>
                <a:sym typeface="Raleway"/>
              </a:defRPr>
            </a:lvl9pPr>
          </a:lstStyle>
          <a:p>
            <a:pPr indent="0" lvl="0" marL="0" rtl="0" algn="r">
              <a:spcBef>
                <a:spcPts val="0"/>
              </a:spcBef>
              <a:spcAft>
                <a:spcPts val="0"/>
              </a:spcAft>
              <a:buNone/>
            </a:pPr>
            <a:r>
              <a:rPr lang="en-US"/>
              <a:t>Page #</a:t>
            </a:r>
            <a:endParaRPr sz="120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B">
  <p:cSld name="Section Header B">
    <p:spTree>
      <p:nvGrpSpPr>
        <p:cNvPr id="453" name="Shape 453"/>
        <p:cNvGrpSpPr/>
        <p:nvPr/>
      </p:nvGrpSpPr>
      <p:grpSpPr>
        <a:xfrm>
          <a:off x="0" y="0"/>
          <a:ext cx="0" cy="0"/>
          <a:chOff x="0" y="0"/>
          <a:chExt cx="0" cy="0"/>
        </a:xfrm>
      </p:grpSpPr>
      <p:sp>
        <p:nvSpPr>
          <p:cNvPr id="454" name="Google Shape;454;p36"/>
          <p:cNvSpPr txBox="1"/>
          <p:nvPr>
            <p:ph type="title"/>
          </p:nvPr>
        </p:nvSpPr>
        <p:spPr>
          <a:xfrm>
            <a:off x="2981775" y="6512546"/>
            <a:ext cx="14775900" cy="1938000"/>
          </a:xfrm>
          <a:prstGeom prst="rect">
            <a:avLst/>
          </a:prstGeom>
          <a:noFill/>
          <a:ln>
            <a:noFill/>
          </a:ln>
        </p:spPr>
        <p:txBody>
          <a:bodyPr anchorCtr="0" anchor="b" bIns="0" lIns="0" spcFirstLastPara="1" rIns="0" wrap="square" tIns="0">
            <a:normAutofit/>
          </a:bodyPr>
          <a:lstStyle>
            <a:lvl1pPr lvl="0" rtl="0" algn="l">
              <a:lnSpc>
                <a:spcPct val="90000"/>
              </a:lnSpc>
              <a:spcBef>
                <a:spcPts val="0"/>
              </a:spcBef>
              <a:spcAft>
                <a:spcPts val="0"/>
              </a:spcAft>
              <a:buClr>
                <a:schemeClr val="dk2"/>
              </a:buClr>
              <a:buSzPts val="6600"/>
              <a:buFont typeface="Raleway"/>
              <a:buNone/>
              <a:defRPr sz="66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55" name="Google Shape;455;p36"/>
          <p:cNvSpPr txBox="1"/>
          <p:nvPr>
            <p:ph idx="1" type="body"/>
          </p:nvPr>
        </p:nvSpPr>
        <p:spPr>
          <a:xfrm>
            <a:off x="2981775" y="8767933"/>
            <a:ext cx="14782800" cy="616200"/>
          </a:xfrm>
          <a:prstGeom prst="rect">
            <a:avLst/>
          </a:prstGeom>
          <a:noFill/>
          <a:ln>
            <a:noFill/>
          </a:ln>
        </p:spPr>
        <p:txBody>
          <a:bodyPr anchorCtr="0" anchor="t" bIns="0" lIns="0" spcFirstLastPara="1" rIns="0" wrap="square" tIns="0">
            <a:normAutofit/>
          </a:bodyPr>
          <a:lstStyle>
            <a:lvl1pPr indent="-228600" lvl="0" marL="457200" rtl="0" algn="l">
              <a:lnSpc>
                <a:spcPct val="90000"/>
              </a:lnSpc>
              <a:spcBef>
                <a:spcPts val="1000"/>
              </a:spcBef>
              <a:spcAft>
                <a:spcPts val="0"/>
              </a:spcAft>
              <a:buClr>
                <a:srgbClr val="888888"/>
              </a:buClr>
              <a:buSzPts val="4000"/>
              <a:buNone/>
              <a:defRPr sz="4000">
                <a:solidFill>
                  <a:srgbClr val="888888"/>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800"/>
              <a:buNone/>
              <a:defRPr sz="18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pic>
        <p:nvPicPr>
          <p:cNvPr id="456" name="Google Shape;456;p36"/>
          <p:cNvPicPr preferRelativeResize="0"/>
          <p:nvPr/>
        </p:nvPicPr>
        <p:blipFill rotWithShape="1">
          <a:blip r:embed="rId2">
            <a:alphaModFix/>
          </a:blip>
          <a:srcRect b="0" l="0" r="0" t="0"/>
          <a:stretch/>
        </p:blipFill>
        <p:spPr>
          <a:xfrm>
            <a:off x="16992600" y="528658"/>
            <a:ext cx="771976" cy="771976"/>
          </a:xfrm>
          <a:prstGeom prst="rect">
            <a:avLst/>
          </a:prstGeom>
          <a:noFill/>
          <a:ln>
            <a:noFill/>
          </a:ln>
        </p:spPr>
      </p:pic>
      <p:sp>
        <p:nvSpPr>
          <p:cNvPr id="457" name="Google Shape;457;p36"/>
          <p:cNvSpPr/>
          <p:nvPr/>
        </p:nvSpPr>
        <p:spPr>
          <a:xfrm>
            <a:off x="2343150" y="9487517"/>
            <a:ext cx="266700" cy="2667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 name="Google Shape;458;p36"/>
          <p:cNvSpPr/>
          <p:nvPr/>
        </p:nvSpPr>
        <p:spPr>
          <a:xfrm>
            <a:off x="1854200" y="9487517"/>
            <a:ext cx="266700" cy="266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 name="Google Shape;459;p36"/>
          <p:cNvSpPr/>
          <p:nvPr/>
        </p:nvSpPr>
        <p:spPr>
          <a:xfrm>
            <a:off x="1365250" y="9487517"/>
            <a:ext cx="266700" cy="2667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 name="Google Shape;460;p36"/>
          <p:cNvSpPr/>
          <p:nvPr/>
        </p:nvSpPr>
        <p:spPr>
          <a:xfrm>
            <a:off x="876300" y="9487517"/>
            <a:ext cx="266700" cy="266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61" name="Google Shape;461;p36"/>
          <p:cNvCxnSpPr/>
          <p:nvPr/>
        </p:nvCxnSpPr>
        <p:spPr>
          <a:xfrm>
            <a:off x="2981776" y="9754217"/>
            <a:ext cx="14782800" cy="0"/>
          </a:xfrm>
          <a:prstGeom prst="straightConnector1">
            <a:avLst/>
          </a:prstGeom>
          <a:noFill/>
          <a:ln cap="flat" cmpd="sng" w="9525">
            <a:solidFill>
              <a:schemeClr val="dk1"/>
            </a:solidFill>
            <a:prstDash val="solid"/>
            <a:miter lim="800000"/>
            <a:headEnd len="sm" w="sm" type="none"/>
            <a:tailEnd len="sm" w="sm" type="none"/>
          </a:ln>
        </p:spPr>
      </p:cxnSp>
      <p:sp>
        <p:nvSpPr>
          <p:cNvPr id="462" name="Google Shape;462;p36"/>
          <p:cNvSpPr txBox="1"/>
          <p:nvPr>
            <p:ph idx="12" type="sldNum"/>
          </p:nvPr>
        </p:nvSpPr>
        <p:spPr>
          <a:xfrm>
            <a:off x="15627095" y="9921240"/>
            <a:ext cx="2130600" cy="365700"/>
          </a:xfrm>
          <a:prstGeom prst="rect">
            <a:avLst/>
          </a:prstGeom>
          <a:noFill/>
          <a:ln>
            <a:noFill/>
          </a:ln>
        </p:spPr>
        <p:txBody>
          <a:bodyPr anchorCtr="0" anchor="t" bIns="91425" lIns="0" spcFirstLastPara="1" rIns="0" wrap="square" tIns="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9pPr>
          </a:lstStyle>
          <a:p>
            <a:pPr indent="0" lvl="0" marL="0" rtl="0" algn="r">
              <a:spcBef>
                <a:spcPts val="0"/>
              </a:spcBef>
              <a:spcAft>
                <a:spcPts val="0"/>
              </a:spcAft>
              <a:buNone/>
            </a:pPr>
            <a:fld id="{00000000-1234-1234-1234-123412341234}" type="slidenum">
              <a:rPr lang="en-US"/>
              <a:t>‹#›</a:t>
            </a:fld>
            <a:endParaRPr/>
          </a:p>
        </p:txBody>
      </p:sp>
      <p:grpSp>
        <p:nvGrpSpPr>
          <p:cNvPr id="463" name="Google Shape;463;p36"/>
          <p:cNvGrpSpPr/>
          <p:nvPr/>
        </p:nvGrpSpPr>
        <p:grpSpPr>
          <a:xfrm>
            <a:off x="0" y="0"/>
            <a:ext cx="8881110" cy="6512814"/>
            <a:chOff x="0" y="0"/>
            <a:chExt cx="13716000" cy="10058400"/>
          </a:xfrm>
        </p:grpSpPr>
        <p:sp>
          <p:nvSpPr>
            <p:cNvPr id="464" name="Google Shape;464;p36"/>
            <p:cNvSpPr/>
            <p:nvPr/>
          </p:nvSpPr>
          <p:spPr>
            <a:xfrm>
              <a:off x="0" y="0"/>
              <a:ext cx="6858000" cy="5029200"/>
            </a:xfrm>
            <a:prstGeom prst="rect">
              <a:avLst/>
            </a:prstGeom>
            <a:solidFill>
              <a:schemeClr val="lt2">
                <a:alpha val="4941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65" name="Google Shape;465;p36"/>
            <p:cNvSpPr/>
            <p:nvPr/>
          </p:nvSpPr>
          <p:spPr>
            <a:xfrm>
              <a:off x="0" y="5029200"/>
              <a:ext cx="6858000" cy="5029200"/>
            </a:xfrm>
            <a:prstGeom prst="rect">
              <a:avLst/>
            </a:prstGeom>
            <a:solidFill>
              <a:schemeClr val="accent4">
                <a:alpha val="4941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66" name="Google Shape;466;p36"/>
            <p:cNvSpPr/>
            <p:nvPr/>
          </p:nvSpPr>
          <p:spPr>
            <a:xfrm>
              <a:off x="6858000" y="5029200"/>
              <a:ext cx="6858000" cy="5029200"/>
            </a:xfrm>
            <a:prstGeom prst="rect">
              <a:avLst/>
            </a:prstGeom>
            <a:solidFill>
              <a:schemeClr val="accent6">
                <a:alpha val="4941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67" name="Google Shape;467;p36"/>
            <p:cNvSpPr/>
            <p:nvPr/>
          </p:nvSpPr>
          <p:spPr>
            <a:xfrm>
              <a:off x="6858000" y="0"/>
              <a:ext cx="6858000" cy="5029200"/>
            </a:xfrm>
            <a:prstGeom prst="rect">
              <a:avLst/>
            </a:prstGeom>
            <a:solidFill>
              <a:schemeClr val="accent5">
                <a:alpha val="4941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468" name="Google Shape;468;p36"/>
          <p:cNvSpPr/>
          <p:nvPr>
            <p:ph idx="2" type="pic"/>
          </p:nvPr>
        </p:nvSpPr>
        <p:spPr>
          <a:xfrm>
            <a:off x="8880475" y="0"/>
            <a:ext cx="7654800" cy="6511800"/>
          </a:xfrm>
          <a:prstGeom prst="rect">
            <a:avLst/>
          </a:prstGeom>
          <a:no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469" name="Shape 469"/>
        <p:cNvGrpSpPr/>
        <p:nvPr/>
      </p:nvGrpSpPr>
      <p:grpSpPr>
        <a:xfrm>
          <a:off x="0" y="0"/>
          <a:ext cx="0" cy="0"/>
          <a:chOff x="0" y="0"/>
          <a:chExt cx="0" cy="0"/>
        </a:xfrm>
      </p:grpSpPr>
      <p:sp>
        <p:nvSpPr>
          <p:cNvPr id="470" name="Google Shape;470;p37"/>
          <p:cNvSpPr txBox="1"/>
          <p:nvPr>
            <p:ph idx="1" type="body"/>
          </p:nvPr>
        </p:nvSpPr>
        <p:spPr>
          <a:xfrm>
            <a:off x="909125" y="2628900"/>
            <a:ext cx="7934700" cy="659700"/>
          </a:xfrm>
          <a:prstGeom prst="rect">
            <a:avLst/>
          </a:prstGeom>
          <a:noFill/>
          <a:ln>
            <a:noFill/>
          </a:ln>
        </p:spPr>
        <p:txBody>
          <a:bodyPr anchorCtr="0" anchor="b" bIns="0" lIns="0" spcFirstLastPara="1" rIns="0" wrap="square" tIns="0">
            <a:noAutofit/>
          </a:bodyPr>
          <a:lstStyle>
            <a:lvl1pPr indent="-228600" lvl="0" marL="457200" rtl="0" algn="l">
              <a:lnSpc>
                <a:spcPct val="90000"/>
              </a:lnSpc>
              <a:spcBef>
                <a:spcPts val="1000"/>
              </a:spcBef>
              <a:spcAft>
                <a:spcPts val="0"/>
              </a:spcAft>
              <a:buClr>
                <a:srgbClr val="7F7F7F"/>
              </a:buClr>
              <a:buSzPts val="3200"/>
              <a:buNone/>
              <a:defRPr b="0" i="0" sz="3200">
                <a:solidFill>
                  <a:srgbClr val="7F7F7F"/>
                </a:solidFill>
                <a:latin typeface="Proxima Nova"/>
                <a:ea typeface="Proxima Nova"/>
                <a:cs typeface="Proxima Nova"/>
                <a:sym typeface="Proxima Nova"/>
              </a:defRPr>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471" name="Google Shape;471;p37"/>
          <p:cNvSpPr txBox="1"/>
          <p:nvPr>
            <p:ph idx="2" type="body"/>
          </p:nvPr>
        </p:nvSpPr>
        <p:spPr>
          <a:xfrm>
            <a:off x="909125" y="3490913"/>
            <a:ext cx="7934700" cy="5527800"/>
          </a:xfrm>
          <a:prstGeom prst="rect">
            <a:avLst/>
          </a:prstGeom>
          <a:noFill/>
          <a:ln>
            <a:noFill/>
          </a:ln>
        </p:spPr>
        <p:txBody>
          <a:bodyPr anchorCtr="0" anchor="t" bIns="0" lIns="0" spcFirstLastPara="1" rIns="0" wrap="square" tIns="0">
            <a:normAutofit/>
          </a:bodyPr>
          <a:lstStyle>
            <a:lvl1pPr indent="-228600" lvl="0" marL="457200" rtl="0" algn="l">
              <a:lnSpc>
                <a:spcPct val="90000"/>
              </a:lnSpc>
              <a:spcBef>
                <a:spcPts val="1000"/>
              </a:spcBef>
              <a:spcAft>
                <a:spcPts val="0"/>
              </a:spcAft>
              <a:buClr>
                <a:schemeClr val="dk1"/>
              </a:buClr>
              <a:buSzPts val="2400"/>
              <a:buNone/>
              <a:defRPr sz="2400"/>
            </a:lvl1pPr>
            <a:lvl2pPr indent="-228600" lvl="1" marL="914400" rtl="0" algn="l">
              <a:lnSpc>
                <a:spcPct val="90000"/>
              </a:lnSpc>
              <a:spcBef>
                <a:spcPts val="500"/>
              </a:spcBef>
              <a:spcAft>
                <a:spcPts val="0"/>
              </a:spcAft>
              <a:buClr>
                <a:schemeClr val="dk1"/>
              </a:buClr>
              <a:buSzPts val="2400"/>
              <a:buNone/>
              <a:defRPr sz="2400"/>
            </a:lvl2pPr>
            <a:lvl3pPr indent="-228600" lvl="2" marL="1371600" rtl="0" algn="l">
              <a:lnSpc>
                <a:spcPct val="90000"/>
              </a:lnSpc>
              <a:spcBef>
                <a:spcPts val="500"/>
              </a:spcBef>
              <a:spcAft>
                <a:spcPts val="0"/>
              </a:spcAft>
              <a:buClr>
                <a:schemeClr val="dk1"/>
              </a:buClr>
              <a:buSzPts val="2400"/>
              <a:buNone/>
              <a:defRPr sz="2400"/>
            </a:lvl3pPr>
            <a:lvl4pPr indent="-228600" lvl="3" marL="1828800" rtl="0" algn="l">
              <a:lnSpc>
                <a:spcPct val="90000"/>
              </a:lnSpc>
              <a:spcBef>
                <a:spcPts val="500"/>
              </a:spcBef>
              <a:spcAft>
                <a:spcPts val="0"/>
              </a:spcAft>
              <a:buClr>
                <a:schemeClr val="dk1"/>
              </a:buClr>
              <a:buSzPts val="2400"/>
              <a:buNone/>
              <a:defRPr sz="2400"/>
            </a:lvl4pPr>
            <a:lvl5pPr indent="-228600" lvl="4" marL="2286000" rtl="0" algn="l">
              <a:lnSpc>
                <a:spcPct val="90000"/>
              </a:lnSpc>
              <a:spcBef>
                <a:spcPts val="500"/>
              </a:spcBef>
              <a:spcAft>
                <a:spcPts val="0"/>
              </a:spcAft>
              <a:buClr>
                <a:schemeClr val="dk1"/>
              </a:buClr>
              <a:buSzPts val="2400"/>
              <a:buNone/>
              <a:defRPr sz="2400"/>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472" name="Google Shape;472;p37"/>
          <p:cNvSpPr txBox="1"/>
          <p:nvPr>
            <p:ph idx="3" type="body"/>
          </p:nvPr>
        </p:nvSpPr>
        <p:spPr>
          <a:xfrm>
            <a:off x="9829800" y="2628900"/>
            <a:ext cx="7934700" cy="621900"/>
          </a:xfrm>
          <a:prstGeom prst="rect">
            <a:avLst/>
          </a:prstGeom>
          <a:noFill/>
          <a:ln>
            <a:noFill/>
          </a:ln>
        </p:spPr>
        <p:txBody>
          <a:bodyPr anchorCtr="0" anchor="b" bIns="0" lIns="0" spcFirstLastPara="1" rIns="0" wrap="square" tIns="0">
            <a:normAutofit/>
          </a:bodyPr>
          <a:lstStyle>
            <a:lvl1pPr indent="-228600" lvl="0" marL="457200" rtl="0" algn="l">
              <a:lnSpc>
                <a:spcPct val="90000"/>
              </a:lnSpc>
              <a:spcBef>
                <a:spcPts val="1000"/>
              </a:spcBef>
              <a:spcAft>
                <a:spcPts val="0"/>
              </a:spcAft>
              <a:buClr>
                <a:srgbClr val="7F7F7F"/>
              </a:buClr>
              <a:buSzPts val="3200"/>
              <a:buNone/>
              <a:defRPr b="0" i="0" sz="3200">
                <a:solidFill>
                  <a:srgbClr val="7F7F7F"/>
                </a:solidFill>
                <a:latin typeface="Proxima Nova"/>
                <a:ea typeface="Proxima Nova"/>
                <a:cs typeface="Proxima Nova"/>
                <a:sym typeface="Proxima Nova"/>
              </a:defRPr>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473" name="Google Shape;473;p37"/>
          <p:cNvSpPr txBox="1"/>
          <p:nvPr>
            <p:ph idx="4" type="body"/>
          </p:nvPr>
        </p:nvSpPr>
        <p:spPr>
          <a:xfrm>
            <a:off x="9829800" y="3506520"/>
            <a:ext cx="7934700" cy="5527800"/>
          </a:xfrm>
          <a:prstGeom prst="rect">
            <a:avLst/>
          </a:prstGeom>
          <a:noFill/>
          <a:ln>
            <a:noFill/>
          </a:ln>
        </p:spPr>
        <p:txBody>
          <a:bodyPr anchorCtr="0" anchor="t" bIns="0" lIns="0" spcFirstLastPara="1" rIns="0" wrap="square" tIns="0">
            <a:normAutofit/>
          </a:bodyPr>
          <a:lstStyle>
            <a:lvl1pPr indent="-228600" lvl="0" marL="457200" rtl="0" algn="l">
              <a:lnSpc>
                <a:spcPct val="90000"/>
              </a:lnSpc>
              <a:spcBef>
                <a:spcPts val="1000"/>
              </a:spcBef>
              <a:spcAft>
                <a:spcPts val="0"/>
              </a:spcAft>
              <a:buClr>
                <a:schemeClr val="dk1"/>
              </a:buClr>
              <a:buSzPts val="2400"/>
              <a:buNone/>
              <a:defRPr sz="2400"/>
            </a:lvl1pPr>
            <a:lvl2pPr indent="-228600" lvl="1" marL="914400" rtl="0" algn="l">
              <a:lnSpc>
                <a:spcPct val="90000"/>
              </a:lnSpc>
              <a:spcBef>
                <a:spcPts val="500"/>
              </a:spcBef>
              <a:spcAft>
                <a:spcPts val="0"/>
              </a:spcAft>
              <a:buClr>
                <a:schemeClr val="dk1"/>
              </a:buClr>
              <a:buSzPts val="2400"/>
              <a:buNone/>
              <a:defRPr sz="2400"/>
            </a:lvl2pPr>
            <a:lvl3pPr indent="-228600" lvl="2" marL="1371600" rtl="0" algn="l">
              <a:lnSpc>
                <a:spcPct val="90000"/>
              </a:lnSpc>
              <a:spcBef>
                <a:spcPts val="500"/>
              </a:spcBef>
              <a:spcAft>
                <a:spcPts val="0"/>
              </a:spcAft>
              <a:buClr>
                <a:schemeClr val="dk1"/>
              </a:buClr>
              <a:buSzPts val="2400"/>
              <a:buNone/>
              <a:defRPr sz="2400"/>
            </a:lvl3pPr>
            <a:lvl4pPr indent="-228600" lvl="3" marL="1828800" rtl="0" algn="l">
              <a:lnSpc>
                <a:spcPct val="90000"/>
              </a:lnSpc>
              <a:spcBef>
                <a:spcPts val="500"/>
              </a:spcBef>
              <a:spcAft>
                <a:spcPts val="0"/>
              </a:spcAft>
              <a:buClr>
                <a:schemeClr val="dk1"/>
              </a:buClr>
              <a:buSzPts val="2400"/>
              <a:buNone/>
              <a:defRPr sz="2400"/>
            </a:lvl4pPr>
            <a:lvl5pPr indent="-228600" lvl="4" marL="2286000" rtl="0" algn="l">
              <a:lnSpc>
                <a:spcPct val="90000"/>
              </a:lnSpc>
              <a:spcBef>
                <a:spcPts val="500"/>
              </a:spcBef>
              <a:spcAft>
                <a:spcPts val="0"/>
              </a:spcAft>
              <a:buClr>
                <a:schemeClr val="dk1"/>
              </a:buClr>
              <a:buSzPts val="2400"/>
              <a:buNone/>
              <a:defRPr sz="2400"/>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pic>
        <p:nvPicPr>
          <p:cNvPr id="474" name="Google Shape;474;p37"/>
          <p:cNvPicPr preferRelativeResize="0"/>
          <p:nvPr/>
        </p:nvPicPr>
        <p:blipFill rotWithShape="1">
          <a:blip r:embed="rId2">
            <a:alphaModFix/>
          </a:blip>
          <a:srcRect b="0" l="0" r="0" t="0"/>
          <a:stretch/>
        </p:blipFill>
        <p:spPr>
          <a:xfrm>
            <a:off x="16992600" y="528658"/>
            <a:ext cx="771976" cy="771976"/>
          </a:xfrm>
          <a:prstGeom prst="rect">
            <a:avLst/>
          </a:prstGeom>
          <a:noFill/>
          <a:ln>
            <a:noFill/>
          </a:ln>
        </p:spPr>
      </p:pic>
      <p:sp>
        <p:nvSpPr>
          <p:cNvPr id="475" name="Google Shape;475;p37"/>
          <p:cNvSpPr/>
          <p:nvPr/>
        </p:nvSpPr>
        <p:spPr>
          <a:xfrm>
            <a:off x="2343150" y="9487517"/>
            <a:ext cx="266700" cy="2667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 name="Google Shape;476;p37"/>
          <p:cNvSpPr/>
          <p:nvPr/>
        </p:nvSpPr>
        <p:spPr>
          <a:xfrm>
            <a:off x="1854200" y="9487517"/>
            <a:ext cx="266700" cy="266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7" name="Google Shape;477;p37"/>
          <p:cNvSpPr/>
          <p:nvPr/>
        </p:nvSpPr>
        <p:spPr>
          <a:xfrm>
            <a:off x="1365250" y="9487517"/>
            <a:ext cx="266700" cy="2667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8" name="Google Shape;478;p37"/>
          <p:cNvSpPr/>
          <p:nvPr/>
        </p:nvSpPr>
        <p:spPr>
          <a:xfrm>
            <a:off x="876300" y="9487517"/>
            <a:ext cx="266700" cy="266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79" name="Google Shape;479;p37"/>
          <p:cNvCxnSpPr/>
          <p:nvPr/>
        </p:nvCxnSpPr>
        <p:spPr>
          <a:xfrm>
            <a:off x="2981776" y="9754217"/>
            <a:ext cx="14782800" cy="0"/>
          </a:xfrm>
          <a:prstGeom prst="straightConnector1">
            <a:avLst/>
          </a:prstGeom>
          <a:noFill/>
          <a:ln cap="flat" cmpd="sng" w="9525">
            <a:solidFill>
              <a:schemeClr val="dk1"/>
            </a:solidFill>
            <a:prstDash val="solid"/>
            <a:miter lim="800000"/>
            <a:headEnd len="sm" w="sm" type="none"/>
            <a:tailEnd len="sm" w="sm" type="none"/>
          </a:ln>
        </p:spPr>
      </p:cxnSp>
      <p:sp>
        <p:nvSpPr>
          <p:cNvPr id="480" name="Google Shape;480;p37"/>
          <p:cNvSpPr txBox="1"/>
          <p:nvPr>
            <p:ph idx="12" type="sldNum"/>
          </p:nvPr>
        </p:nvSpPr>
        <p:spPr>
          <a:xfrm>
            <a:off x="15627095" y="9921240"/>
            <a:ext cx="2130600" cy="365700"/>
          </a:xfrm>
          <a:prstGeom prst="rect">
            <a:avLst/>
          </a:prstGeom>
          <a:noFill/>
          <a:ln>
            <a:noFill/>
          </a:ln>
        </p:spPr>
        <p:txBody>
          <a:bodyPr anchorCtr="0" anchor="t" bIns="91425" lIns="0" spcFirstLastPara="1" rIns="0" wrap="square" tIns="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9pPr>
          </a:lstStyle>
          <a:p>
            <a:pPr indent="0" lvl="0" marL="0" rtl="0" algn="r">
              <a:spcBef>
                <a:spcPts val="0"/>
              </a:spcBef>
              <a:spcAft>
                <a:spcPts val="0"/>
              </a:spcAft>
              <a:buNone/>
            </a:pPr>
            <a:fld id="{00000000-1234-1234-1234-123412341234}" type="slidenum">
              <a:rPr lang="en-US"/>
              <a:t>‹#›</a:t>
            </a:fld>
            <a:endParaRPr/>
          </a:p>
        </p:txBody>
      </p:sp>
      <p:sp>
        <p:nvSpPr>
          <p:cNvPr id="481" name="Google Shape;481;p37"/>
          <p:cNvSpPr txBox="1"/>
          <p:nvPr>
            <p:ph type="title"/>
          </p:nvPr>
        </p:nvSpPr>
        <p:spPr>
          <a:xfrm>
            <a:off x="876300" y="952499"/>
            <a:ext cx="15659100" cy="990600"/>
          </a:xfrm>
          <a:prstGeom prst="rect">
            <a:avLst/>
          </a:prstGeom>
          <a:noFill/>
          <a:ln>
            <a:noFill/>
          </a:ln>
        </p:spPr>
        <p:txBody>
          <a:bodyPr anchorCtr="0" anchor="t" bIns="0" lIns="0" spcFirstLastPara="1" rIns="0" wrap="square" tIns="0">
            <a:normAutofit/>
          </a:bodyPr>
          <a:lstStyle>
            <a:lvl1pPr lvl="0" rtl="0" algn="l">
              <a:lnSpc>
                <a:spcPct val="90000"/>
              </a:lnSpc>
              <a:spcBef>
                <a:spcPts val="0"/>
              </a:spcBef>
              <a:spcAft>
                <a:spcPts val="0"/>
              </a:spcAft>
              <a:buClr>
                <a:schemeClr val="dk2"/>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C">
  <p:cSld name="Content C">
    <p:spTree>
      <p:nvGrpSpPr>
        <p:cNvPr id="482" name="Shape 482"/>
        <p:cNvGrpSpPr/>
        <p:nvPr/>
      </p:nvGrpSpPr>
      <p:grpSpPr>
        <a:xfrm>
          <a:off x="0" y="0"/>
          <a:ext cx="0" cy="0"/>
          <a:chOff x="0" y="0"/>
          <a:chExt cx="0" cy="0"/>
        </a:xfrm>
      </p:grpSpPr>
      <p:sp>
        <p:nvSpPr>
          <p:cNvPr id="483" name="Google Shape;483;p38"/>
          <p:cNvSpPr txBox="1"/>
          <p:nvPr>
            <p:ph idx="1" type="body"/>
          </p:nvPr>
        </p:nvSpPr>
        <p:spPr>
          <a:xfrm>
            <a:off x="876300" y="5512097"/>
            <a:ext cx="5415600" cy="659700"/>
          </a:xfrm>
          <a:prstGeom prst="rect">
            <a:avLst/>
          </a:prstGeom>
          <a:noFill/>
          <a:ln>
            <a:noFill/>
          </a:ln>
        </p:spPr>
        <p:txBody>
          <a:bodyPr anchorCtr="0" anchor="b" bIns="0" lIns="0" spcFirstLastPara="1" rIns="0" wrap="square" tIns="0">
            <a:noAutofit/>
          </a:bodyPr>
          <a:lstStyle>
            <a:lvl1pPr indent="-228600" lvl="0" marL="457200" rtl="0" algn="l">
              <a:lnSpc>
                <a:spcPct val="90000"/>
              </a:lnSpc>
              <a:spcBef>
                <a:spcPts val="1000"/>
              </a:spcBef>
              <a:spcAft>
                <a:spcPts val="0"/>
              </a:spcAft>
              <a:buClr>
                <a:srgbClr val="7F7F7F"/>
              </a:buClr>
              <a:buSzPts val="3200"/>
              <a:buNone/>
              <a:defRPr b="0" i="0" sz="3200">
                <a:solidFill>
                  <a:srgbClr val="7F7F7F"/>
                </a:solidFill>
                <a:latin typeface="Proxima Nova"/>
                <a:ea typeface="Proxima Nova"/>
                <a:cs typeface="Proxima Nova"/>
                <a:sym typeface="Proxima Nova"/>
              </a:defRPr>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484" name="Google Shape;484;p38"/>
          <p:cNvSpPr txBox="1"/>
          <p:nvPr>
            <p:ph idx="2" type="body"/>
          </p:nvPr>
        </p:nvSpPr>
        <p:spPr>
          <a:xfrm>
            <a:off x="876300" y="2145330"/>
            <a:ext cx="5415600" cy="3184200"/>
          </a:xfrm>
          <a:prstGeom prst="rect">
            <a:avLst/>
          </a:prstGeom>
          <a:noFill/>
          <a:ln>
            <a:noFill/>
          </a:ln>
        </p:spPr>
        <p:txBody>
          <a:bodyPr anchorCtr="0" anchor="ctr" bIns="0" lIns="0" spcFirstLastPara="1" rIns="0" wrap="square" tIns="0">
            <a:normAutofit/>
          </a:bodyPr>
          <a:lstStyle>
            <a:lvl1pPr indent="-228600" lvl="0" marL="457200" rtl="0" algn="ctr">
              <a:lnSpc>
                <a:spcPct val="90000"/>
              </a:lnSpc>
              <a:spcBef>
                <a:spcPts val="1000"/>
              </a:spcBef>
              <a:spcAft>
                <a:spcPts val="0"/>
              </a:spcAft>
              <a:buClr>
                <a:schemeClr val="dk1"/>
              </a:buClr>
              <a:buSzPts val="2400"/>
              <a:buNone/>
              <a:defRPr sz="2400"/>
            </a:lvl1pPr>
            <a:lvl2pPr indent="-228600" lvl="1" marL="914400" rtl="0" algn="l">
              <a:lnSpc>
                <a:spcPct val="90000"/>
              </a:lnSpc>
              <a:spcBef>
                <a:spcPts val="500"/>
              </a:spcBef>
              <a:spcAft>
                <a:spcPts val="0"/>
              </a:spcAft>
              <a:buClr>
                <a:schemeClr val="dk1"/>
              </a:buClr>
              <a:buSzPts val="2400"/>
              <a:buNone/>
              <a:defRPr sz="2400"/>
            </a:lvl2pPr>
            <a:lvl3pPr indent="-228600" lvl="2" marL="1371600" rtl="0" algn="l">
              <a:lnSpc>
                <a:spcPct val="90000"/>
              </a:lnSpc>
              <a:spcBef>
                <a:spcPts val="500"/>
              </a:spcBef>
              <a:spcAft>
                <a:spcPts val="0"/>
              </a:spcAft>
              <a:buClr>
                <a:schemeClr val="dk1"/>
              </a:buClr>
              <a:buSzPts val="2400"/>
              <a:buNone/>
              <a:defRPr sz="2400"/>
            </a:lvl3pPr>
            <a:lvl4pPr indent="-228600" lvl="3" marL="1828800" rtl="0" algn="l">
              <a:lnSpc>
                <a:spcPct val="90000"/>
              </a:lnSpc>
              <a:spcBef>
                <a:spcPts val="500"/>
              </a:spcBef>
              <a:spcAft>
                <a:spcPts val="0"/>
              </a:spcAft>
              <a:buClr>
                <a:schemeClr val="dk1"/>
              </a:buClr>
              <a:buSzPts val="2400"/>
              <a:buNone/>
              <a:defRPr sz="2400"/>
            </a:lvl4pPr>
            <a:lvl5pPr indent="-228600" lvl="4" marL="2286000" rtl="0" algn="l">
              <a:lnSpc>
                <a:spcPct val="90000"/>
              </a:lnSpc>
              <a:spcBef>
                <a:spcPts val="500"/>
              </a:spcBef>
              <a:spcAft>
                <a:spcPts val="0"/>
              </a:spcAft>
              <a:buClr>
                <a:schemeClr val="dk1"/>
              </a:buClr>
              <a:buSzPts val="2400"/>
              <a:buNone/>
              <a:defRPr sz="2400"/>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485" name="Google Shape;485;p38"/>
          <p:cNvSpPr txBox="1"/>
          <p:nvPr>
            <p:ph idx="3" type="body"/>
          </p:nvPr>
        </p:nvSpPr>
        <p:spPr>
          <a:xfrm>
            <a:off x="6629400" y="5512097"/>
            <a:ext cx="5415600" cy="621900"/>
          </a:xfrm>
          <a:prstGeom prst="rect">
            <a:avLst/>
          </a:prstGeom>
          <a:noFill/>
          <a:ln>
            <a:noFill/>
          </a:ln>
        </p:spPr>
        <p:txBody>
          <a:bodyPr anchorCtr="0" anchor="b" bIns="0" lIns="0" spcFirstLastPara="1" rIns="0" wrap="square" tIns="0">
            <a:normAutofit/>
          </a:bodyPr>
          <a:lstStyle>
            <a:lvl1pPr indent="-228600" lvl="0" marL="457200" rtl="0" algn="l">
              <a:lnSpc>
                <a:spcPct val="90000"/>
              </a:lnSpc>
              <a:spcBef>
                <a:spcPts val="1000"/>
              </a:spcBef>
              <a:spcAft>
                <a:spcPts val="0"/>
              </a:spcAft>
              <a:buClr>
                <a:srgbClr val="7F7F7F"/>
              </a:buClr>
              <a:buSzPts val="3200"/>
              <a:buNone/>
              <a:defRPr b="0" i="0" sz="3200">
                <a:solidFill>
                  <a:srgbClr val="7F7F7F"/>
                </a:solidFill>
                <a:latin typeface="Proxima Nova"/>
                <a:ea typeface="Proxima Nova"/>
                <a:cs typeface="Proxima Nova"/>
                <a:sym typeface="Proxima Nova"/>
              </a:defRPr>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486" name="Google Shape;486;p38"/>
          <p:cNvSpPr txBox="1"/>
          <p:nvPr>
            <p:ph idx="4" type="body"/>
          </p:nvPr>
        </p:nvSpPr>
        <p:spPr>
          <a:xfrm>
            <a:off x="6629400" y="2160937"/>
            <a:ext cx="5415600" cy="3184200"/>
          </a:xfrm>
          <a:prstGeom prst="rect">
            <a:avLst/>
          </a:prstGeom>
          <a:noFill/>
          <a:ln>
            <a:noFill/>
          </a:ln>
        </p:spPr>
        <p:txBody>
          <a:bodyPr anchorCtr="0" anchor="ctr" bIns="0" lIns="0" spcFirstLastPara="1" rIns="0" wrap="square" tIns="0">
            <a:normAutofit/>
          </a:bodyPr>
          <a:lstStyle>
            <a:lvl1pPr indent="-228600" lvl="0" marL="457200" rtl="0" algn="ctr">
              <a:lnSpc>
                <a:spcPct val="90000"/>
              </a:lnSpc>
              <a:spcBef>
                <a:spcPts val="1000"/>
              </a:spcBef>
              <a:spcAft>
                <a:spcPts val="0"/>
              </a:spcAft>
              <a:buClr>
                <a:schemeClr val="dk1"/>
              </a:buClr>
              <a:buSzPts val="2400"/>
              <a:buNone/>
              <a:defRPr sz="2400"/>
            </a:lvl1pPr>
            <a:lvl2pPr indent="-228600" lvl="1" marL="914400" rtl="0" algn="l">
              <a:lnSpc>
                <a:spcPct val="90000"/>
              </a:lnSpc>
              <a:spcBef>
                <a:spcPts val="500"/>
              </a:spcBef>
              <a:spcAft>
                <a:spcPts val="0"/>
              </a:spcAft>
              <a:buClr>
                <a:schemeClr val="dk1"/>
              </a:buClr>
              <a:buSzPts val="2400"/>
              <a:buNone/>
              <a:defRPr sz="2400"/>
            </a:lvl2pPr>
            <a:lvl3pPr indent="-228600" lvl="2" marL="1371600" rtl="0" algn="l">
              <a:lnSpc>
                <a:spcPct val="90000"/>
              </a:lnSpc>
              <a:spcBef>
                <a:spcPts val="500"/>
              </a:spcBef>
              <a:spcAft>
                <a:spcPts val="0"/>
              </a:spcAft>
              <a:buClr>
                <a:schemeClr val="dk1"/>
              </a:buClr>
              <a:buSzPts val="2400"/>
              <a:buNone/>
              <a:defRPr sz="2400"/>
            </a:lvl3pPr>
            <a:lvl4pPr indent="-228600" lvl="3" marL="1828800" rtl="0" algn="l">
              <a:lnSpc>
                <a:spcPct val="90000"/>
              </a:lnSpc>
              <a:spcBef>
                <a:spcPts val="500"/>
              </a:spcBef>
              <a:spcAft>
                <a:spcPts val="0"/>
              </a:spcAft>
              <a:buClr>
                <a:schemeClr val="dk1"/>
              </a:buClr>
              <a:buSzPts val="2400"/>
              <a:buNone/>
              <a:defRPr sz="2400"/>
            </a:lvl4pPr>
            <a:lvl5pPr indent="-228600" lvl="4" marL="2286000" rtl="0" algn="l">
              <a:lnSpc>
                <a:spcPct val="90000"/>
              </a:lnSpc>
              <a:spcBef>
                <a:spcPts val="500"/>
              </a:spcBef>
              <a:spcAft>
                <a:spcPts val="0"/>
              </a:spcAft>
              <a:buClr>
                <a:schemeClr val="dk1"/>
              </a:buClr>
              <a:buSzPts val="2400"/>
              <a:buNone/>
              <a:defRPr sz="2400"/>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pic>
        <p:nvPicPr>
          <p:cNvPr id="487" name="Google Shape;487;p38"/>
          <p:cNvPicPr preferRelativeResize="0"/>
          <p:nvPr/>
        </p:nvPicPr>
        <p:blipFill rotWithShape="1">
          <a:blip r:embed="rId2">
            <a:alphaModFix/>
          </a:blip>
          <a:srcRect b="0" l="0" r="0" t="0"/>
          <a:stretch/>
        </p:blipFill>
        <p:spPr>
          <a:xfrm>
            <a:off x="16992600" y="528658"/>
            <a:ext cx="771976" cy="771976"/>
          </a:xfrm>
          <a:prstGeom prst="rect">
            <a:avLst/>
          </a:prstGeom>
          <a:noFill/>
          <a:ln>
            <a:noFill/>
          </a:ln>
        </p:spPr>
      </p:pic>
      <p:sp>
        <p:nvSpPr>
          <p:cNvPr id="488" name="Google Shape;488;p38"/>
          <p:cNvSpPr/>
          <p:nvPr/>
        </p:nvSpPr>
        <p:spPr>
          <a:xfrm>
            <a:off x="2343150" y="9487517"/>
            <a:ext cx="266700" cy="2667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 name="Google Shape;489;p38"/>
          <p:cNvSpPr/>
          <p:nvPr/>
        </p:nvSpPr>
        <p:spPr>
          <a:xfrm>
            <a:off x="1854200" y="9487517"/>
            <a:ext cx="266700" cy="266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 name="Google Shape;490;p38"/>
          <p:cNvSpPr/>
          <p:nvPr/>
        </p:nvSpPr>
        <p:spPr>
          <a:xfrm>
            <a:off x="1365250" y="9487517"/>
            <a:ext cx="266700" cy="2667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 name="Google Shape;491;p38"/>
          <p:cNvSpPr/>
          <p:nvPr/>
        </p:nvSpPr>
        <p:spPr>
          <a:xfrm>
            <a:off x="876300" y="9487517"/>
            <a:ext cx="266700" cy="266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92" name="Google Shape;492;p38"/>
          <p:cNvCxnSpPr/>
          <p:nvPr/>
        </p:nvCxnSpPr>
        <p:spPr>
          <a:xfrm>
            <a:off x="2981776" y="9754217"/>
            <a:ext cx="14782800" cy="0"/>
          </a:xfrm>
          <a:prstGeom prst="straightConnector1">
            <a:avLst/>
          </a:prstGeom>
          <a:noFill/>
          <a:ln cap="flat" cmpd="sng" w="9525">
            <a:solidFill>
              <a:schemeClr val="dk1"/>
            </a:solidFill>
            <a:prstDash val="solid"/>
            <a:miter lim="800000"/>
            <a:headEnd len="sm" w="sm" type="none"/>
            <a:tailEnd len="sm" w="sm" type="none"/>
          </a:ln>
        </p:spPr>
      </p:cxnSp>
      <p:sp>
        <p:nvSpPr>
          <p:cNvPr id="493" name="Google Shape;493;p38"/>
          <p:cNvSpPr txBox="1"/>
          <p:nvPr>
            <p:ph idx="12" type="sldNum"/>
          </p:nvPr>
        </p:nvSpPr>
        <p:spPr>
          <a:xfrm>
            <a:off x="15627095" y="9921240"/>
            <a:ext cx="2130600" cy="365700"/>
          </a:xfrm>
          <a:prstGeom prst="rect">
            <a:avLst/>
          </a:prstGeom>
          <a:noFill/>
          <a:ln>
            <a:noFill/>
          </a:ln>
        </p:spPr>
        <p:txBody>
          <a:bodyPr anchorCtr="0" anchor="t" bIns="91425" lIns="0" spcFirstLastPara="1" rIns="0" wrap="square" tIns="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9pPr>
          </a:lstStyle>
          <a:p>
            <a:pPr indent="0" lvl="0" marL="0" rtl="0" algn="r">
              <a:spcBef>
                <a:spcPts val="0"/>
              </a:spcBef>
              <a:spcAft>
                <a:spcPts val="0"/>
              </a:spcAft>
              <a:buNone/>
            </a:pPr>
            <a:fld id="{00000000-1234-1234-1234-123412341234}" type="slidenum">
              <a:rPr lang="en-US"/>
              <a:t>‹#›</a:t>
            </a:fld>
            <a:endParaRPr/>
          </a:p>
        </p:txBody>
      </p:sp>
      <p:sp>
        <p:nvSpPr>
          <p:cNvPr id="494" name="Google Shape;494;p38"/>
          <p:cNvSpPr txBox="1"/>
          <p:nvPr>
            <p:ph type="title"/>
          </p:nvPr>
        </p:nvSpPr>
        <p:spPr>
          <a:xfrm>
            <a:off x="876300" y="952499"/>
            <a:ext cx="15659100" cy="990600"/>
          </a:xfrm>
          <a:prstGeom prst="rect">
            <a:avLst/>
          </a:prstGeom>
          <a:noFill/>
          <a:ln>
            <a:noFill/>
          </a:ln>
        </p:spPr>
        <p:txBody>
          <a:bodyPr anchorCtr="0" anchor="t" bIns="0" lIns="0" spcFirstLastPara="1" rIns="0" wrap="square" tIns="0">
            <a:normAutofit/>
          </a:bodyPr>
          <a:lstStyle>
            <a:lvl1pPr lvl="0" rtl="0" algn="l">
              <a:lnSpc>
                <a:spcPct val="90000"/>
              </a:lnSpc>
              <a:spcBef>
                <a:spcPts val="0"/>
              </a:spcBef>
              <a:spcAft>
                <a:spcPts val="0"/>
              </a:spcAft>
              <a:buClr>
                <a:schemeClr val="dk2"/>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95" name="Google Shape;495;p38"/>
          <p:cNvSpPr txBox="1"/>
          <p:nvPr>
            <p:ph idx="5" type="body"/>
          </p:nvPr>
        </p:nvSpPr>
        <p:spPr>
          <a:xfrm>
            <a:off x="12344400" y="5512097"/>
            <a:ext cx="5415600" cy="621900"/>
          </a:xfrm>
          <a:prstGeom prst="rect">
            <a:avLst/>
          </a:prstGeom>
          <a:noFill/>
          <a:ln>
            <a:noFill/>
          </a:ln>
        </p:spPr>
        <p:txBody>
          <a:bodyPr anchorCtr="0" anchor="b" bIns="0" lIns="0" spcFirstLastPara="1" rIns="0" wrap="square" tIns="0">
            <a:normAutofit/>
          </a:bodyPr>
          <a:lstStyle>
            <a:lvl1pPr indent="-228600" lvl="0" marL="457200" rtl="0" algn="l">
              <a:lnSpc>
                <a:spcPct val="90000"/>
              </a:lnSpc>
              <a:spcBef>
                <a:spcPts val="1000"/>
              </a:spcBef>
              <a:spcAft>
                <a:spcPts val="0"/>
              </a:spcAft>
              <a:buClr>
                <a:srgbClr val="7F7F7F"/>
              </a:buClr>
              <a:buSzPts val="3200"/>
              <a:buNone/>
              <a:defRPr b="0" i="0" sz="3200">
                <a:solidFill>
                  <a:srgbClr val="7F7F7F"/>
                </a:solidFill>
                <a:latin typeface="Proxima Nova"/>
                <a:ea typeface="Proxima Nova"/>
                <a:cs typeface="Proxima Nova"/>
                <a:sym typeface="Proxima Nova"/>
              </a:defRPr>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496" name="Google Shape;496;p38"/>
          <p:cNvSpPr txBox="1"/>
          <p:nvPr>
            <p:ph idx="6" type="body"/>
          </p:nvPr>
        </p:nvSpPr>
        <p:spPr>
          <a:xfrm>
            <a:off x="12344400" y="2160937"/>
            <a:ext cx="5415600" cy="3184200"/>
          </a:xfrm>
          <a:prstGeom prst="rect">
            <a:avLst/>
          </a:prstGeom>
          <a:noFill/>
          <a:ln>
            <a:noFill/>
          </a:ln>
        </p:spPr>
        <p:txBody>
          <a:bodyPr anchorCtr="0" anchor="ctr" bIns="0" lIns="0" spcFirstLastPara="1" rIns="0" wrap="square" tIns="0">
            <a:normAutofit/>
          </a:bodyPr>
          <a:lstStyle>
            <a:lvl1pPr indent="-228600" lvl="0" marL="457200" rtl="0" algn="ctr">
              <a:lnSpc>
                <a:spcPct val="90000"/>
              </a:lnSpc>
              <a:spcBef>
                <a:spcPts val="1000"/>
              </a:spcBef>
              <a:spcAft>
                <a:spcPts val="0"/>
              </a:spcAft>
              <a:buClr>
                <a:schemeClr val="dk1"/>
              </a:buClr>
              <a:buSzPts val="2400"/>
              <a:buNone/>
              <a:defRPr sz="2400"/>
            </a:lvl1pPr>
            <a:lvl2pPr indent="-228600" lvl="1" marL="914400" rtl="0" algn="l">
              <a:lnSpc>
                <a:spcPct val="90000"/>
              </a:lnSpc>
              <a:spcBef>
                <a:spcPts val="500"/>
              </a:spcBef>
              <a:spcAft>
                <a:spcPts val="0"/>
              </a:spcAft>
              <a:buClr>
                <a:schemeClr val="dk1"/>
              </a:buClr>
              <a:buSzPts val="2400"/>
              <a:buNone/>
              <a:defRPr sz="2400"/>
            </a:lvl2pPr>
            <a:lvl3pPr indent="-228600" lvl="2" marL="1371600" rtl="0" algn="l">
              <a:lnSpc>
                <a:spcPct val="90000"/>
              </a:lnSpc>
              <a:spcBef>
                <a:spcPts val="500"/>
              </a:spcBef>
              <a:spcAft>
                <a:spcPts val="0"/>
              </a:spcAft>
              <a:buClr>
                <a:schemeClr val="dk1"/>
              </a:buClr>
              <a:buSzPts val="2400"/>
              <a:buNone/>
              <a:defRPr sz="2400"/>
            </a:lvl3pPr>
            <a:lvl4pPr indent="-228600" lvl="3" marL="1828800" rtl="0" algn="l">
              <a:lnSpc>
                <a:spcPct val="90000"/>
              </a:lnSpc>
              <a:spcBef>
                <a:spcPts val="500"/>
              </a:spcBef>
              <a:spcAft>
                <a:spcPts val="0"/>
              </a:spcAft>
              <a:buClr>
                <a:schemeClr val="dk1"/>
              </a:buClr>
              <a:buSzPts val="2400"/>
              <a:buNone/>
              <a:defRPr sz="2400"/>
            </a:lvl4pPr>
            <a:lvl5pPr indent="-228600" lvl="4" marL="2286000" rtl="0" algn="l">
              <a:lnSpc>
                <a:spcPct val="90000"/>
              </a:lnSpc>
              <a:spcBef>
                <a:spcPts val="500"/>
              </a:spcBef>
              <a:spcAft>
                <a:spcPts val="0"/>
              </a:spcAft>
              <a:buClr>
                <a:schemeClr val="dk1"/>
              </a:buClr>
              <a:buSzPts val="2400"/>
              <a:buNone/>
              <a:defRPr sz="2400"/>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497" name="Google Shape;497;p38"/>
          <p:cNvSpPr txBox="1"/>
          <p:nvPr>
            <p:ph idx="7" type="body"/>
          </p:nvPr>
        </p:nvSpPr>
        <p:spPr>
          <a:xfrm>
            <a:off x="876300" y="6374111"/>
            <a:ext cx="5415600" cy="2627700"/>
          </a:xfrm>
          <a:prstGeom prst="rect">
            <a:avLst/>
          </a:prstGeom>
          <a:noFill/>
          <a:ln>
            <a:noFill/>
          </a:ln>
        </p:spPr>
        <p:txBody>
          <a:bodyPr anchorCtr="0" anchor="t" bIns="0" lIns="0" spcFirstLastPara="1" rIns="0" wrap="square" tIns="0">
            <a:normAutofit/>
          </a:bodyPr>
          <a:lstStyle>
            <a:lvl1pPr indent="-228600" lvl="0" marL="457200" rtl="0" algn="l">
              <a:lnSpc>
                <a:spcPct val="90000"/>
              </a:lnSpc>
              <a:spcBef>
                <a:spcPts val="1000"/>
              </a:spcBef>
              <a:spcAft>
                <a:spcPts val="0"/>
              </a:spcAft>
              <a:buClr>
                <a:schemeClr val="dk1"/>
              </a:buClr>
              <a:buSzPts val="2400"/>
              <a:buNone/>
              <a:defRPr sz="2400"/>
            </a:lvl1pPr>
            <a:lvl2pPr indent="-228600" lvl="1" marL="914400" rtl="0" algn="l">
              <a:lnSpc>
                <a:spcPct val="90000"/>
              </a:lnSpc>
              <a:spcBef>
                <a:spcPts val="500"/>
              </a:spcBef>
              <a:spcAft>
                <a:spcPts val="0"/>
              </a:spcAft>
              <a:buClr>
                <a:schemeClr val="dk1"/>
              </a:buClr>
              <a:buSzPts val="2400"/>
              <a:buNone/>
              <a:defRPr sz="2400"/>
            </a:lvl2pPr>
            <a:lvl3pPr indent="-228600" lvl="2" marL="1371600" rtl="0" algn="l">
              <a:lnSpc>
                <a:spcPct val="90000"/>
              </a:lnSpc>
              <a:spcBef>
                <a:spcPts val="500"/>
              </a:spcBef>
              <a:spcAft>
                <a:spcPts val="0"/>
              </a:spcAft>
              <a:buClr>
                <a:schemeClr val="dk1"/>
              </a:buClr>
              <a:buSzPts val="2400"/>
              <a:buNone/>
              <a:defRPr sz="2400"/>
            </a:lvl3pPr>
            <a:lvl4pPr indent="-228600" lvl="3" marL="1828800" rtl="0" algn="l">
              <a:lnSpc>
                <a:spcPct val="90000"/>
              </a:lnSpc>
              <a:spcBef>
                <a:spcPts val="500"/>
              </a:spcBef>
              <a:spcAft>
                <a:spcPts val="0"/>
              </a:spcAft>
              <a:buClr>
                <a:schemeClr val="dk1"/>
              </a:buClr>
              <a:buSzPts val="2400"/>
              <a:buNone/>
              <a:defRPr sz="2400"/>
            </a:lvl4pPr>
            <a:lvl5pPr indent="-228600" lvl="4" marL="2286000" rtl="0" algn="l">
              <a:lnSpc>
                <a:spcPct val="90000"/>
              </a:lnSpc>
              <a:spcBef>
                <a:spcPts val="500"/>
              </a:spcBef>
              <a:spcAft>
                <a:spcPts val="0"/>
              </a:spcAft>
              <a:buClr>
                <a:schemeClr val="dk1"/>
              </a:buClr>
              <a:buSzPts val="2400"/>
              <a:buNone/>
              <a:defRPr sz="2400"/>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498" name="Google Shape;498;p38"/>
          <p:cNvSpPr txBox="1"/>
          <p:nvPr>
            <p:ph idx="8" type="body"/>
          </p:nvPr>
        </p:nvSpPr>
        <p:spPr>
          <a:xfrm>
            <a:off x="6629400" y="6389718"/>
            <a:ext cx="5415600" cy="2627700"/>
          </a:xfrm>
          <a:prstGeom prst="rect">
            <a:avLst/>
          </a:prstGeom>
          <a:noFill/>
          <a:ln>
            <a:noFill/>
          </a:ln>
        </p:spPr>
        <p:txBody>
          <a:bodyPr anchorCtr="0" anchor="t" bIns="0" lIns="0" spcFirstLastPara="1" rIns="0" wrap="square" tIns="0">
            <a:normAutofit/>
          </a:bodyPr>
          <a:lstStyle>
            <a:lvl1pPr indent="-228600" lvl="0" marL="457200" rtl="0" algn="l">
              <a:lnSpc>
                <a:spcPct val="90000"/>
              </a:lnSpc>
              <a:spcBef>
                <a:spcPts val="1000"/>
              </a:spcBef>
              <a:spcAft>
                <a:spcPts val="0"/>
              </a:spcAft>
              <a:buClr>
                <a:schemeClr val="dk1"/>
              </a:buClr>
              <a:buSzPts val="2400"/>
              <a:buNone/>
              <a:defRPr sz="2400"/>
            </a:lvl1pPr>
            <a:lvl2pPr indent="-228600" lvl="1" marL="914400" rtl="0" algn="l">
              <a:lnSpc>
                <a:spcPct val="90000"/>
              </a:lnSpc>
              <a:spcBef>
                <a:spcPts val="500"/>
              </a:spcBef>
              <a:spcAft>
                <a:spcPts val="0"/>
              </a:spcAft>
              <a:buClr>
                <a:schemeClr val="dk1"/>
              </a:buClr>
              <a:buSzPts val="2400"/>
              <a:buNone/>
              <a:defRPr sz="2400"/>
            </a:lvl2pPr>
            <a:lvl3pPr indent="-228600" lvl="2" marL="1371600" rtl="0" algn="l">
              <a:lnSpc>
                <a:spcPct val="90000"/>
              </a:lnSpc>
              <a:spcBef>
                <a:spcPts val="500"/>
              </a:spcBef>
              <a:spcAft>
                <a:spcPts val="0"/>
              </a:spcAft>
              <a:buClr>
                <a:schemeClr val="dk1"/>
              </a:buClr>
              <a:buSzPts val="2400"/>
              <a:buNone/>
              <a:defRPr sz="2400"/>
            </a:lvl3pPr>
            <a:lvl4pPr indent="-228600" lvl="3" marL="1828800" rtl="0" algn="l">
              <a:lnSpc>
                <a:spcPct val="90000"/>
              </a:lnSpc>
              <a:spcBef>
                <a:spcPts val="500"/>
              </a:spcBef>
              <a:spcAft>
                <a:spcPts val="0"/>
              </a:spcAft>
              <a:buClr>
                <a:schemeClr val="dk1"/>
              </a:buClr>
              <a:buSzPts val="2400"/>
              <a:buNone/>
              <a:defRPr sz="2400"/>
            </a:lvl4pPr>
            <a:lvl5pPr indent="-228600" lvl="4" marL="2286000" rtl="0" algn="l">
              <a:lnSpc>
                <a:spcPct val="90000"/>
              </a:lnSpc>
              <a:spcBef>
                <a:spcPts val="500"/>
              </a:spcBef>
              <a:spcAft>
                <a:spcPts val="0"/>
              </a:spcAft>
              <a:buClr>
                <a:schemeClr val="dk1"/>
              </a:buClr>
              <a:buSzPts val="2400"/>
              <a:buNone/>
              <a:defRPr sz="2400"/>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499" name="Google Shape;499;p38"/>
          <p:cNvSpPr txBox="1"/>
          <p:nvPr>
            <p:ph idx="9" type="body"/>
          </p:nvPr>
        </p:nvSpPr>
        <p:spPr>
          <a:xfrm>
            <a:off x="12344400" y="6389718"/>
            <a:ext cx="5415600" cy="2627700"/>
          </a:xfrm>
          <a:prstGeom prst="rect">
            <a:avLst/>
          </a:prstGeom>
          <a:noFill/>
          <a:ln>
            <a:noFill/>
          </a:ln>
        </p:spPr>
        <p:txBody>
          <a:bodyPr anchorCtr="0" anchor="t" bIns="0" lIns="0" spcFirstLastPara="1" rIns="0" wrap="square" tIns="0">
            <a:normAutofit/>
          </a:bodyPr>
          <a:lstStyle>
            <a:lvl1pPr indent="-228600" lvl="0" marL="457200" rtl="0" algn="l">
              <a:lnSpc>
                <a:spcPct val="90000"/>
              </a:lnSpc>
              <a:spcBef>
                <a:spcPts val="1000"/>
              </a:spcBef>
              <a:spcAft>
                <a:spcPts val="0"/>
              </a:spcAft>
              <a:buClr>
                <a:schemeClr val="dk1"/>
              </a:buClr>
              <a:buSzPts val="2400"/>
              <a:buNone/>
              <a:defRPr sz="2400"/>
            </a:lvl1pPr>
            <a:lvl2pPr indent="-228600" lvl="1" marL="914400" rtl="0" algn="l">
              <a:lnSpc>
                <a:spcPct val="90000"/>
              </a:lnSpc>
              <a:spcBef>
                <a:spcPts val="500"/>
              </a:spcBef>
              <a:spcAft>
                <a:spcPts val="0"/>
              </a:spcAft>
              <a:buClr>
                <a:schemeClr val="dk1"/>
              </a:buClr>
              <a:buSzPts val="2400"/>
              <a:buNone/>
              <a:defRPr sz="2400"/>
            </a:lvl2pPr>
            <a:lvl3pPr indent="-228600" lvl="2" marL="1371600" rtl="0" algn="l">
              <a:lnSpc>
                <a:spcPct val="90000"/>
              </a:lnSpc>
              <a:spcBef>
                <a:spcPts val="500"/>
              </a:spcBef>
              <a:spcAft>
                <a:spcPts val="0"/>
              </a:spcAft>
              <a:buClr>
                <a:schemeClr val="dk1"/>
              </a:buClr>
              <a:buSzPts val="2400"/>
              <a:buNone/>
              <a:defRPr sz="2400"/>
            </a:lvl3pPr>
            <a:lvl4pPr indent="-228600" lvl="3" marL="1828800" rtl="0" algn="l">
              <a:lnSpc>
                <a:spcPct val="90000"/>
              </a:lnSpc>
              <a:spcBef>
                <a:spcPts val="500"/>
              </a:spcBef>
              <a:spcAft>
                <a:spcPts val="0"/>
              </a:spcAft>
              <a:buClr>
                <a:schemeClr val="dk1"/>
              </a:buClr>
              <a:buSzPts val="2400"/>
              <a:buNone/>
              <a:defRPr sz="2400"/>
            </a:lvl4pPr>
            <a:lvl5pPr indent="-228600" lvl="4" marL="2286000" rtl="0" algn="l">
              <a:lnSpc>
                <a:spcPct val="90000"/>
              </a:lnSpc>
              <a:spcBef>
                <a:spcPts val="500"/>
              </a:spcBef>
              <a:spcAft>
                <a:spcPts val="0"/>
              </a:spcAft>
              <a:buClr>
                <a:schemeClr val="dk1"/>
              </a:buClr>
              <a:buSzPts val="2400"/>
              <a:buNone/>
              <a:defRPr sz="2400"/>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ta Blue">
  <p:cSld name="Data Blue">
    <p:spTree>
      <p:nvGrpSpPr>
        <p:cNvPr id="500" name="Shape 500"/>
        <p:cNvGrpSpPr/>
        <p:nvPr/>
      </p:nvGrpSpPr>
      <p:grpSpPr>
        <a:xfrm>
          <a:off x="0" y="0"/>
          <a:ext cx="0" cy="0"/>
          <a:chOff x="0" y="0"/>
          <a:chExt cx="0" cy="0"/>
        </a:xfrm>
      </p:grpSpPr>
      <p:sp>
        <p:nvSpPr>
          <p:cNvPr id="501" name="Google Shape;501;p39"/>
          <p:cNvSpPr/>
          <p:nvPr/>
        </p:nvSpPr>
        <p:spPr>
          <a:xfrm>
            <a:off x="9805182" y="0"/>
            <a:ext cx="8482800" cy="102870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 name="Google Shape;502;p39"/>
          <p:cNvSpPr txBox="1"/>
          <p:nvPr>
            <p:ph idx="1" type="body"/>
          </p:nvPr>
        </p:nvSpPr>
        <p:spPr>
          <a:xfrm>
            <a:off x="909125" y="2628900"/>
            <a:ext cx="8235000" cy="659700"/>
          </a:xfrm>
          <a:prstGeom prst="rect">
            <a:avLst/>
          </a:prstGeom>
          <a:noFill/>
          <a:ln>
            <a:noFill/>
          </a:ln>
        </p:spPr>
        <p:txBody>
          <a:bodyPr anchorCtr="0" anchor="b" bIns="0" lIns="0" spcFirstLastPara="1" rIns="0" wrap="square" tIns="0">
            <a:noAutofit/>
          </a:bodyPr>
          <a:lstStyle>
            <a:lvl1pPr indent="-228600" lvl="0" marL="457200" rtl="0" algn="l">
              <a:lnSpc>
                <a:spcPct val="90000"/>
              </a:lnSpc>
              <a:spcBef>
                <a:spcPts val="1000"/>
              </a:spcBef>
              <a:spcAft>
                <a:spcPts val="0"/>
              </a:spcAft>
              <a:buClr>
                <a:srgbClr val="7F7F7F"/>
              </a:buClr>
              <a:buSzPts val="3200"/>
              <a:buNone/>
              <a:defRPr b="0" i="0" sz="3200">
                <a:solidFill>
                  <a:srgbClr val="7F7F7F"/>
                </a:solidFill>
                <a:latin typeface="Proxima Nova"/>
                <a:ea typeface="Proxima Nova"/>
                <a:cs typeface="Proxima Nova"/>
                <a:sym typeface="Proxima Nova"/>
              </a:defRPr>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503" name="Google Shape;503;p39"/>
          <p:cNvSpPr txBox="1"/>
          <p:nvPr>
            <p:ph idx="2" type="body"/>
          </p:nvPr>
        </p:nvSpPr>
        <p:spPr>
          <a:xfrm>
            <a:off x="909124" y="3490913"/>
            <a:ext cx="8235000" cy="5527800"/>
          </a:xfrm>
          <a:prstGeom prst="rect">
            <a:avLst/>
          </a:prstGeom>
          <a:noFill/>
          <a:ln>
            <a:noFill/>
          </a:ln>
        </p:spPr>
        <p:txBody>
          <a:bodyPr anchorCtr="0" anchor="t" bIns="0" lIns="0" spcFirstLastPara="1" rIns="0" wrap="square" tIns="0">
            <a:normAutofit/>
          </a:bodyPr>
          <a:lstStyle>
            <a:lvl1pPr indent="-228600" lvl="0" marL="457200" rtl="0" algn="l">
              <a:lnSpc>
                <a:spcPct val="90000"/>
              </a:lnSpc>
              <a:spcBef>
                <a:spcPts val="1000"/>
              </a:spcBef>
              <a:spcAft>
                <a:spcPts val="0"/>
              </a:spcAft>
              <a:buClr>
                <a:schemeClr val="dk1"/>
              </a:buClr>
              <a:buSzPts val="2400"/>
              <a:buNone/>
              <a:defRPr sz="2400"/>
            </a:lvl1pPr>
            <a:lvl2pPr indent="-228600" lvl="1" marL="914400" rtl="0" algn="l">
              <a:lnSpc>
                <a:spcPct val="90000"/>
              </a:lnSpc>
              <a:spcBef>
                <a:spcPts val="500"/>
              </a:spcBef>
              <a:spcAft>
                <a:spcPts val="0"/>
              </a:spcAft>
              <a:buClr>
                <a:schemeClr val="dk1"/>
              </a:buClr>
              <a:buSzPts val="2400"/>
              <a:buNone/>
              <a:defRPr sz="2400"/>
            </a:lvl2pPr>
            <a:lvl3pPr indent="-228600" lvl="2" marL="1371600" rtl="0" algn="l">
              <a:lnSpc>
                <a:spcPct val="90000"/>
              </a:lnSpc>
              <a:spcBef>
                <a:spcPts val="500"/>
              </a:spcBef>
              <a:spcAft>
                <a:spcPts val="0"/>
              </a:spcAft>
              <a:buClr>
                <a:schemeClr val="dk1"/>
              </a:buClr>
              <a:buSzPts val="2400"/>
              <a:buNone/>
              <a:defRPr sz="2400"/>
            </a:lvl3pPr>
            <a:lvl4pPr indent="-228600" lvl="3" marL="1828800" rtl="0" algn="l">
              <a:lnSpc>
                <a:spcPct val="90000"/>
              </a:lnSpc>
              <a:spcBef>
                <a:spcPts val="500"/>
              </a:spcBef>
              <a:spcAft>
                <a:spcPts val="0"/>
              </a:spcAft>
              <a:buClr>
                <a:schemeClr val="dk1"/>
              </a:buClr>
              <a:buSzPts val="2400"/>
              <a:buNone/>
              <a:defRPr sz="2400"/>
            </a:lvl4pPr>
            <a:lvl5pPr indent="-228600" lvl="4" marL="2286000" rtl="0" algn="l">
              <a:lnSpc>
                <a:spcPct val="90000"/>
              </a:lnSpc>
              <a:spcBef>
                <a:spcPts val="500"/>
              </a:spcBef>
              <a:spcAft>
                <a:spcPts val="0"/>
              </a:spcAft>
              <a:buClr>
                <a:schemeClr val="dk1"/>
              </a:buClr>
              <a:buSzPts val="2400"/>
              <a:buNone/>
              <a:defRPr sz="2400"/>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504" name="Google Shape;504;p39"/>
          <p:cNvSpPr txBox="1"/>
          <p:nvPr>
            <p:ph idx="3" type="body"/>
          </p:nvPr>
        </p:nvSpPr>
        <p:spPr>
          <a:xfrm>
            <a:off x="10439400" y="1638306"/>
            <a:ext cx="7325100" cy="7395900"/>
          </a:xfrm>
          <a:prstGeom prst="rect">
            <a:avLst/>
          </a:prstGeom>
          <a:noFill/>
          <a:ln>
            <a:noFill/>
          </a:ln>
        </p:spPr>
        <p:txBody>
          <a:bodyPr anchorCtr="0" anchor="t" bIns="0" lIns="0" spcFirstLastPara="1" rIns="0" wrap="square" tIns="0">
            <a:normAutofit/>
          </a:bodyPr>
          <a:lstStyle>
            <a:lvl1pPr indent="-228600" lvl="0" marL="457200" rtl="0" algn="l">
              <a:lnSpc>
                <a:spcPct val="90000"/>
              </a:lnSpc>
              <a:spcBef>
                <a:spcPts val="1000"/>
              </a:spcBef>
              <a:spcAft>
                <a:spcPts val="0"/>
              </a:spcAft>
              <a:buClr>
                <a:schemeClr val="dk1"/>
              </a:buClr>
              <a:buSzPts val="2400"/>
              <a:buNone/>
              <a:defRPr sz="2400"/>
            </a:lvl1pPr>
            <a:lvl2pPr indent="-228600" lvl="1" marL="914400" rtl="0" algn="l">
              <a:lnSpc>
                <a:spcPct val="90000"/>
              </a:lnSpc>
              <a:spcBef>
                <a:spcPts val="500"/>
              </a:spcBef>
              <a:spcAft>
                <a:spcPts val="0"/>
              </a:spcAft>
              <a:buClr>
                <a:schemeClr val="dk1"/>
              </a:buClr>
              <a:buSzPts val="2400"/>
              <a:buNone/>
              <a:defRPr sz="2400"/>
            </a:lvl2pPr>
            <a:lvl3pPr indent="-228600" lvl="2" marL="1371600" rtl="0" algn="l">
              <a:lnSpc>
                <a:spcPct val="90000"/>
              </a:lnSpc>
              <a:spcBef>
                <a:spcPts val="500"/>
              </a:spcBef>
              <a:spcAft>
                <a:spcPts val="0"/>
              </a:spcAft>
              <a:buClr>
                <a:schemeClr val="dk1"/>
              </a:buClr>
              <a:buSzPts val="2400"/>
              <a:buNone/>
              <a:defRPr sz="2400"/>
            </a:lvl3pPr>
            <a:lvl4pPr indent="-228600" lvl="3" marL="1828800" rtl="0" algn="l">
              <a:lnSpc>
                <a:spcPct val="90000"/>
              </a:lnSpc>
              <a:spcBef>
                <a:spcPts val="500"/>
              </a:spcBef>
              <a:spcAft>
                <a:spcPts val="0"/>
              </a:spcAft>
              <a:buClr>
                <a:schemeClr val="dk1"/>
              </a:buClr>
              <a:buSzPts val="2400"/>
              <a:buNone/>
              <a:defRPr sz="2400"/>
            </a:lvl4pPr>
            <a:lvl5pPr indent="-228600" lvl="4" marL="2286000" rtl="0" algn="l">
              <a:lnSpc>
                <a:spcPct val="90000"/>
              </a:lnSpc>
              <a:spcBef>
                <a:spcPts val="500"/>
              </a:spcBef>
              <a:spcAft>
                <a:spcPts val="0"/>
              </a:spcAft>
              <a:buClr>
                <a:schemeClr val="dk1"/>
              </a:buClr>
              <a:buSzPts val="2400"/>
              <a:buNone/>
              <a:defRPr sz="2400"/>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pic>
        <p:nvPicPr>
          <p:cNvPr id="505" name="Google Shape;505;p39"/>
          <p:cNvPicPr preferRelativeResize="0"/>
          <p:nvPr/>
        </p:nvPicPr>
        <p:blipFill rotWithShape="1">
          <a:blip r:embed="rId2">
            <a:alphaModFix/>
          </a:blip>
          <a:srcRect b="0" l="0" r="0" t="0"/>
          <a:stretch/>
        </p:blipFill>
        <p:spPr>
          <a:xfrm>
            <a:off x="16992600" y="528658"/>
            <a:ext cx="771976" cy="771976"/>
          </a:xfrm>
          <a:prstGeom prst="rect">
            <a:avLst/>
          </a:prstGeom>
          <a:noFill/>
          <a:ln>
            <a:noFill/>
          </a:ln>
        </p:spPr>
      </p:pic>
      <p:sp>
        <p:nvSpPr>
          <p:cNvPr id="506" name="Google Shape;506;p39"/>
          <p:cNvSpPr/>
          <p:nvPr/>
        </p:nvSpPr>
        <p:spPr>
          <a:xfrm>
            <a:off x="2343150" y="9487517"/>
            <a:ext cx="266700" cy="2667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 name="Google Shape;507;p39"/>
          <p:cNvSpPr/>
          <p:nvPr/>
        </p:nvSpPr>
        <p:spPr>
          <a:xfrm>
            <a:off x="1854200" y="9487517"/>
            <a:ext cx="266700" cy="266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 name="Google Shape;508;p39"/>
          <p:cNvSpPr/>
          <p:nvPr/>
        </p:nvSpPr>
        <p:spPr>
          <a:xfrm>
            <a:off x="1365250" y="9487517"/>
            <a:ext cx="266700" cy="2667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 name="Google Shape;509;p39"/>
          <p:cNvSpPr/>
          <p:nvPr/>
        </p:nvSpPr>
        <p:spPr>
          <a:xfrm>
            <a:off x="876300" y="9487517"/>
            <a:ext cx="266700" cy="266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510" name="Google Shape;510;p39"/>
          <p:cNvCxnSpPr/>
          <p:nvPr/>
        </p:nvCxnSpPr>
        <p:spPr>
          <a:xfrm>
            <a:off x="2981776" y="9754217"/>
            <a:ext cx="14782800" cy="0"/>
          </a:xfrm>
          <a:prstGeom prst="straightConnector1">
            <a:avLst/>
          </a:prstGeom>
          <a:noFill/>
          <a:ln cap="flat" cmpd="sng" w="9525">
            <a:solidFill>
              <a:schemeClr val="dk1"/>
            </a:solidFill>
            <a:prstDash val="solid"/>
            <a:miter lim="800000"/>
            <a:headEnd len="sm" w="sm" type="none"/>
            <a:tailEnd len="sm" w="sm" type="none"/>
          </a:ln>
        </p:spPr>
      </p:cxnSp>
      <p:sp>
        <p:nvSpPr>
          <p:cNvPr id="511" name="Google Shape;511;p39"/>
          <p:cNvSpPr txBox="1"/>
          <p:nvPr>
            <p:ph idx="12" type="sldNum"/>
          </p:nvPr>
        </p:nvSpPr>
        <p:spPr>
          <a:xfrm>
            <a:off x="15627095" y="9921240"/>
            <a:ext cx="2130600" cy="365700"/>
          </a:xfrm>
          <a:prstGeom prst="rect">
            <a:avLst/>
          </a:prstGeom>
          <a:noFill/>
          <a:ln>
            <a:noFill/>
          </a:ln>
        </p:spPr>
        <p:txBody>
          <a:bodyPr anchorCtr="0" anchor="t" bIns="91425" lIns="0" spcFirstLastPara="1" rIns="0" wrap="square" tIns="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9pPr>
          </a:lstStyle>
          <a:p>
            <a:pPr indent="0" lvl="0" marL="0" rtl="0" algn="r">
              <a:spcBef>
                <a:spcPts val="0"/>
              </a:spcBef>
              <a:spcAft>
                <a:spcPts val="0"/>
              </a:spcAft>
              <a:buNone/>
            </a:pPr>
            <a:fld id="{00000000-1234-1234-1234-123412341234}" type="slidenum">
              <a:rPr lang="en-US"/>
              <a:t>‹#›</a:t>
            </a:fld>
            <a:endParaRPr/>
          </a:p>
        </p:txBody>
      </p:sp>
      <p:sp>
        <p:nvSpPr>
          <p:cNvPr id="512" name="Google Shape;512;p39"/>
          <p:cNvSpPr txBox="1"/>
          <p:nvPr>
            <p:ph type="title"/>
          </p:nvPr>
        </p:nvSpPr>
        <p:spPr>
          <a:xfrm>
            <a:off x="876300" y="952499"/>
            <a:ext cx="8267700" cy="990600"/>
          </a:xfrm>
          <a:prstGeom prst="rect">
            <a:avLst/>
          </a:prstGeom>
          <a:noFill/>
          <a:ln>
            <a:noFill/>
          </a:ln>
        </p:spPr>
        <p:txBody>
          <a:bodyPr anchorCtr="0" anchor="t" bIns="0" lIns="0" spcFirstLastPara="1" rIns="0" wrap="square" tIns="0">
            <a:normAutofit/>
          </a:bodyPr>
          <a:lstStyle>
            <a:lvl1pPr lvl="0" rtl="0" algn="l">
              <a:lnSpc>
                <a:spcPct val="90000"/>
              </a:lnSpc>
              <a:spcBef>
                <a:spcPts val="0"/>
              </a:spcBef>
              <a:spcAft>
                <a:spcPts val="0"/>
              </a:spcAft>
              <a:buClr>
                <a:schemeClr val="dk2"/>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ta Green">
  <p:cSld name="Data Green">
    <p:spTree>
      <p:nvGrpSpPr>
        <p:cNvPr id="513" name="Shape 513"/>
        <p:cNvGrpSpPr/>
        <p:nvPr/>
      </p:nvGrpSpPr>
      <p:grpSpPr>
        <a:xfrm>
          <a:off x="0" y="0"/>
          <a:ext cx="0" cy="0"/>
          <a:chOff x="0" y="0"/>
          <a:chExt cx="0" cy="0"/>
        </a:xfrm>
      </p:grpSpPr>
      <p:sp>
        <p:nvSpPr>
          <p:cNvPr id="514" name="Google Shape;514;p40"/>
          <p:cNvSpPr/>
          <p:nvPr/>
        </p:nvSpPr>
        <p:spPr>
          <a:xfrm>
            <a:off x="9805182" y="1"/>
            <a:ext cx="8482800" cy="102870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 name="Google Shape;515;p40"/>
          <p:cNvSpPr txBox="1"/>
          <p:nvPr>
            <p:ph idx="1" type="body"/>
          </p:nvPr>
        </p:nvSpPr>
        <p:spPr>
          <a:xfrm>
            <a:off x="909125" y="2628900"/>
            <a:ext cx="8235000" cy="659700"/>
          </a:xfrm>
          <a:prstGeom prst="rect">
            <a:avLst/>
          </a:prstGeom>
          <a:noFill/>
          <a:ln>
            <a:noFill/>
          </a:ln>
        </p:spPr>
        <p:txBody>
          <a:bodyPr anchorCtr="0" anchor="b" bIns="0" lIns="0" spcFirstLastPara="1" rIns="0" wrap="square" tIns="0">
            <a:noAutofit/>
          </a:bodyPr>
          <a:lstStyle>
            <a:lvl1pPr indent="-228600" lvl="0" marL="457200" rtl="0" algn="l">
              <a:lnSpc>
                <a:spcPct val="90000"/>
              </a:lnSpc>
              <a:spcBef>
                <a:spcPts val="1000"/>
              </a:spcBef>
              <a:spcAft>
                <a:spcPts val="0"/>
              </a:spcAft>
              <a:buClr>
                <a:srgbClr val="7F7F7F"/>
              </a:buClr>
              <a:buSzPts val="3200"/>
              <a:buNone/>
              <a:defRPr b="0" i="0" sz="3200">
                <a:solidFill>
                  <a:srgbClr val="7F7F7F"/>
                </a:solidFill>
                <a:latin typeface="Proxima Nova"/>
                <a:ea typeface="Proxima Nova"/>
                <a:cs typeface="Proxima Nova"/>
                <a:sym typeface="Proxima Nova"/>
              </a:defRPr>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516" name="Google Shape;516;p40"/>
          <p:cNvSpPr txBox="1"/>
          <p:nvPr>
            <p:ph idx="2" type="body"/>
          </p:nvPr>
        </p:nvSpPr>
        <p:spPr>
          <a:xfrm>
            <a:off x="909124" y="3490913"/>
            <a:ext cx="8235000" cy="5527800"/>
          </a:xfrm>
          <a:prstGeom prst="rect">
            <a:avLst/>
          </a:prstGeom>
          <a:noFill/>
          <a:ln>
            <a:noFill/>
          </a:ln>
        </p:spPr>
        <p:txBody>
          <a:bodyPr anchorCtr="0" anchor="t" bIns="0" lIns="0" spcFirstLastPara="1" rIns="0" wrap="square" tIns="0">
            <a:normAutofit/>
          </a:bodyPr>
          <a:lstStyle>
            <a:lvl1pPr indent="-228600" lvl="0" marL="457200" rtl="0" algn="l">
              <a:lnSpc>
                <a:spcPct val="90000"/>
              </a:lnSpc>
              <a:spcBef>
                <a:spcPts val="1000"/>
              </a:spcBef>
              <a:spcAft>
                <a:spcPts val="0"/>
              </a:spcAft>
              <a:buClr>
                <a:schemeClr val="dk1"/>
              </a:buClr>
              <a:buSzPts val="2400"/>
              <a:buNone/>
              <a:defRPr sz="2400"/>
            </a:lvl1pPr>
            <a:lvl2pPr indent="-228600" lvl="1" marL="914400" rtl="0" algn="l">
              <a:lnSpc>
                <a:spcPct val="90000"/>
              </a:lnSpc>
              <a:spcBef>
                <a:spcPts val="500"/>
              </a:spcBef>
              <a:spcAft>
                <a:spcPts val="0"/>
              </a:spcAft>
              <a:buClr>
                <a:schemeClr val="dk1"/>
              </a:buClr>
              <a:buSzPts val="2400"/>
              <a:buNone/>
              <a:defRPr sz="2400"/>
            </a:lvl2pPr>
            <a:lvl3pPr indent="-228600" lvl="2" marL="1371600" rtl="0" algn="l">
              <a:lnSpc>
                <a:spcPct val="90000"/>
              </a:lnSpc>
              <a:spcBef>
                <a:spcPts val="500"/>
              </a:spcBef>
              <a:spcAft>
                <a:spcPts val="0"/>
              </a:spcAft>
              <a:buClr>
                <a:schemeClr val="dk1"/>
              </a:buClr>
              <a:buSzPts val="2400"/>
              <a:buNone/>
              <a:defRPr sz="2400"/>
            </a:lvl3pPr>
            <a:lvl4pPr indent="-228600" lvl="3" marL="1828800" rtl="0" algn="l">
              <a:lnSpc>
                <a:spcPct val="90000"/>
              </a:lnSpc>
              <a:spcBef>
                <a:spcPts val="500"/>
              </a:spcBef>
              <a:spcAft>
                <a:spcPts val="0"/>
              </a:spcAft>
              <a:buClr>
                <a:schemeClr val="dk1"/>
              </a:buClr>
              <a:buSzPts val="2400"/>
              <a:buNone/>
              <a:defRPr sz="2400"/>
            </a:lvl4pPr>
            <a:lvl5pPr indent="-228600" lvl="4" marL="2286000" rtl="0" algn="l">
              <a:lnSpc>
                <a:spcPct val="90000"/>
              </a:lnSpc>
              <a:spcBef>
                <a:spcPts val="500"/>
              </a:spcBef>
              <a:spcAft>
                <a:spcPts val="0"/>
              </a:spcAft>
              <a:buClr>
                <a:schemeClr val="dk1"/>
              </a:buClr>
              <a:buSzPts val="2400"/>
              <a:buNone/>
              <a:defRPr sz="2400"/>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517" name="Google Shape;517;p40"/>
          <p:cNvSpPr txBox="1"/>
          <p:nvPr>
            <p:ph idx="3" type="body"/>
          </p:nvPr>
        </p:nvSpPr>
        <p:spPr>
          <a:xfrm>
            <a:off x="10439400" y="1638306"/>
            <a:ext cx="7325100" cy="7395900"/>
          </a:xfrm>
          <a:prstGeom prst="rect">
            <a:avLst/>
          </a:prstGeom>
          <a:noFill/>
          <a:ln>
            <a:noFill/>
          </a:ln>
        </p:spPr>
        <p:txBody>
          <a:bodyPr anchorCtr="0" anchor="t" bIns="0" lIns="0" spcFirstLastPara="1" rIns="0" wrap="square" tIns="0">
            <a:normAutofit/>
          </a:bodyPr>
          <a:lstStyle>
            <a:lvl1pPr indent="-228600" lvl="0" marL="457200" rtl="0" algn="l">
              <a:lnSpc>
                <a:spcPct val="90000"/>
              </a:lnSpc>
              <a:spcBef>
                <a:spcPts val="1000"/>
              </a:spcBef>
              <a:spcAft>
                <a:spcPts val="0"/>
              </a:spcAft>
              <a:buClr>
                <a:schemeClr val="dk1"/>
              </a:buClr>
              <a:buSzPts val="2400"/>
              <a:buNone/>
              <a:defRPr sz="2400">
                <a:solidFill>
                  <a:schemeClr val="dk1"/>
                </a:solidFill>
              </a:defRPr>
            </a:lvl1pPr>
            <a:lvl2pPr indent="-228600" lvl="1" marL="914400" rtl="0" algn="l">
              <a:lnSpc>
                <a:spcPct val="90000"/>
              </a:lnSpc>
              <a:spcBef>
                <a:spcPts val="500"/>
              </a:spcBef>
              <a:spcAft>
                <a:spcPts val="0"/>
              </a:spcAft>
              <a:buClr>
                <a:schemeClr val="dk1"/>
              </a:buClr>
              <a:buSzPts val="2400"/>
              <a:buNone/>
              <a:defRPr sz="2400">
                <a:solidFill>
                  <a:schemeClr val="dk1"/>
                </a:solidFill>
              </a:defRPr>
            </a:lvl2pPr>
            <a:lvl3pPr indent="-228600" lvl="2" marL="1371600" rtl="0" algn="l">
              <a:lnSpc>
                <a:spcPct val="90000"/>
              </a:lnSpc>
              <a:spcBef>
                <a:spcPts val="500"/>
              </a:spcBef>
              <a:spcAft>
                <a:spcPts val="0"/>
              </a:spcAft>
              <a:buClr>
                <a:schemeClr val="dk1"/>
              </a:buClr>
              <a:buSzPts val="2400"/>
              <a:buNone/>
              <a:defRPr sz="2400">
                <a:solidFill>
                  <a:schemeClr val="dk1"/>
                </a:solidFill>
              </a:defRPr>
            </a:lvl3pPr>
            <a:lvl4pPr indent="-228600" lvl="3" marL="1828800" rtl="0" algn="l">
              <a:lnSpc>
                <a:spcPct val="90000"/>
              </a:lnSpc>
              <a:spcBef>
                <a:spcPts val="500"/>
              </a:spcBef>
              <a:spcAft>
                <a:spcPts val="0"/>
              </a:spcAft>
              <a:buClr>
                <a:schemeClr val="dk1"/>
              </a:buClr>
              <a:buSzPts val="2400"/>
              <a:buNone/>
              <a:defRPr sz="2400">
                <a:solidFill>
                  <a:schemeClr val="dk1"/>
                </a:solidFill>
              </a:defRPr>
            </a:lvl4pPr>
            <a:lvl5pPr indent="-228600" lvl="4" marL="2286000" rtl="0" algn="l">
              <a:lnSpc>
                <a:spcPct val="90000"/>
              </a:lnSpc>
              <a:spcBef>
                <a:spcPts val="500"/>
              </a:spcBef>
              <a:spcAft>
                <a:spcPts val="0"/>
              </a:spcAft>
              <a:buClr>
                <a:schemeClr val="dk1"/>
              </a:buClr>
              <a:buSzPts val="2400"/>
              <a:buNone/>
              <a:defRPr sz="2400">
                <a:solidFill>
                  <a:schemeClr val="dk1"/>
                </a:solidFill>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pic>
        <p:nvPicPr>
          <p:cNvPr id="518" name="Google Shape;518;p40"/>
          <p:cNvPicPr preferRelativeResize="0"/>
          <p:nvPr/>
        </p:nvPicPr>
        <p:blipFill rotWithShape="1">
          <a:blip r:embed="rId2">
            <a:alphaModFix/>
          </a:blip>
          <a:srcRect b="0" l="0" r="0" t="0"/>
          <a:stretch/>
        </p:blipFill>
        <p:spPr>
          <a:xfrm>
            <a:off x="16992600" y="528658"/>
            <a:ext cx="771976" cy="771976"/>
          </a:xfrm>
          <a:prstGeom prst="rect">
            <a:avLst/>
          </a:prstGeom>
          <a:noFill/>
          <a:ln>
            <a:noFill/>
          </a:ln>
        </p:spPr>
      </p:pic>
      <p:sp>
        <p:nvSpPr>
          <p:cNvPr id="519" name="Google Shape;519;p40"/>
          <p:cNvSpPr/>
          <p:nvPr/>
        </p:nvSpPr>
        <p:spPr>
          <a:xfrm>
            <a:off x="2343150" y="9487517"/>
            <a:ext cx="266700" cy="2667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 name="Google Shape;520;p40"/>
          <p:cNvSpPr/>
          <p:nvPr/>
        </p:nvSpPr>
        <p:spPr>
          <a:xfrm>
            <a:off x="1854200" y="9487517"/>
            <a:ext cx="266700" cy="266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1" name="Google Shape;521;p40"/>
          <p:cNvSpPr/>
          <p:nvPr/>
        </p:nvSpPr>
        <p:spPr>
          <a:xfrm>
            <a:off x="1365250" y="9487517"/>
            <a:ext cx="266700" cy="2667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 name="Google Shape;522;p40"/>
          <p:cNvSpPr/>
          <p:nvPr/>
        </p:nvSpPr>
        <p:spPr>
          <a:xfrm>
            <a:off x="876300" y="9487517"/>
            <a:ext cx="266700" cy="266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523" name="Google Shape;523;p40"/>
          <p:cNvCxnSpPr/>
          <p:nvPr/>
        </p:nvCxnSpPr>
        <p:spPr>
          <a:xfrm>
            <a:off x="2981776" y="9754217"/>
            <a:ext cx="14782800" cy="0"/>
          </a:xfrm>
          <a:prstGeom prst="straightConnector1">
            <a:avLst/>
          </a:prstGeom>
          <a:noFill/>
          <a:ln cap="flat" cmpd="sng" w="9525">
            <a:solidFill>
              <a:schemeClr val="dk1"/>
            </a:solidFill>
            <a:prstDash val="solid"/>
            <a:miter lim="800000"/>
            <a:headEnd len="sm" w="sm" type="none"/>
            <a:tailEnd len="sm" w="sm" type="none"/>
          </a:ln>
        </p:spPr>
      </p:cxnSp>
      <p:sp>
        <p:nvSpPr>
          <p:cNvPr id="524" name="Google Shape;524;p40"/>
          <p:cNvSpPr txBox="1"/>
          <p:nvPr>
            <p:ph idx="12" type="sldNum"/>
          </p:nvPr>
        </p:nvSpPr>
        <p:spPr>
          <a:xfrm>
            <a:off x="15627095" y="9921240"/>
            <a:ext cx="2130600" cy="365700"/>
          </a:xfrm>
          <a:prstGeom prst="rect">
            <a:avLst/>
          </a:prstGeom>
          <a:noFill/>
          <a:ln>
            <a:noFill/>
          </a:ln>
        </p:spPr>
        <p:txBody>
          <a:bodyPr anchorCtr="0" anchor="t" bIns="91425" lIns="0" spcFirstLastPara="1" rIns="0" wrap="square" tIns="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9pPr>
          </a:lstStyle>
          <a:p>
            <a:pPr indent="0" lvl="0" marL="0" rtl="0" algn="r">
              <a:spcBef>
                <a:spcPts val="0"/>
              </a:spcBef>
              <a:spcAft>
                <a:spcPts val="0"/>
              </a:spcAft>
              <a:buNone/>
            </a:pPr>
            <a:fld id="{00000000-1234-1234-1234-123412341234}" type="slidenum">
              <a:rPr lang="en-US"/>
              <a:t>‹#›</a:t>
            </a:fld>
            <a:endParaRPr/>
          </a:p>
        </p:txBody>
      </p:sp>
      <p:sp>
        <p:nvSpPr>
          <p:cNvPr id="525" name="Google Shape;525;p40"/>
          <p:cNvSpPr txBox="1"/>
          <p:nvPr>
            <p:ph type="title"/>
          </p:nvPr>
        </p:nvSpPr>
        <p:spPr>
          <a:xfrm>
            <a:off x="876300" y="952499"/>
            <a:ext cx="8267700" cy="990600"/>
          </a:xfrm>
          <a:prstGeom prst="rect">
            <a:avLst/>
          </a:prstGeom>
          <a:noFill/>
          <a:ln>
            <a:noFill/>
          </a:ln>
        </p:spPr>
        <p:txBody>
          <a:bodyPr anchorCtr="0" anchor="t" bIns="0" lIns="0" spcFirstLastPara="1" rIns="0" wrap="square" tIns="0">
            <a:normAutofit/>
          </a:bodyPr>
          <a:lstStyle>
            <a:lvl1pPr lvl="0" rtl="0" algn="l">
              <a:lnSpc>
                <a:spcPct val="90000"/>
              </a:lnSpc>
              <a:spcBef>
                <a:spcPts val="0"/>
              </a:spcBef>
              <a:spcAft>
                <a:spcPts val="0"/>
              </a:spcAft>
              <a:buClr>
                <a:schemeClr val="dk2"/>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D">
  <p:cSld name="Content D">
    <p:spTree>
      <p:nvGrpSpPr>
        <p:cNvPr id="526" name="Shape 526"/>
        <p:cNvGrpSpPr/>
        <p:nvPr/>
      </p:nvGrpSpPr>
      <p:grpSpPr>
        <a:xfrm>
          <a:off x="0" y="0"/>
          <a:ext cx="0" cy="0"/>
          <a:chOff x="0" y="0"/>
          <a:chExt cx="0" cy="0"/>
        </a:xfrm>
      </p:grpSpPr>
      <p:sp>
        <p:nvSpPr>
          <p:cNvPr id="527" name="Google Shape;527;p41"/>
          <p:cNvSpPr txBox="1"/>
          <p:nvPr>
            <p:ph idx="1" type="body"/>
          </p:nvPr>
        </p:nvSpPr>
        <p:spPr>
          <a:xfrm>
            <a:off x="8953500" y="2628900"/>
            <a:ext cx="8811000" cy="6527700"/>
          </a:xfrm>
          <a:prstGeom prst="rect">
            <a:avLst/>
          </a:prstGeom>
          <a:noFill/>
          <a:ln>
            <a:noFill/>
          </a:ln>
        </p:spPr>
        <p:txBody>
          <a:bodyPr anchorCtr="0" anchor="t" bIns="0" lIns="0" spcFirstLastPara="1" rIns="0" wrap="square" tIns="0">
            <a:normAutofit/>
          </a:bodyPr>
          <a:lstStyle>
            <a:lvl1pPr indent="-228600" lvl="0" marL="457200" rtl="0" algn="l">
              <a:lnSpc>
                <a:spcPct val="90000"/>
              </a:lnSpc>
              <a:spcBef>
                <a:spcPts val="1000"/>
              </a:spcBef>
              <a:spcAft>
                <a:spcPts val="0"/>
              </a:spcAft>
              <a:buClr>
                <a:schemeClr val="dk1"/>
              </a:buClr>
              <a:buSzPts val="2400"/>
              <a:buNone/>
              <a:defRPr sz="2400"/>
            </a:lvl1pPr>
            <a:lvl2pPr indent="-228600" lvl="1" marL="914400" rtl="0" algn="l">
              <a:lnSpc>
                <a:spcPct val="90000"/>
              </a:lnSpc>
              <a:spcBef>
                <a:spcPts val="500"/>
              </a:spcBef>
              <a:spcAft>
                <a:spcPts val="0"/>
              </a:spcAft>
              <a:buClr>
                <a:schemeClr val="dk1"/>
              </a:buClr>
              <a:buSzPts val="2400"/>
              <a:buNone/>
              <a:defRPr sz="2400"/>
            </a:lvl2pPr>
            <a:lvl3pPr indent="-228600" lvl="2" marL="1371600" rtl="0" algn="l">
              <a:lnSpc>
                <a:spcPct val="90000"/>
              </a:lnSpc>
              <a:spcBef>
                <a:spcPts val="500"/>
              </a:spcBef>
              <a:spcAft>
                <a:spcPts val="0"/>
              </a:spcAft>
              <a:buClr>
                <a:schemeClr val="dk1"/>
              </a:buClr>
              <a:buSzPts val="2400"/>
              <a:buNone/>
              <a:defRPr sz="2400"/>
            </a:lvl3pPr>
            <a:lvl4pPr indent="-228600" lvl="3" marL="1828800" rtl="0" algn="l">
              <a:lnSpc>
                <a:spcPct val="90000"/>
              </a:lnSpc>
              <a:spcBef>
                <a:spcPts val="500"/>
              </a:spcBef>
              <a:spcAft>
                <a:spcPts val="0"/>
              </a:spcAft>
              <a:buClr>
                <a:schemeClr val="dk1"/>
              </a:buClr>
              <a:buSzPts val="2400"/>
              <a:buNone/>
              <a:defRPr sz="2400"/>
            </a:lvl4pPr>
            <a:lvl5pPr indent="-228600" lvl="4" marL="2286000" rtl="0" algn="l">
              <a:lnSpc>
                <a:spcPct val="90000"/>
              </a:lnSpc>
              <a:spcBef>
                <a:spcPts val="500"/>
              </a:spcBef>
              <a:spcAft>
                <a:spcPts val="0"/>
              </a:spcAft>
              <a:buClr>
                <a:schemeClr val="dk1"/>
              </a:buClr>
              <a:buSzPts val="2400"/>
              <a:buNone/>
              <a:defRPr sz="2400"/>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528" name="Google Shape;528;p41"/>
          <p:cNvSpPr txBox="1"/>
          <p:nvPr>
            <p:ph idx="2" type="body"/>
          </p:nvPr>
        </p:nvSpPr>
        <p:spPr>
          <a:xfrm>
            <a:off x="4220" y="0"/>
            <a:ext cx="8211900" cy="10287000"/>
          </a:xfrm>
          <a:prstGeom prst="rect">
            <a:avLst/>
          </a:prstGeom>
          <a:noFill/>
          <a:ln>
            <a:noFill/>
          </a:ln>
        </p:spPr>
        <p:txBody>
          <a:bodyPr anchorCtr="0" anchor="t" bIns="0" lIns="0" spcFirstLastPara="1" rIns="0" wrap="square" tIns="0">
            <a:normAutofit/>
          </a:bodyPr>
          <a:lstStyle>
            <a:lvl1pPr indent="-228600" lvl="0" marL="457200" rtl="0" algn="l">
              <a:lnSpc>
                <a:spcPct val="90000"/>
              </a:lnSpc>
              <a:spcBef>
                <a:spcPts val="1000"/>
              </a:spcBef>
              <a:spcAft>
                <a:spcPts val="0"/>
              </a:spcAft>
              <a:buClr>
                <a:schemeClr val="dk1"/>
              </a:buClr>
              <a:buSzPts val="2400"/>
              <a:buNone/>
              <a:defRPr sz="2400"/>
            </a:lvl1pPr>
            <a:lvl2pPr indent="-228600" lvl="1" marL="914400" rtl="0" algn="l">
              <a:lnSpc>
                <a:spcPct val="90000"/>
              </a:lnSpc>
              <a:spcBef>
                <a:spcPts val="500"/>
              </a:spcBef>
              <a:spcAft>
                <a:spcPts val="0"/>
              </a:spcAft>
              <a:buClr>
                <a:schemeClr val="dk1"/>
              </a:buClr>
              <a:buSzPts val="2400"/>
              <a:buNone/>
              <a:defRPr sz="2400"/>
            </a:lvl2pPr>
            <a:lvl3pPr indent="-228600" lvl="2" marL="1371600" rtl="0" algn="l">
              <a:lnSpc>
                <a:spcPct val="90000"/>
              </a:lnSpc>
              <a:spcBef>
                <a:spcPts val="500"/>
              </a:spcBef>
              <a:spcAft>
                <a:spcPts val="0"/>
              </a:spcAft>
              <a:buClr>
                <a:schemeClr val="dk1"/>
              </a:buClr>
              <a:buSzPts val="2400"/>
              <a:buNone/>
              <a:defRPr sz="2400"/>
            </a:lvl3pPr>
            <a:lvl4pPr indent="-228600" lvl="3" marL="1828800" rtl="0" algn="l">
              <a:lnSpc>
                <a:spcPct val="90000"/>
              </a:lnSpc>
              <a:spcBef>
                <a:spcPts val="500"/>
              </a:spcBef>
              <a:spcAft>
                <a:spcPts val="0"/>
              </a:spcAft>
              <a:buClr>
                <a:schemeClr val="dk1"/>
              </a:buClr>
              <a:buSzPts val="2400"/>
              <a:buNone/>
              <a:defRPr sz="2400"/>
            </a:lvl4pPr>
            <a:lvl5pPr indent="-228600" lvl="4" marL="2286000" rtl="0" algn="l">
              <a:lnSpc>
                <a:spcPct val="90000"/>
              </a:lnSpc>
              <a:spcBef>
                <a:spcPts val="500"/>
              </a:spcBef>
              <a:spcAft>
                <a:spcPts val="0"/>
              </a:spcAft>
              <a:buClr>
                <a:schemeClr val="dk1"/>
              </a:buClr>
              <a:buSzPts val="2400"/>
              <a:buNone/>
              <a:defRPr sz="2400"/>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pic>
        <p:nvPicPr>
          <p:cNvPr id="529" name="Google Shape;529;p41"/>
          <p:cNvPicPr preferRelativeResize="0"/>
          <p:nvPr/>
        </p:nvPicPr>
        <p:blipFill rotWithShape="1">
          <a:blip r:embed="rId2">
            <a:alphaModFix/>
          </a:blip>
          <a:srcRect b="0" l="0" r="0" t="0"/>
          <a:stretch/>
        </p:blipFill>
        <p:spPr>
          <a:xfrm>
            <a:off x="16992600" y="528658"/>
            <a:ext cx="771976" cy="771976"/>
          </a:xfrm>
          <a:prstGeom prst="rect">
            <a:avLst/>
          </a:prstGeom>
          <a:noFill/>
          <a:ln>
            <a:noFill/>
          </a:ln>
        </p:spPr>
      </p:pic>
      <p:sp>
        <p:nvSpPr>
          <p:cNvPr id="530" name="Google Shape;530;p41"/>
          <p:cNvSpPr/>
          <p:nvPr/>
        </p:nvSpPr>
        <p:spPr>
          <a:xfrm>
            <a:off x="2343150" y="9487517"/>
            <a:ext cx="266700" cy="2667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 name="Google Shape;531;p41"/>
          <p:cNvSpPr/>
          <p:nvPr/>
        </p:nvSpPr>
        <p:spPr>
          <a:xfrm>
            <a:off x="1854200" y="9487517"/>
            <a:ext cx="266700" cy="266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 name="Google Shape;532;p41"/>
          <p:cNvSpPr/>
          <p:nvPr/>
        </p:nvSpPr>
        <p:spPr>
          <a:xfrm>
            <a:off x="1365250" y="9487517"/>
            <a:ext cx="266700" cy="2667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3" name="Google Shape;533;p41"/>
          <p:cNvSpPr/>
          <p:nvPr/>
        </p:nvSpPr>
        <p:spPr>
          <a:xfrm>
            <a:off x="876300" y="9487517"/>
            <a:ext cx="266700" cy="266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534" name="Google Shape;534;p41"/>
          <p:cNvCxnSpPr/>
          <p:nvPr/>
        </p:nvCxnSpPr>
        <p:spPr>
          <a:xfrm>
            <a:off x="2981776" y="9754217"/>
            <a:ext cx="14782800" cy="0"/>
          </a:xfrm>
          <a:prstGeom prst="straightConnector1">
            <a:avLst/>
          </a:prstGeom>
          <a:noFill/>
          <a:ln cap="flat" cmpd="sng" w="9525">
            <a:solidFill>
              <a:schemeClr val="dk1"/>
            </a:solidFill>
            <a:prstDash val="solid"/>
            <a:miter lim="800000"/>
            <a:headEnd len="sm" w="sm" type="none"/>
            <a:tailEnd len="sm" w="sm" type="none"/>
          </a:ln>
        </p:spPr>
      </p:cxnSp>
      <p:sp>
        <p:nvSpPr>
          <p:cNvPr id="535" name="Google Shape;535;p41"/>
          <p:cNvSpPr txBox="1"/>
          <p:nvPr>
            <p:ph idx="12" type="sldNum"/>
          </p:nvPr>
        </p:nvSpPr>
        <p:spPr>
          <a:xfrm>
            <a:off x="15627095" y="9921240"/>
            <a:ext cx="2130600" cy="365700"/>
          </a:xfrm>
          <a:prstGeom prst="rect">
            <a:avLst/>
          </a:prstGeom>
          <a:noFill/>
          <a:ln>
            <a:noFill/>
          </a:ln>
        </p:spPr>
        <p:txBody>
          <a:bodyPr anchorCtr="0" anchor="t" bIns="91425" lIns="0" spcFirstLastPara="1" rIns="0" wrap="square" tIns="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9pPr>
          </a:lstStyle>
          <a:p>
            <a:pPr indent="0" lvl="0" marL="0" rtl="0" algn="r">
              <a:spcBef>
                <a:spcPts val="0"/>
              </a:spcBef>
              <a:spcAft>
                <a:spcPts val="0"/>
              </a:spcAft>
              <a:buNone/>
            </a:pPr>
            <a:fld id="{00000000-1234-1234-1234-123412341234}" type="slidenum">
              <a:rPr lang="en-US"/>
              <a:t>‹#›</a:t>
            </a:fld>
            <a:endParaRPr/>
          </a:p>
        </p:txBody>
      </p:sp>
      <p:sp>
        <p:nvSpPr>
          <p:cNvPr id="536" name="Google Shape;536;p41"/>
          <p:cNvSpPr txBox="1"/>
          <p:nvPr>
            <p:ph type="title"/>
          </p:nvPr>
        </p:nvSpPr>
        <p:spPr>
          <a:xfrm>
            <a:off x="8953500" y="952499"/>
            <a:ext cx="7581900" cy="1509300"/>
          </a:xfrm>
          <a:prstGeom prst="rect">
            <a:avLst/>
          </a:prstGeom>
          <a:noFill/>
          <a:ln>
            <a:noFill/>
          </a:ln>
        </p:spPr>
        <p:txBody>
          <a:bodyPr anchorCtr="0" anchor="t" bIns="0" lIns="0" spcFirstLastPara="1" rIns="0" wrap="square" tIns="0">
            <a:normAutofit/>
          </a:bodyPr>
          <a:lstStyle>
            <a:lvl1pPr lvl="0" rtl="0" algn="l">
              <a:lnSpc>
                <a:spcPct val="90000"/>
              </a:lnSpc>
              <a:spcBef>
                <a:spcPts val="0"/>
              </a:spcBef>
              <a:spcAft>
                <a:spcPts val="0"/>
              </a:spcAft>
              <a:buClr>
                <a:schemeClr val="dk2"/>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B">
  <p:cSld name="Content B">
    <p:spTree>
      <p:nvGrpSpPr>
        <p:cNvPr id="56" name="Shape 56"/>
        <p:cNvGrpSpPr/>
        <p:nvPr/>
      </p:nvGrpSpPr>
      <p:grpSpPr>
        <a:xfrm>
          <a:off x="0" y="0"/>
          <a:ext cx="0" cy="0"/>
          <a:chOff x="0" y="0"/>
          <a:chExt cx="0" cy="0"/>
        </a:xfrm>
      </p:grpSpPr>
      <p:sp>
        <p:nvSpPr>
          <p:cNvPr id="57" name="Google Shape;57;p5"/>
          <p:cNvSpPr txBox="1"/>
          <p:nvPr>
            <p:ph idx="1" type="body"/>
          </p:nvPr>
        </p:nvSpPr>
        <p:spPr>
          <a:xfrm>
            <a:off x="876300" y="2628900"/>
            <a:ext cx="8039100" cy="652780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Clr>
                <a:schemeClr val="dk1"/>
              </a:buClr>
              <a:buSzPts val="2400"/>
              <a:buNone/>
              <a:defRPr sz="2400"/>
            </a:lvl1pPr>
            <a:lvl2pPr indent="-228600" lvl="1" marL="914400" algn="l">
              <a:lnSpc>
                <a:spcPct val="90000"/>
              </a:lnSpc>
              <a:spcBef>
                <a:spcPts val="500"/>
              </a:spcBef>
              <a:spcAft>
                <a:spcPts val="0"/>
              </a:spcAft>
              <a:buClr>
                <a:schemeClr val="dk1"/>
              </a:buClr>
              <a:buSzPts val="2400"/>
              <a:buNone/>
              <a:defRPr sz="2400"/>
            </a:lvl2pPr>
            <a:lvl3pPr indent="-228600" lvl="2" marL="1371600" algn="l">
              <a:lnSpc>
                <a:spcPct val="90000"/>
              </a:lnSpc>
              <a:spcBef>
                <a:spcPts val="500"/>
              </a:spcBef>
              <a:spcAft>
                <a:spcPts val="0"/>
              </a:spcAft>
              <a:buClr>
                <a:schemeClr val="dk1"/>
              </a:buClr>
              <a:buSzPts val="2400"/>
              <a:buNone/>
              <a:defRPr sz="2400"/>
            </a:lvl3pPr>
            <a:lvl4pPr indent="-228600" lvl="3" marL="1828800" algn="l">
              <a:lnSpc>
                <a:spcPct val="90000"/>
              </a:lnSpc>
              <a:spcBef>
                <a:spcPts val="500"/>
              </a:spcBef>
              <a:spcAft>
                <a:spcPts val="0"/>
              </a:spcAft>
              <a:buClr>
                <a:schemeClr val="dk1"/>
              </a:buClr>
              <a:buSzPts val="2400"/>
              <a:buNone/>
              <a:defRPr sz="2400"/>
            </a:lvl4pPr>
            <a:lvl5pPr indent="-228600" lvl="4" marL="2286000" algn="l">
              <a:lnSpc>
                <a:spcPct val="90000"/>
              </a:lnSpc>
              <a:spcBef>
                <a:spcPts val="500"/>
              </a:spcBef>
              <a:spcAft>
                <a:spcPts val="0"/>
              </a:spcAft>
              <a:buClr>
                <a:schemeClr val="dk1"/>
              </a:buClr>
              <a:buSzPts val="2400"/>
              <a:buNone/>
              <a:defRPr sz="2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5"/>
          <p:cNvSpPr txBox="1"/>
          <p:nvPr>
            <p:ph idx="2" type="body"/>
          </p:nvPr>
        </p:nvSpPr>
        <p:spPr>
          <a:xfrm>
            <a:off x="9545814" y="2628900"/>
            <a:ext cx="8211834" cy="652780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Clr>
                <a:schemeClr val="dk1"/>
              </a:buClr>
              <a:buSzPts val="2400"/>
              <a:buNone/>
              <a:defRPr sz="2400"/>
            </a:lvl1pPr>
            <a:lvl2pPr indent="-228600" lvl="1" marL="914400" algn="l">
              <a:lnSpc>
                <a:spcPct val="90000"/>
              </a:lnSpc>
              <a:spcBef>
                <a:spcPts val="500"/>
              </a:spcBef>
              <a:spcAft>
                <a:spcPts val="0"/>
              </a:spcAft>
              <a:buClr>
                <a:schemeClr val="dk1"/>
              </a:buClr>
              <a:buSzPts val="2400"/>
              <a:buNone/>
              <a:defRPr sz="2400"/>
            </a:lvl2pPr>
            <a:lvl3pPr indent="-228600" lvl="2" marL="1371600" algn="l">
              <a:lnSpc>
                <a:spcPct val="90000"/>
              </a:lnSpc>
              <a:spcBef>
                <a:spcPts val="500"/>
              </a:spcBef>
              <a:spcAft>
                <a:spcPts val="0"/>
              </a:spcAft>
              <a:buClr>
                <a:schemeClr val="dk1"/>
              </a:buClr>
              <a:buSzPts val="2400"/>
              <a:buNone/>
              <a:defRPr sz="2400"/>
            </a:lvl3pPr>
            <a:lvl4pPr indent="-228600" lvl="3" marL="1828800" algn="l">
              <a:lnSpc>
                <a:spcPct val="90000"/>
              </a:lnSpc>
              <a:spcBef>
                <a:spcPts val="500"/>
              </a:spcBef>
              <a:spcAft>
                <a:spcPts val="0"/>
              </a:spcAft>
              <a:buClr>
                <a:schemeClr val="dk1"/>
              </a:buClr>
              <a:buSzPts val="2400"/>
              <a:buNone/>
              <a:defRPr sz="2400"/>
            </a:lvl4pPr>
            <a:lvl5pPr indent="-228600" lvl="4" marL="2286000" algn="l">
              <a:lnSpc>
                <a:spcPct val="90000"/>
              </a:lnSpc>
              <a:spcBef>
                <a:spcPts val="500"/>
              </a:spcBef>
              <a:spcAft>
                <a:spcPts val="0"/>
              </a:spcAft>
              <a:buClr>
                <a:schemeClr val="dk1"/>
              </a:buClr>
              <a:buSzPts val="2400"/>
              <a:buNone/>
              <a:defRPr sz="2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59" name="Google Shape;59;p5"/>
          <p:cNvPicPr preferRelativeResize="0"/>
          <p:nvPr/>
        </p:nvPicPr>
        <p:blipFill rotWithShape="1">
          <a:blip r:embed="rId2">
            <a:alphaModFix/>
          </a:blip>
          <a:srcRect b="0" l="0" r="0" t="0"/>
          <a:stretch/>
        </p:blipFill>
        <p:spPr>
          <a:xfrm>
            <a:off x="16992600" y="528658"/>
            <a:ext cx="771976" cy="771976"/>
          </a:xfrm>
          <a:prstGeom prst="rect">
            <a:avLst/>
          </a:prstGeom>
          <a:noFill/>
          <a:ln>
            <a:noFill/>
          </a:ln>
        </p:spPr>
      </p:pic>
      <p:sp>
        <p:nvSpPr>
          <p:cNvPr id="60" name="Google Shape;60;p5"/>
          <p:cNvSpPr/>
          <p:nvPr/>
        </p:nvSpPr>
        <p:spPr>
          <a:xfrm>
            <a:off x="2343150" y="9487517"/>
            <a:ext cx="266700" cy="2667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5"/>
          <p:cNvSpPr/>
          <p:nvPr/>
        </p:nvSpPr>
        <p:spPr>
          <a:xfrm>
            <a:off x="1854200" y="9487517"/>
            <a:ext cx="266700" cy="266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5"/>
          <p:cNvSpPr/>
          <p:nvPr/>
        </p:nvSpPr>
        <p:spPr>
          <a:xfrm>
            <a:off x="1365250" y="9487517"/>
            <a:ext cx="266700" cy="2667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5"/>
          <p:cNvSpPr/>
          <p:nvPr/>
        </p:nvSpPr>
        <p:spPr>
          <a:xfrm>
            <a:off x="876300" y="9487517"/>
            <a:ext cx="266700" cy="266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64" name="Google Shape;64;p5"/>
          <p:cNvCxnSpPr/>
          <p:nvPr/>
        </p:nvCxnSpPr>
        <p:spPr>
          <a:xfrm>
            <a:off x="2981776" y="9754217"/>
            <a:ext cx="14782800" cy="0"/>
          </a:xfrm>
          <a:prstGeom prst="straightConnector1">
            <a:avLst/>
          </a:prstGeom>
          <a:noFill/>
          <a:ln cap="flat" cmpd="sng" w="9525">
            <a:solidFill>
              <a:schemeClr val="dk1"/>
            </a:solidFill>
            <a:prstDash val="solid"/>
            <a:miter lim="800000"/>
            <a:headEnd len="sm" w="sm" type="none"/>
            <a:tailEnd len="sm" w="sm" type="none"/>
          </a:ln>
        </p:spPr>
      </p:cxnSp>
      <p:sp>
        <p:nvSpPr>
          <p:cNvPr id="65" name="Google Shape;65;p5"/>
          <p:cNvSpPr txBox="1"/>
          <p:nvPr>
            <p:ph idx="12" type="sldNum"/>
          </p:nvPr>
        </p:nvSpPr>
        <p:spPr>
          <a:xfrm>
            <a:off x="15627095" y="9921240"/>
            <a:ext cx="2130552" cy="365760"/>
          </a:xfrm>
          <a:prstGeom prst="rect">
            <a:avLst/>
          </a:prstGeom>
          <a:noFill/>
          <a:ln>
            <a:noFill/>
          </a:ln>
        </p:spPr>
        <p:txBody>
          <a:bodyPr anchorCtr="0" anchor="t" bIns="91425"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9pPr>
          </a:lstStyle>
          <a:p>
            <a:pPr indent="0" lvl="0" marL="0" rtl="0" algn="r">
              <a:spcBef>
                <a:spcPts val="0"/>
              </a:spcBef>
              <a:spcAft>
                <a:spcPts val="0"/>
              </a:spcAft>
              <a:buNone/>
            </a:pPr>
            <a:fld id="{00000000-1234-1234-1234-123412341234}" type="slidenum">
              <a:rPr lang="en-US"/>
              <a:t>‹#›</a:t>
            </a:fld>
            <a:endParaRPr/>
          </a:p>
        </p:txBody>
      </p:sp>
      <p:sp>
        <p:nvSpPr>
          <p:cNvPr id="66" name="Google Shape;66;p5"/>
          <p:cNvSpPr txBox="1"/>
          <p:nvPr>
            <p:ph type="title"/>
          </p:nvPr>
        </p:nvSpPr>
        <p:spPr>
          <a:xfrm>
            <a:off x="876300" y="952499"/>
            <a:ext cx="15659100" cy="1509376"/>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E">
  <p:cSld name="Content E">
    <p:spTree>
      <p:nvGrpSpPr>
        <p:cNvPr id="537" name="Shape 537"/>
        <p:cNvGrpSpPr/>
        <p:nvPr/>
      </p:nvGrpSpPr>
      <p:grpSpPr>
        <a:xfrm>
          <a:off x="0" y="0"/>
          <a:ext cx="0" cy="0"/>
          <a:chOff x="0" y="0"/>
          <a:chExt cx="0" cy="0"/>
        </a:xfrm>
      </p:grpSpPr>
      <p:sp>
        <p:nvSpPr>
          <p:cNvPr id="538" name="Google Shape;538;p42"/>
          <p:cNvSpPr txBox="1"/>
          <p:nvPr>
            <p:ph idx="1" type="body"/>
          </p:nvPr>
        </p:nvSpPr>
        <p:spPr>
          <a:xfrm>
            <a:off x="880989" y="2628900"/>
            <a:ext cx="5367300" cy="6527700"/>
          </a:xfrm>
          <a:prstGeom prst="rect">
            <a:avLst/>
          </a:prstGeom>
          <a:noFill/>
          <a:ln>
            <a:noFill/>
          </a:ln>
        </p:spPr>
        <p:txBody>
          <a:bodyPr anchorCtr="0" anchor="t" bIns="0" lIns="0" spcFirstLastPara="1" rIns="0" wrap="square" tIns="0">
            <a:normAutofit/>
          </a:bodyPr>
          <a:lstStyle>
            <a:lvl1pPr indent="-228600" lvl="0" marL="457200" rtl="0" algn="l">
              <a:lnSpc>
                <a:spcPct val="90000"/>
              </a:lnSpc>
              <a:spcBef>
                <a:spcPts val="1000"/>
              </a:spcBef>
              <a:spcAft>
                <a:spcPts val="0"/>
              </a:spcAft>
              <a:buClr>
                <a:schemeClr val="dk1"/>
              </a:buClr>
              <a:buSzPts val="2400"/>
              <a:buNone/>
              <a:defRPr sz="2400"/>
            </a:lvl1pPr>
            <a:lvl2pPr indent="-228600" lvl="1" marL="914400" rtl="0" algn="l">
              <a:lnSpc>
                <a:spcPct val="90000"/>
              </a:lnSpc>
              <a:spcBef>
                <a:spcPts val="500"/>
              </a:spcBef>
              <a:spcAft>
                <a:spcPts val="0"/>
              </a:spcAft>
              <a:buClr>
                <a:schemeClr val="dk1"/>
              </a:buClr>
              <a:buSzPts val="2400"/>
              <a:buNone/>
              <a:defRPr sz="2400"/>
            </a:lvl2pPr>
            <a:lvl3pPr indent="-228600" lvl="2" marL="1371600" rtl="0" algn="l">
              <a:lnSpc>
                <a:spcPct val="90000"/>
              </a:lnSpc>
              <a:spcBef>
                <a:spcPts val="500"/>
              </a:spcBef>
              <a:spcAft>
                <a:spcPts val="0"/>
              </a:spcAft>
              <a:buClr>
                <a:schemeClr val="dk1"/>
              </a:buClr>
              <a:buSzPts val="2400"/>
              <a:buNone/>
              <a:defRPr sz="2400"/>
            </a:lvl3pPr>
            <a:lvl4pPr indent="-228600" lvl="3" marL="1828800" rtl="0" algn="l">
              <a:lnSpc>
                <a:spcPct val="90000"/>
              </a:lnSpc>
              <a:spcBef>
                <a:spcPts val="500"/>
              </a:spcBef>
              <a:spcAft>
                <a:spcPts val="0"/>
              </a:spcAft>
              <a:buClr>
                <a:schemeClr val="dk1"/>
              </a:buClr>
              <a:buSzPts val="2400"/>
              <a:buNone/>
              <a:defRPr sz="2400"/>
            </a:lvl4pPr>
            <a:lvl5pPr indent="-228600" lvl="4" marL="2286000" rtl="0" algn="l">
              <a:lnSpc>
                <a:spcPct val="90000"/>
              </a:lnSpc>
              <a:spcBef>
                <a:spcPts val="500"/>
              </a:spcBef>
              <a:spcAft>
                <a:spcPts val="0"/>
              </a:spcAft>
              <a:buClr>
                <a:schemeClr val="dk1"/>
              </a:buClr>
              <a:buSzPts val="2400"/>
              <a:buNone/>
              <a:defRPr sz="2400"/>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539" name="Google Shape;539;p42"/>
          <p:cNvSpPr txBox="1"/>
          <p:nvPr>
            <p:ph idx="2" type="body"/>
          </p:nvPr>
        </p:nvSpPr>
        <p:spPr>
          <a:xfrm>
            <a:off x="8480538" y="0"/>
            <a:ext cx="9807600" cy="10287000"/>
          </a:xfrm>
          <a:prstGeom prst="rect">
            <a:avLst/>
          </a:prstGeom>
          <a:noFill/>
          <a:ln>
            <a:noFill/>
          </a:ln>
        </p:spPr>
        <p:txBody>
          <a:bodyPr anchorCtr="0" anchor="t" bIns="0" lIns="0" spcFirstLastPara="1" rIns="0" wrap="square" tIns="0">
            <a:normAutofit/>
          </a:bodyPr>
          <a:lstStyle>
            <a:lvl1pPr indent="-228600" lvl="0" marL="457200" rtl="0" algn="l">
              <a:lnSpc>
                <a:spcPct val="90000"/>
              </a:lnSpc>
              <a:spcBef>
                <a:spcPts val="1000"/>
              </a:spcBef>
              <a:spcAft>
                <a:spcPts val="0"/>
              </a:spcAft>
              <a:buClr>
                <a:schemeClr val="dk1"/>
              </a:buClr>
              <a:buSzPts val="2400"/>
              <a:buNone/>
              <a:defRPr sz="2400"/>
            </a:lvl1pPr>
            <a:lvl2pPr indent="-228600" lvl="1" marL="914400" rtl="0" algn="l">
              <a:lnSpc>
                <a:spcPct val="90000"/>
              </a:lnSpc>
              <a:spcBef>
                <a:spcPts val="500"/>
              </a:spcBef>
              <a:spcAft>
                <a:spcPts val="0"/>
              </a:spcAft>
              <a:buClr>
                <a:schemeClr val="dk1"/>
              </a:buClr>
              <a:buSzPts val="2400"/>
              <a:buNone/>
              <a:defRPr sz="2400"/>
            </a:lvl2pPr>
            <a:lvl3pPr indent="-228600" lvl="2" marL="1371600" rtl="0" algn="l">
              <a:lnSpc>
                <a:spcPct val="90000"/>
              </a:lnSpc>
              <a:spcBef>
                <a:spcPts val="500"/>
              </a:spcBef>
              <a:spcAft>
                <a:spcPts val="0"/>
              </a:spcAft>
              <a:buClr>
                <a:schemeClr val="dk1"/>
              </a:buClr>
              <a:buSzPts val="2400"/>
              <a:buNone/>
              <a:defRPr sz="2400"/>
            </a:lvl3pPr>
            <a:lvl4pPr indent="-228600" lvl="3" marL="1828800" rtl="0" algn="l">
              <a:lnSpc>
                <a:spcPct val="90000"/>
              </a:lnSpc>
              <a:spcBef>
                <a:spcPts val="500"/>
              </a:spcBef>
              <a:spcAft>
                <a:spcPts val="0"/>
              </a:spcAft>
              <a:buClr>
                <a:schemeClr val="dk1"/>
              </a:buClr>
              <a:buSzPts val="2400"/>
              <a:buNone/>
              <a:defRPr sz="2400"/>
            </a:lvl4pPr>
            <a:lvl5pPr indent="-228600" lvl="4" marL="2286000" rtl="0" algn="l">
              <a:lnSpc>
                <a:spcPct val="90000"/>
              </a:lnSpc>
              <a:spcBef>
                <a:spcPts val="500"/>
              </a:spcBef>
              <a:spcAft>
                <a:spcPts val="0"/>
              </a:spcAft>
              <a:buClr>
                <a:schemeClr val="dk1"/>
              </a:buClr>
              <a:buSzPts val="2400"/>
              <a:buNone/>
              <a:defRPr sz="2400"/>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pic>
        <p:nvPicPr>
          <p:cNvPr id="540" name="Google Shape;540;p42"/>
          <p:cNvPicPr preferRelativeResize="0"/>
          <p:nvPr/>
        </p:nvPicPr>
        <p:blipFill rotWithShape="1">
          <a:blip r:embed="rId2">
            <a:alphaModFix/>
          </a:blip>
          <a:srcRect b="0" l="0" r="0" t="0"/>
          <a:stretch/>
        </p:blipFill>
        <p:spPr>
          <a:xfrm>
            <a:off x="16992600" y="528658"/>
            <a:ext cx="771976" cy="771976"/>
          </a:xfrm>
          <a:prstGeom prst="rect">
            <a:avLst/>
          </a:prstGeom>
          <a:noFill/>
          <a:ln>
            <a:noFill/>
          </a:ln>
        </p:spPr>
      </p:pic>
      <p:sp>
        <p:nvSpPr>
          <p:cNvPr id="541" name="Google Shape;541;p42"/>
          <p:cNvSpPr/>
          <p:nvPr/>
        </p:nvSpPr>
        <p:spPr>
          <a:xfrm>
            <a:off x="2343150" y="9487517"/>
            <a:ext cx="266700" cy="2667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 name="Google Shape;542;p42"/>
          <p:cNvSpPr/>
          <p:nvPr/>
        </p:nvSpPr>
        <p:spPr>
          <a:xfrm>
            <a:off x="1854200" y="9487517"/>
            <a:ext cx="266700" cy="266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3" name="Google Shape;543;p42"/>
          <p:cNvSpPr/>
          <p:nvPr/>
        </p:nvSpPr>
        <p:spPr>
          <a:xfrm>
            <a:off x="1365250" y="9487517"/>
            <a:ext cx="266700" cy="2667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4" name="Google Shape;544;p42"/>
          <p:cNvSpPr/>
          <p:nvPr/>
        </p:nvSpPr>
        <p:spPr>
          <a:xfrm>
            <a:off x="876300" y="9487517"/>
            <a:ext cx="266700" cy="266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545" name="Google Shape;545;p42"/>
          <p:cNvCxnSpPr/>
          <p:nvPr/>
        </p:nvCxnSpPr>
        <p:spPr>
          <a:xfrm>
            <a:off x="2981776" y="9754217"/>
            <a:ext cx="14782800" cy="0"/>
          </a:xfrm>
          <a:prstGeom prst="straightConnector1">
            <a:avLst/>
          </a:prstGeom>
          <a:noFill/>
          <a:ln cap="flat" cmpd="sng" w="9525">
            <a:solidFill>
              <a:schemeClr val="dk1"/>
            </a:solidFill>
            <a:prstDash val="solid"/>
            <a:miter lim="800000"/>
            <a:headEnd len="sm" w="sm" type="none"/>
            <a:tailEnd len="sm" w="sm" type="none"/>
          </a:ln>
        </p:spPr>
      </p:cxnSp>
      <p:sp>
        <p:nvSpPr>
          <p:cNvPr id="546" name="Google Shape;546;p42"/>
          <p:cNvSpPr txBox="1"/>
          <p:nvPr>
            <p:ph idx="12" type="sldNum"/>
          </p:nvPr>
        </p:nvSpPr>
        <p:spPr>
          <a:xfrm>
            <a:off x="15627095" y="9921240"/>
            <a:ext cx="2130600" cy="365700"/>
          </a:xfrm>
          <a:prstGeom prst="rect">
            <a:avLst/>
          </a:prstGeom>
          <a:noFill/>
          <a:ln>
            <a:noFill/>
          </a:ln>
        </p:spPr>
        <p:txBody>
          <a:bodyPr anchorCtr="0" anchor="t" bIns="91425" lIns="0" spcFirstLastPara="1" rIns="0" wrap="square" tIns="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9pPr>
          </a:lstStyle>
          <a:p>
            <a:pPr indent="0" lvl="0" marL="0" rtl="0" algn="r">
              <a:spcBef>
                <a:spcPts val="0"/>
              </a:spcBef>
              <a:spcAft>
                <a:spcPts val="0"/>
              </a:spcAft>
              <a:buNone/>
            </a:pPr>
            <a:fld id="{00000000-1234-1234-1234-123412341234}" type="slidenum">
              <a:rPr lang="en-US"/>
              <a:t>‹#›</a:t>
            </a:fld>
            <a:endParaRPr/>
          </a:p>
        </p:txBody>
      </p:sp>
      <p:sp>
        <p:nvSpPr>
          <p:cNvPr id="547" name="Google Shape;547;p42"/>
          <p:cNvSpPr txBox="1"/>
          <p:nvPr>
            <p:ph type="title"/>
          </p:nvPr>
        </p:nvSpPr>
        <p:spPr>
          <a:xfrm>
            <a:off x="880989" y="952499"/>
            <a:ext cx="7076100" cy="1509300"/>
          </a:xfrm>
          <a:prstGeom prst="rect">
            <a:avLst/>
          </a:prstGeom>
          <a:noFill/>
          <a:ln>
            <a:noFill/>
          </a:ln>
        </p:spPr>
        <p:txBody>
          <a:bodyPr anchorCtr="0" anchor="t" bIns="0" lIns="0" spcFirstLastPara="1" rIns="0" wrap="square" tIns="0">
            <a:normAutofit/>
          </a:bodyPr>
          <a:lstStyle>
            <a:lvl1pPr lvl="0" rtl="0" algn="l">
              <a:lnSpc>
                <a:spcPct val="90000"/>
              </a:lnSpc>
              <a:spcBef>
                <a:spcPts val="0"/>
              </a:spcBef>
              <a:spcAft>
                <a:spcPts val="0"/>
              </a:spcAft>
              <a:buClr>
                <a:schemeClr val="dk2"/>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548" name="Shape 548"/>
        <p:cNvGrpSpPr/>
        <p:nvPr/>
      </p:nvGrpSpPr>
      <p:grpSpPr>
        <a:xfrm>
          <a:off x="0" y="0"/>
          <a:ext cx="0" cy="0"/>
          <a:chOff x="0" y="0"/>
          <a:chExt cx="0" cy="0"/>
        </a:xfrm>
      </p:grpSpPr>
      <p:grpSp>
        <p:nvGrpSpPr>
          <p:cNvPr id="549" name="Google Shape;549;p43"/>
          <p:cNvGrpSpPr/>
          <p:nvPr/>
        </p:nvGrpSpPr>
        <p:grpSpPr>
          <a:xfrm>
            <a:off x="0" y="0"/>
            <a:ext cx="18287543" cy="10286726"/>
            <a:chOff x="0" y="0"/>
            <a:chExt cx="13716000" cy="10058400"/>
          </a:xfrm>
        </p:grpSpPr>
        <p:sp>
          <p:nvSpPr>
            <p:cNvPr id="550" name="Google Shape;550;p43"/>
            <p:cNvSpPr/>
            <p:nvPr/>
          </p:nvSpPr>
          <p:spPr>
            <a:xfrm>
              <a:off x="0" y="0"/>
              <a:ext cx="6858000" cy="5029200"/>
            </a:xfrm>
            <a:prstGeom prst="rect">
              <a:avLst/>
            </a:prstGeom>
            <a:solidFill>
              <a:schemeClr val="lt2">
                <a:alpha val="4941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51" name="Google Shape;551;p43"/>
            <p:cNvSpPr/>
            <p:nvPr/>
          </p:nvSpPr>
          <p:spPr>
            <a:xfrm>
              <a:off x="0" y="5029200"/>
              <a:ext cx="6858000" cy="5029200"/>
            </a:xfrm>
            <a:prstGeom prst="rect">
              <a:avLst/>
            </a:prstGeom>
            <a:solidFill>
              <a:schemeClr val="accent4">
                <a:alpha val="4941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52" name="Google Shape;552;p43"/>
            <p:cNvSpPr/>
            <p:nvPr/>
          </p:nvSpPr>
          <p:spPr>
            <a:xfrm>
              <a:off x="6858000" y="5029200"/>
              <a:ext cx="6858000" cy="5029200"/>
            </a:xfrm>
            <a:prstGeom prst="rect">
              <a:avLst/>
            </a:prstGeom>
            <a:solidFill>
              <a:schemeClr val="accent6">
                <a:alpha val="4941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53" name="Google Shape;553;p43"/>
            <p:cNvSpPr/>
            <p:nvPr/>
          </p:nvSpPr>
          <p:spPr>
            <a:xfrm>
              <a:off x="6858000" y="0"/>
              <a:ext cx="6858000" cy="5029200"/>
            </a:xfrm>
            <a:prstGeom prst="rect">
              <a:avLst/>
            </a:prstGeom>
            <a:solidFill>
              <a:schemeClr val="accent5">
                <a:alpha val="4941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pic>
        <p:nvPicPr>
          <p:cNvPr id="554" name="Google Shape;554;p43"/>
          <p:cNvPicPr preferRelativeResize="0"/>
          <p:nvPr/>
        </p:nvPicPr>
        <p:blipFill rotWithShape="1">
          <a:blip r:embed="rId2">
            <a:alphaModFix/>
          </a:blip>
          <a:srcRect b="0" l="0" r="0" t="0"/>
          <a:stretch/>
        </p:blipFill>
        <p:spPr>
          <a:xfrm>
            <a:off x="16992600" y="528658"/>
            <a:ext cx="771976" cy="771976"/>
          </a:xfrm>
          <a:prstGeom prst="rect">
            <a:avLst/>
          </a:prstGeom>
          <a:noFill/>
          <a:ln>
            <a:noFill/>
          </a:ln>
        </p:spPr>
      </p:pic>
      <p:sp>
        <p:nvSpPr>
          <p:cNvPr id="555" name="Google Shape;555;p43"/>
          <p:cNvSpPr/>
          <p:nvPr/>
        </p:nvSpPr>
        <p:spPr>
          <a:xfrm>
            <a:off x="2343150" y="9487517"/>
            <a:ext cx="266700" cy="2667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 name="Google Shape;556;p43"/>
          <p:cNvSpPr/>
          <p:nvPr/>
        </p:nvSpPr>
        <p:spPr>
          <a:xfrm>
            <a:off x="1854200" y="9487517"/>
            <a:ext cx="266700" cy="266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7" name="Google Shape;557;p43"/>
          <p:cNvSpPr/>
          <p:nvPr/>
        </p:nvSpPr>
        <p:spPr>
          <a:xfrm>
            <a:off x="1365250" y="9487517"/>
            <a:ext cx="266700" cy="2667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8" name="Google Shape;558;p43"/>
          <p:cNvSpPr/>
          <p:nvPr/>
        </p:nvSpPr>
        <p:spPr>
          <a:xfrm>
            <a:off x="876300" y="9487517"/>
            <a:ext cx="266700" cy="266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559" name="Google Shape;559;p43"/>
          <p:cNvCxnSpPr/>
          <p:nvPr/>
        </p:nvCxnSpPr>
        <p:spPr>
          <a:xfrm>
            <a:off x="2981776" y="9754217"/>
            <a:ext cx="14782800" cy="0"/>
          </a:xfrm>
          <a:prstGeom prst="straightConnector1">
            <a:avLst/>
          </a:prstGeom>
          <a:noFill/>
          <a:ln cap="flat" cmpd="sng" w="9525">
            <a:solidFill>
              <a:schemeClr val="dk1"/>
            </a:solidFill>
            <a:prstDash val="solid"/>
            <a:miter lim="800000"/>
            <a:headEnd len="sm" w="sm" type="none"/>
            <a:tailEnd len="sm" w="sm" type="none"/>
          </a:ln>
        </p:spPr>
      </p:cxnSp>
      <p:sp>
        <p:nvSpPr>
          <p:cNvPr id="560" name="Google Shape;560;p43"/>
          <p:cNvSpPr txBox="1"/>
          <p:nvPr>
            <p:ph idx="12" type="sldNum"/>
          </p:nvPr>
        </p:nvSpPr>
        <p:spPr>
          <a:xfrm>
            <a:off x="15627095" y="9921240"/>
            <a:ext cx="2130600" cy="365700"/>
          </a:xfrm>
          <a:prstGeom prst="rect">
            <a:avLst/>
          </a:prstGeom>
          <a:noFill/>
          <a:ln>
            <a:noFill/>
          </a:ln>
        </p:spPr>
        <p:txBody>
          <a:bodyPr anchorCtr="0" anchor="t" bIns="91425" lIns="0" spcFirstLastPara="1" rIns="0" wrap="square" tIns="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9pPr>
          </a:lstStyle>
          <a:p>
            <a:pPr indent="0" lvl="0" marL="0" rtl="0" algn="r">
              <a:spcBef>
                <a:spcPts val="0"/>
              </a:spcBef>
              <a:spcAft>
                <a:spcPts val="0"/>
              </a:spcAft>
              <a:buNone/>
            </a:pPr>
            <a:fld id="{00000000-1234-1234-1234-123412341234}" type="slidenum">
              <a:rPr lang="en-US"/>
              <a:t>‹#›</a:t>
            </a:fld>
            <a:endParaRPr/>
          </a:p>
        </p:txBody>
      </p:sp>
      <p:sp>
        <p:nvSpPr>
          <p:cNvPr id="561" name="Google Shape;561;p43"/>
          <p:cNvSpPr/>
          <p:nvPr>
            <p:ph idx="2" type="pic"/>
          </p:nvPr>
        </p:nvSpPr>
        <p:spPr>
          <a:xfrm>
            <a:off x="23644" y="0"/>
            <a:ext cx="18264300" cy="10301400"/>
          </a:xfrm>
          <a:prstGeom prst="rect">
            <a:avLst/>
          </a:prstGeom>
          <a:noFill/>
          <a:ln>
            <a:noFill/>
          </a:ln>
        </p:spPr>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s ">
  <p:cSld name="Icons ">
    <p:spTree>
      <p:nvGrpSpPr>
        <p:cNvPr id="562" name="Shape 562"/>
        <p:cNvGrpSpPr/>
        <p:nvPr/>
      </p:nvGrpSpPr>
      <p:grpSpPr>
        <a:xfrm>
          <a:off x="0" y="0"/>
          <a:ext cx="0" cy="0"/>
          <a:chOff x="0" y="0"/>
          <a:chExt cx="0" cy="0"/>
        </a:xfrm>
      </p:grpSpPr>
      <p:sp>
        <p:nvSpPr>
          <p:cNvPr id="563" name="Google Shape;563;p44"/>
          <p:cNvSpPr txBox="1"/>
          <p:nvPr>
            <p:ph type="title"/>
          </p:nvPr>
        </p:nvSpPr>
        <p:spPr>
          <a:xfrm>
            <a:off x="876300" y="952499"/>
            <a:ext cx="16154400" cy="990600"/>
          </a:xfrm>
          <a:prstGeom prst="rect">
            <a:avLst/>
          </a:prstGeom>
          <a:noFill/>
          <a:ln>
            <a:noFill/>
          </a:ln>
        </p:spPr>
        <p:txBody>
          <a:bodyPr anchorCtr="0" anchor="t" bIns="0" lIns="0" spcFirstLastPara="1" rIns="0" wrap="square" tIns="0">
            <a:normAutofit/>
          </a:bodyPr>
          <a:lstStyle>
            <a:lvl1pPr lvl="0" rtl="0" algn="l">
              <a:lnSpc>
                <a:spcPct val="90000"/>
              </a:lnSpc>
              <a:spcBef>
                <a:spcPts val="0"/>
              </a:spcBef>
              <a:spcAft>
                <a:spcPts val="0"/>
              </a:spcAft>
              <a:buClr>
                <a:schemeClr val="dk2"/>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64" name="Google Shape;564;p44"/>
          <p:cNvSpPr txBox="1"/>
          <p:nvPr>
            <p:ph idx="12" type="sldNum"/>
          </p:nvPr>
        </p:nvSpPr>
        <p:spPr>
          <a:xfrm>
            <a:off x="15627095" y="9921240"/>
            <a:ext cx="2130600" cy="365700"/>
          </a:xfrm>
          <a:prstGeom prst="rect">
            <a:avLst/>
          </a:prstGeom>
          <a:noFill/>
          <a:ln>
            <a:noFill/>
          </a:ln>
        </p:spPr>
        <p:txBody>
          <a:bodyPr anchorCtr="0" anchor="t" bIns="91425" lIns="0" spcFirstLastPara="1" rIns="0" wrap="square" tIns="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9pPr>
          </a:lstStyle>
          <a:p>
            <a:pPr indent="0" lvl="0" marL="0" rtl="0" algn="r">
              <a:spcBef>
                <a:spcPts val="0"/>
              </a:spcBef>
              <a:spcAft>
                <a:spcPts val="0"/>
              </a:spcAft>
              <a:buNone/>
            </a:pPr>
            <a:fld id="{00000000-1234-1234-1234-123412341234}" type="slidenum">
              <a:rPr lang="en-US"/>
              <a:t>‹#›</a:t>
            </a:fld>
            <a:endParaRPr/>
          </a:p>
        </p:txBody>
      </p:sp>
      <p:pic>
        <p:nvPicPr>
          <p:cNvPr id="565" name="Google Shape;565;p44"/>
          <p:cNvPicPr preferRelativeResize="0"/>
          <p:nvPr/>
        </p:nvPicPr>
        <p:blipFill rotWithShape="1">
          <a:blip r:embed="rId2">
            <a:alphaModFix/>
          </a:blip>
          <a:srcRect b="0" l="0" r="0" t="0"/>
          <a:stretch/>
        </p:blipFill>
        <p:spPr>
          <a:xfrm>
            <a:off x="16992600" y="528658"/>
            <a:ext cx="771976" cy="771976"/>
          </a:xfrm>
          <a:prstGeom prst="rect">
            <a:avLst/>
          </a:prstGeom>
          <a:noFill/>
          <a:ln>
            <a:noFill/>
          </a:ln>
        </p:spPr>
      </p:pic>
      <p:sp>
        <p:nvSpPr>
          <p:cNvPr id="566" name="Google Shape;566;p44"/>
          <p:cNvSpPr/>
          <p:nvPr/>
        </p:nvSpPr>
        <p:spPr>
          <a:xfrm>
            <a:off x="2343150" y="9487517"/>
            <a:ext cx="266700" cy="2667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7" name="Google Shape;567;p44"/>
          <p:cNvSpPr/>
          <p:nvPr/>
        </p:nvSpPr>
        <p:spPr>
          <a:xfrm>
            <a:off x="1854200" y="9487517"/>
            <a:ext cx="266700" cy="266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8" name="Google Shape;568;p44"/>
          <p:cNvSpPr/>
          <p:nvPr/>
        </p:nvSpPr>
        <p:spPr>
          <a:xfrm>
            <a:off x="1365250" y="9487517"/>
            <a:ext cx="266700" cy="2667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9" name="Google Shape;569;p44"/>
          <p:cNvSpPr/>
          <p:nvPr/>
        </p:nvSpPr>
        <p:spPr>
          <a:xfrm>
            <a:off x="876300" y="9487517"/>
            <a:ext cx="266700" cy="266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570" name="Google Shape;570;p44"/>
          <p:cNvCxnSpPr/>
          <p:nvPr/>
        </p:nvCxnSpPr>
        <p:spPr>
          <a:xfrm>
            <a:off x="2981776" y="9754217"/>
            <a:ext cx="14782800" cy="0"/>
          </a:xfrm>
          <a:prstGeom prst="straightConnector1">
            <a:avLst/>
          </a:prstGeom>
          <a:noFill/>
          <a:ln cap="flat" cmpd="sng" w="9525">
            <a:solidFill>
              <a:schemeClr val="dk1"/>
            </a:solidFill>
            <a:prstDash val="solid"/>
            <a:miter lim="800000"/>
            <a:headEnd len="sm" w="sm" type="none"/>
            <a:tailEnd len="sm" w="sm" type="none"/>
          </a:ln>
        </p:spPr>
      </p:cxnSp>
      <p:sp>
        <p:nvSpPr>
          <p:cNvPr id="571" name="Google Shape;571;p44"/>
          <p:cNvSpPr txBox="1"/>
          <p:nvPr>
            <p:ph idx="1" type="body"/>
          </p:nvPr>
        </p:nvSpPr>
        <p:spPr>
          <a:xfrm>
            <a:off x="876300" y="6362700"/>
            <a:ext cx="5415600" cy="659700"/>
          </a:xfrm>
          <a:prstGeom prst="rect">
            <a:avLst/>
          </a:prstGeom>
          <a:noFill/>
          <a:ln>
            <a:noFill/>
          </a:ln>
        </p:spPr>
        <p:txBody>
          <a:bodyPr anchorCtr="0" anchor="b" bIns="0" lIns="0" spcFirstLastPara="1" rIns="0" wrap="square" tIns="0">
            <a:noAutofit/>
          </a:bodyPr>
          <a:lstStyle>
            <a:lvl1pPr indent="-228600" lvl="0" marL="457200" rtl="0" algn="ctr">
              <a:lnSpc>
                <a:spcPct val="90000"/>
              </a:lnSpc>
              <a:spcBef>
                <a:spcPts val="1000"/>
              </a:spcBef>
              <a:spcAft>
                <a:spcPts val="0"/>
              </a:spcAft>
              <a:buClr>
                <a:schemeClr val="dk2"/>
              </a:buClr>
              <a:buSzPts val="3200"/>
              <a:buNone/>
              <a:defRPr b="0" i="0" sz="3200">
                <a:solidFill>
                  <a:schemeClr val="dk2"/>
                </a:solidFill>
                <a:latin typeface="Proxima Nova"/>
                <a:ea typeface="Proxima Nova"/>
                <a:cs typeface="Proxima Nova"/>
                <a:sym typeface="Proxima Nova"/>
              </a:defRPr>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572" name="Google Shape;572;p44"/>
          <p:cNvSpPr txBox="1"/>
          <p:nvPr>
            <p:ph idx="2" type="body"/>
          </p:nvPr>
        </p:nvSpPr>
        <p:spPr>
          <a:xfrm>
            <a:off x="6629400" y="6362700"/>
            <a:ext cx="5415600" cy="621900"/>
          </a:xfrm>
          <a:prstGeom prst="rect">
            <a:avLst/>
          </a:prstGeom>
          <a:noFill/>
          <a:ln>
            <a:noFill/>
          </a:ln>
        </p:spPr>
        <p:txBody>
          <a:bodyPr anchorCtr="0" anchor="b" bIns="0" lIns="0" spcFirstLastPara="1" rIns="0" wrap="square" tIns="0">
            <a:normAutofit/>
          </a:bodyPr>
          <a:lstStyle>
            <a:lvl1pPr indent="-228600" lvl="0" marL="457200" rtl="0" algn="ctr">
              <a:lnSpc>
                <a:spcPct val="90000"/>
              </a:lnSpc>
              <a:spcBef>
                <a:spcPts val="1000"/>
              </a:spcBef>
              <a:spcAft>
                <a:spcPts val="0"/>
              </a:spcAft>
              <a:buClr>
                <a:schemeClr val="dk2"/>
              </a:buClr>
              <a:buSzPts val="3200"/>
              <a:buNone/>
              <a:defRPr b="0" i="0" sz="3200">
                <a:solidFill>
                  <a:schemeClr val="dk2"/>
                </a:solidFill>
                <a:latin typeface="Proxima Nova"/>
                <a:ea typeface="Proxima Nova"/>
                <a:cs typeface="Proxima Nova"/>
                <a:sym typeface="Proxima Nova"/>
              </a:defRPr>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573" name="Google Shape;573;p44"/>
          <p:cNvSpPr txBox="1"/>
          <p:nvPr>
            <p:ph idx="3" type="body"/>
          </p:nvPr>
        </p:nvSpPr>
        <p:spPr>
          <a:xfrm>
            <a:off x="12344400" y="6362700"/>
            <a:ext cx="5415600" cy="621900"/>
          </a:xfrm>
          <a:prstGeom prst="rect">
            <a:avLst/>
          </a:prstGeom>
          <a:noFill/>
          <a:ln>
            <a:noFill/>
          </a:ln>
        </p:spPr>
        <p:txBody>
          <a:bodyPr anchorCtr="0" anchor="b" bIns="0" lIns="0" spcFirstLastPara="1" rIns="0" wrap="square" tIns="0">
            <a:normAutofit/>
          </a:bodyPr>
          <a:lstStyle>
            <a:lvl1pPr indent="-228600" lvl="0" marL="457200" rtl="0" algn="ctr">
              <a:lnSpc>
                <a:spcPct val="90000"/>
              </a:lnSpc>
              <a:spcBef>
                <a:spcPts val="1000"/>
              </a:spcBef>
              <a:spcAft>
                <a:spcPts val="0"/>
              </a:spcAft>
              <a:buClr>
                <a:schemeClr val="dk2"/>
              </a:buClr>
              <a:buSzPts val="3200"/>
              <a:buNone/>
              <a:defRPr b="0" i="0" sz="3200">
                <a:solidFill>
                  <a:schemeClr val="dk2"/>
                </a:solidFill>
                <a:latin typeface="Proxima Nova"/>
                <a:ea typeface="Proxima Nova"/>
                <a:cs typeface="Proxima Nova"/>
                <a:sym typeface="Proxima Nova"/>
              </a:defRPr>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74" name="Shape 574"/>
        <p:cNvGrpSpPr/>
        <p:nvPr/>
      </p:nvGrpSpPr>
      <p:grpSpPr>
        <a:xfrm>
          <a:off x="0" y="0"/>
          <a:ext cx="0" cy="0"/>
          <a:chOff x="0" y="0"/>
          <a:chExt cx="0" cy="0"/>
        </a:xfrm>
      </p:grpSpPr>
      <p:sp>
        <p:nvSpPr>
          <p:cNvPr id="575" name="Google Shape;575;p45"/>
          <p:cNvSpPr/>
          <p:nvPr/>
        </p:nvSpPr>
        <p:spPr>
          <a:xfrm>
            <a:off x="0" y="0"/>
            <a:ext cx="4572000" cy="3256200"/>
          </a:xfrm>
          <a:prstGeom prst="rect">
            <a:avLst/>
          </a:prstGeom>
          <a:solidFill>
            <a:schemeClr val="lt2">
              <a:alpha val="4941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76" name="Google Shape;576;p45"/>
          <p:cNvSpPr/>
          <p:nvPr/>
        </p:nvSpPr>
        <p:spPr>
          <a:xfrm>
            <a:off x="9144000" y="0"/>
            <a:ext cx="4572000" cy="3256200"/>
          </a:xfrm>
          <a:prstGeom prst="rect">
            <a:avLst/>
          </a:prstGeom>
          <a:solidFill>
            <a:schemeClr val="accent4">
              <a:alpha val="4941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77" name="Google Shape;577;p45"/>
          <p:cNvSpPr/>
          <p:nvPr/>
        </p:nvSpPr>
        <p:spPr>
          <a:xfrm>
            <a:off x="13716000" y="0"/>
            <a:ext cx="4572000" cy="3256200"/>
          </a:xfrm>
          <a:prstGeom prst="rect">
            <a:avLst/>
          </a:prstGeom>
          <a:solidFill>
            <a:schemeClr val="accent6">
              <a:alpha val="4941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78" name="Google Shape;578;p45"/>
          <p:cNvSpPr/>
          <p:nvPr/>
        </p:nvSpPr>
        <p:spPr>
          <a:xfrm>
            <a:off x="4572000" y="0"/>
            <a:ext cx="4572000" cy="3256200"/>
          </a:xfrm>
          <a:prstGeom prst="rect">
            <a:avLst/>
          </a:prstGeom>
          <a:solidFill>
            <a:schemeClr val="accent5">
              <a:alpha val="4941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579" name="Google Shape;579;p45"/>
          <p:cNvPicPr preferRelativeResize="0"/>
          <p:nvPr/>
        </p:nvPicPr>
        <p:blipFill rotWithShape="1">
          <a:blip r:embed="rId2">
            <a:alphaModFix/>
          </a:blip>
          <a:srcRect b="0" l="0" r="0" t="0"/>
          <a:stretch/>
        </p:blipFill>
        <p:spPr>
          <a:xfrm>
            <a:off x="16992600" y="528658"/>
            <a:ext cx="771976" cy="771976"/>
          </a:xfrm>
          <a:prstGeom prst="rect">
            <a:avLst/>
          </a:prstGeom>
          <a:noFill/>
          <a:ln>
            <a:noFill/>
          </a:ln>
        </p:spPr>
      </p:pic>
      <p:sp>
        <p:nvSpPr>
          <p:cNvPr id="580" name="Google Shape;580;p45"/>
          <p:cNvSpPr/>
          <p:nvPr/>
        </p:nvSpPr>
        <p:spPr>
          <a:xfrm>
            <a:off x="2343150" y="9487517"/>
            <a:ext cx="266700" cy="2667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1" name="Google Shape;581;p45"/>
          <p:cNvSpPr/>
          <p:nvPr/>
        </p:nvSpPr>
        <p:spPr>
          <a:xfrm>
            <a:off x="1854200" y="9487517"/>
            <a:ext cx="266700" cy="266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2" name="Google Shape;582;p45"/>
          <p:cNvSpPr/>
          <p:nvPr/>
        </p:nvSpPr>
        <p:spPr>
          <a:xfrm>
            <a:off x="1365250" y="9487517"/>
            <a:ext cx="266700" cy="2667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3" name="Google Shape;583;p45"/>
          <p:cNvSpPr/>
          <p:nvPr/>
        </p:nvSpPr>
        <p:spPr>
          <a:xfrm>
            <a:off x="876300" y="9487517"/>
            <a:ext cx="266700" cy="266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584" name="Google Shape;584;p45"/>
          <p:cNvCxnSpPr/>
          <p:nvPr/>
        </p:nvCxnSpPr>
        <p:spPr>
          <a:xfrm>
            <a:off x="2981776" y="9754217"/>
            <a:ext cx="14782800" cy="0"/>
          </a:xfrm>
          <a:prstGeom prst="straightConnector1">
            <a:avLst/>
          </a:prstGeom>
          <a:noFill/>
          <a:ln cap="flat" cmpd="sng" w="9525">
            <a:solidFill>
              <a:schemeClr val="dk1"/>
            </a:solidFill>
            <a:prstDash val="solid"/>
            <a:miter lim="800000"/>
            <a:headEnd len="sm" w="sm" type="none"/>
            <a:tailEnd len="sm" w="sm" type="none"/>
          </a:ln>
        </p:spPr>
      </p:cxnSp>
      <p:sp>
        <p:nvSpPr>
          <p:cNvPr id="585" name="Google Shape;585;p45"/>
          <p:cNvSpPr txBox="1"/>
          <p:nvPr>
            <p:ph idx="12" type="sldNum"/>
          </p:nvPr>
        </p:nvSpPr>
        <p:spPr>
          <a:xfrm>
            <a:off x="15627095" y="9921240"/>
            <a:ext cx="2130600" cy="365700"/>
          </a:xfrm>
          <a:prstGeom prst="rect">
            <a:avLst/>
          </a:prstGeom>
          <a:noFill/>
          <a:ln>
            <a:noFill/>
          </a:ln>
        </p:spPr>
        <p:txBody>
          <a:bodyPr anchorCtr="0" anchor="t" bIns="91425" lIns="0" spcFirstLastPara="1" rIns="0" wrap="square" tIns="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9pPr>
          </a:lstStyle>
          <a:p>
            <a:pPr indent="0" lvl="0" marL="0" rtl="0" algn="r">
              <a:spcBef>
                <a:spcPts val="0"/>
              </a:spcBef>
              <a:spcAft>
                <a:spcPts val="0"/>
              </a:spcAft>
              <a:buNone/>
            </a:pPr>
            <a:fld id="{00000000-1234-1234-1234-123412341234}" type="slidenum">
              <a:rPr lang="en-US"/>
              <a:t>‹#›</a:t>
            </a:fld>
            <a:endParaRPr/>
          </a:p>
        </p:txBody>
      </p:sp>
      <p:sp>
        <p:nvSpPr>
          <p:cNvPr id="586" name="Google Shape;586;p45"/>
          <p:cNvSpPr txBox="1"/>
          <p:nvPr>
            <p:ph type="title"/>
          </p:nvPr>
        </p:nvSpPr>
        <p:spPr>
          <a:xfrm>
            <a:off x="876300" y="4128691"/>
            <a:ext cx="16881300" cy="990600"/>
          </a:xfrm>
          <a:prstGeom prst="rect">
            <a:avLst/>
          </a:prstGeom>
          <a:noFill/>
          <a:ln>
            <a:noFill/>
          </a:ln>
        </p:spPr>
        <p:txBody>
          <a:bodyPr anchorCtr="0" anchor="t" bIns="0" lIns="0" spcFirstLastPara="1" rIns="0" wrap="square" tIns="0">
            <a:normAutofit/>
          </a:bodyPr>
          <a:lstStyle>
            <a:lvl1pPr lvl="0" rtl="0" algn="l">
              <a:lnSpc>
                <a:spcPct val="90000"/>
              </a:lnSpc>
              <a:spcBef>
                <a:spcPts val="0"/>
              </a:spcBef>
              <a:spcAft>
                <a:spcPts val="0"/>
              </a:spcAft>
              <a:buClr>
                <a:schemeClr val="dk2"/>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87" name="Google Shape;587;p45"/>
          <p:cNvSpPr txBox="1"/>
          <p:nvPr>
            <p:ph idx="1" type="subTitle"/>
          </p:nvPr>
        </p:nvSpPr>
        <p:spPr>
          <a:xfrm>
            <a:off x="876300" y="5337783"/>
            <a:ext cx="8229600" cy="484500"/>
          </a:xfrm>
          <a:prstGeom prst="rect">
            <a:avLst/>
          </a:prstGeom>
          <a:noFill/>
          <a:ln>
            <a:noFill/>
          </a:ln>
        </p:spPr>
        <p:txBody>
          <a:bodyPr anchorCtr="0" anchor="t" bIns="0" lIns="0" spcFirstLastPara="1" rIns="0" wrap="square" tIns="0">
            <a:normAutofit/>
          </a:bodyPr>
          <a:lstStyle>
            <a:lvl1pPr lvl="0" rtl="0" algn="l">
              <a:lnSpc>
                <a:spcPct val="100000"/>
              </a:lnSpc>
              <a:spcBef>
                <a:spcPts val="600"/>
              </a:spcBef>
              <a:spcAft>
                <a:spcPts val="0"/>
              </a:spcAft>
              <a:buClr>
                <a:schemeClr val="dk2"/>
              </a:buClr>
              <a:buSzPts val="3200"/>
              <a:buFont typeface="Noto Sans Symbols"/>
              <a:buNone/>
              <a:defRPr b="0" i="0" sz="3200">
                <a:solidFill>
                  <a:schemeClr val="dk2"/>
                </a:solidFill>
                <a:latin typeface="Proxima Nova"/>
                <a:ea typeface="Proxima Nova"/>
                <a:cs typeface="Proxima Nova"/>
                <a:sym typeface="Proxima Nova"/>
              </a:defRPr>
            </a:lvl1pPr>
            <a:lvl2pPr lvl="1" rtl="0" algn="l">
              <a:lnSpc>
                <a:spcPct val="90000"/>
              </a:lnSpc>
              <a:spcBef>
                <a:spcPts val="600"/>
              </a:spcBef>
              <a:spcAft>
                <a:spcPts val="0"/>
              </a:spcAft>
              <a:buClr>
                <a:schemeClr val="dk1"/>
              </a:buClr>
              <a:buSzPts val="2800"/>
              <a:buFont typeface="Noto Sans Symbols"/>
              <a:buChar char="▪"/>
              <a:defRPr b="0" i="0" sz="2800">
                <a:solidFill>
                  <a:schemeClr val="dk1"/>
                </a:solidFill>
                <a:latin typeface="Proxima Nova"/>
                <a:ea typeface="Proxima Nova"/>
                <a:cs typeface="Proxima Nova"/>
                <a:sym typeface="Proxima Nova"/>
              </a:defRPr>
            </a:lvl2pPr>
            <a:lvl3pPr lvl="2" rtl="0" algn="l">
              <a:lnSpc>
                <a:spcPct val="150000"/>
              </a:lnSpc>
              <a:spcBef>
                <a:spcPts val="600"/>
              </a:spcBef>
              <a:spcAft>
                <a:spcPts val="0"/>
              </a:spcAft>
              <a:buClr>
                <a:schemeClr val="dk1"/>
              </a:buClr>
              <a:buSzPts val="3200"/>
              <a:buFont typeface="Noto Sans Symbols"/>
              <a:buChar char="▪"/>
              <a:defRPr b="0" i="0" sz="3200">
                <a:solidFill>
                  <a:schemeClr val="dk1"/>
                </a:solidFill>
                <a:latin typeface="Proxima Nova"/>
                <a:ea typeface="Proxima Nova"/>
                <a:cs typeface="Proxima Nova"/>
                <a:sym typeface="Proxima Nova"/>
              </a:defRPr>
            </a:lvl3pPr>
            <a:lvl4pPr lvl="3" rtl="0" algn="l">
              <a:lnSpc>
                <a:spcPct val="150000"/>
              </a:lnSpc>
              <a:spcBef>
                <a:spcPts val="600"/>
              </a:spcBef>
              <a:spcAft>
                <a:spcPts val="0"/>
              </a:spcAft>
              <a:buClr>
                <a:schemeClr val="dk1"/>
              </a:buClr>
              <a:buSzPts val="3200"/>
              <a:buFont typeface="Noto Sans Symbols"/>
              <a:buChar char="▪"/>
              <a:defRPr b="0" i="0" sz="3200">
                <a:solidFill>
                  <a:schemeClr val="dk1"/>
                </a:solidFill>
                <a:latin typeface="Proxima Nova"/>
                <a:ea typeface="Proxima Nova"/>
                <a:cs typeface="Proxima Nova"/>
                <a:sym typeface="Proxima Nova"/>
              </a:defRPr>
            </a:lvl4pPr>
            <a:lvl5pPr lvl="4" rtl="0" algn="l">
              <a:lnSpc>
                <a:spcPct val="150000"/>
              </a:lnSpc>
              <a:spcBef>
                <a:spcPts val="600"/>
              </a:spcBef>
              <a:spcAft>
                <a:spcPts val="0"/>
              </a:spcAft>
              <a:buClr>
                <a:schemeClr val="dk1"/>
              </a:buClr>
              <a:buSzPts val="3200"/>
              <a:buFont typeface="Noto Sans Symbols"/>
              <a:buChar char="▪"/>
              <a:defRPr b="0" i="0" sz="3200">
                <a:solidFill>
                  <a:schemeClr val="dk1"/>
                </a:solidFill>
                <a:latin typeface="Proxima Nova"/>
                <a:ea typeface="Proxima Nova"/>
                <a:cs typeface="Proxima Nova"/>
                <a:sym typeface="Proxima Nova"/>
              </a:defRPr>
            </a:lvl5pPr>
            <a:lvl6pPr lvl="5" rtl="0" algn="ctr">
              <a:lnSpc>
                <a:spcPct val="90000"/>
              </a:lnSpc>
              <a:spcBef>
                <a:spcPts val="500"/>
              </a:spcBef>
              <a:spcAft>
                <a:spcPts val="0"/>
              </a:spcAft>
              <a:buClr>
                <a:srgbClr val="888888"/>
              </a:buClr>
              <a:buSzPts val="1800"/>
              <a:buNone/>
              <a:defRPr>
                <a:solidFill>
                  <a:srgbClr val="888888"/>
                </a:solidFill>
              </a:defRPr>
            </a:lvl6pPr>
            <a:lvl7pPr lvl="6" rtl="0" algn="ctr">
              <a:lnSpc>
                <a:spcPct val="90000"/>
              </a:lnSpc>
              <a:spcBef>
                <a:spcPts val="500"/>
              </a:spcBef>
              <a:spcAft>
                <a:spcPts val="0"/>
              </a:spcAft>
              <a:buClr>
                <a:srgbClr val="888888"/>
              </a:buClr>
              <a:buSzPts val="1800"/>
              <a:buNone/>
              <a:defRPr>
                <a:solidFill>
                  <a:srgbClr val="888888"/>
                </a:solidFill>
              </a:defRPr>
            </a:lvl7pPr>
            <a:lvl8pPr lvl="7" rtl="0" algn="ctr">
              <a:lnSpc>
                <a:spcPct val="90000"/>
              </a:lnSpc>
              <a:spcBef>
                <a:spcPts val="500"/>
              </a:spcBef>
              <a:spcAft>
                <a:spcPts val="0"/>
              </a:spcAft>
              <a:buClr>
                <a:srgbClr val="888888"/>
              </a:buClr>
              <a:buSzPts val="1800"/>
              <a:buNone/>
              <a:defRPr>
                <a:solidFill>
                  <a:srgbClr val="888888"/>
                </a:solidFill>
              </a:defRPr>
            </a:lvl8pPr>
            <a:lvl9pPr lvl="8" rtl="0" algn="ctr">
              <a:lnSpc>
                <a:spcPct val="90000"/>
              </a:lnSpc>
              <a:spcBef>
                <a:spcPts val="500"/>
              </a:spcBef>
              <a:spcAft>
                <a:spcPts val="0"/>
              </a:spcAft>
              <a:buClr>
                <a:srgbClr val="888888"/>
              </a:buClr>
              <a:buSzPts val="1800"/>
              <a:buNone/>
              <a:defRPr>
                <a:solidFill>
                  <a:srgbClr val="888888"/>
                </a:solidFill>
              </a:defRPr>
            </a:lvl9pPr>
          </a:lstStyle>
          <a:p/>
        </p:txBody>
      </p:sp>
      <p:sp>
        <p:nvSpPr>
          <p:cNvPr id="588" name="Google Shape;588;p45"/>
          <p:cNvSpPr txBox="1"/>
          <p:nvPr>
            <p:ph idx="2" type="body"/>
          </p:nvPr>
        </p:nvSpPr>
        <p:spPr>
          <a:xfrm>
            <a:off x="876300" y="5848810"/>
            <a:ext cx="8229600" cy="2326500"/>
          </a:xfrm>
          <a:prstGeom prst="rect">
            <a:avLst/>
          </a:prstGeom>
          <a:noFill/>
          <a:ln>
            <a:noFill/>
          </a:ln>
        </p:spPr>
        <p:txBody>
          <a:bodyPr anchorCtr="0" anchor="t" bIns="0" lIns="0" spcFirstLastPara="1" rIns="0" wrap="square" tIns="0">
            <a:normAutofit/>
          </a:bodyPr>
          <a:lstStyle>
            <a:lvl1pPr indent="-228600" lvl="0" marL="457200" rtl="0" algn="l">
              <a:lnSpc>
                <a:spcPct val="100000"/>
              </a:lnSpc>
              <a:spcBef>
                <a:spcPts val="1000"/>
              </a:spcBef>
              <a:spcAft>
                <a:spcPts val="0"/>
              </a:spcAft>
              <a:buClr>
                <a:schemeClr val="dk1"/>
              </a:buClr>
              <a:buSzPts val="2400"/>
              <a:buNone/>
              <a:defRPr b="0" i="0" sz="2400">
                <a:latin typeface="Proxima Nova"/>
                <a:ea typeface="Proxima Nova"/>
                <a:cs typeface="Proxima Nova"/>
                <a:sym typeface="Proxima Nova"/>
              </a:defRPr>
            </a:lvl1pPr>
            <a:lvl2pPr indent="-228600" lvl="1" marL="914400" rtl="0" algn="l">
              <a:lnSpc>
                <a:spcPct val="100000"/>
              </a:lnSpc>
              <a:spcBef>
                <a:spcPts val="500"/>
              </a:spcBef>
              <a:spcAft>
                <a:spcPts val="0"/>
              </a:spcAft>
              <a:buClr>
                <a:schemeClr val="dk1"/>
              </a:buClr>
              <a:buSzPts val="2400"/>
              <a:buNone/>
              <a:defRPr b="0" i="0" sz="2400">
                <a:latin typeface="Proxima Nova"/>
                <a:ea typeface="Proxima Nova"/>
                <a:cs typeface="Proxima Nova"/>
                <a:sym typeface="Proxima Nova"/>
              </a:defRPr>
            </a:lvl2pPr>
            <a:lvl3pPr indent="-228600" lvl="2" marL="1371600" rtl="0" algn="l">
              <a:lnSpc>
                <a:spcPct val="100000"/>
              </a:lnSpc>
              <a:spcBef>
                <a:spcPts val="500"/>
              </a:spcBef>
              <a:spcAft>
                <a:spcPts val="0"/>
              </a:spcAft>
              <a:buClr>
                <a:schemeClr val="dk1"/>
              </a:buClr>
              <a:buSzPts val="2400"/>
              <a:buNone/>
              <a:defRPr b="0" i="0" sz="2400">
                <a:latin typeface="Proxima Nova"/>
                <a:ea typeface="Proxima Nova"/>
                <a:cs typeface="Proxima Nova"/>
                <a:sym typeface="Proxima Nova"/>
              </a:defRPr>
            </a:lvl3pPr>
            <a:lvl4pPr indent="-228600" lvl="3" marL="1828800" rtl="0" algn="l">
              <a:lnSpc>
                <a:spcPct val="100000"/>
              </a:lnSpc>
              <a:spcBef>
                <a:spcPts val="500"/>
              </a:spcBef>
              <a:spcAft>
                <a:spcPts val="0"/>
              </a:spcAft>
              <a:buClr>
                <a:schemeClr val="dk1"/>
              </a:buClr>
              <a:buSzPts val="2400"/>
              <a:buNone/>
              <a:defRPr b="0" i="0" sz="2400">
                <a:latin typeface="Proxima Nova"/>
                <a:ea typeface="Proxima Nova"/>
                <a:cs typeface="Proxima Nova"/>
                <a:sym typeface="Proxima Nova"/>
              </a:defRPr>
            </a:lvl4pPr>
            <a:lvl5pPr indent="-228600" lvl="4" marL="2286000" rtl="0" algn="l">
              <a:lnSpc>
                <a:spcPct val="100000"/>
              </a:lnSpc>
              <a:spcBef>
                <a:spcPts val="500"/>
              </a:spcBef>
              <a:spcAft>
                <a:spcPts val="0"/>
              </a:spcAft>
              <a:buClr>
                <a:schemeClr val="dk1"/>
              </a:buClr>
              <a:buSzPts val="2400"/>
              <a:buNone/>
              <a:defRPr b="0" i="0" sz="2400">
                <a:latin typeface="Proxima Nova"/>
                <a:ea typeface="Proxima Nova"/>
                <a:cs typeface="Proxima Nova"/>
                <a:sym typeface="Proxima Nova"/>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589" name="Google Shape;589;p45"/>
          <p:cNvSpPr txBox="1"/>
          <p:nvPr>
            <p:ph idx="3" type="body"/>
          </p:nvPr>
        </p:nvSpPr>
        <p:spPr>
          <a:xfrm>
            <a:off x="9534976" y="5898636"/>
            <a:ext cx="8229600" cy="2328600"/>
          </a:xfrm>
          <a:prstGeom prst="rect">
            <a:avLst/>
          </a:prstGeom>
          <a:noFill/>
          <a:ln>
            <a:noFill/>
          </a:ln>
        </p:spPr>
        <p:txBody>
          <a:bodyPr anchorCtr="0" anchor="t" bIns="0" lIns="0" spcFirstLastPara="1" rIns="0" wrap="square" tIns="0">
            <a:normAutofit/>
          </a:bodyPr>
          <a:lstStyle>
            <a:lvl1pPr indent="-228600" lvl="0" marL="457200" rtl="0" algn="l">
              <a:lnSpc>
                <a:spcPct val="100000"/>
              </a:lnSpc>
              <a:spcBef>
                <a:spcPts val="1000"/>
              </a:spcBef>
              <a:spcAft>
                <a:spcPts val="0"/>
              </a:spcAft>
              <a:buClr>
                <a:schemeClr val="dk1"/>
              </a:buClr>
              <a:buSzPts val="2400"/>
              <a:buNone/>
              <a:defRPr b="0" i="0" sz="2400">
                <a:latin typeface="Proxima Nova"/>
                <a:ea typeface="Proxima Nova"/>
                <a:cs typeface="Proxima Nova"/>
                <a:sym typeface="Proxima Nova"/>
              </a:defRPr>
            </a:lvl1pPr>
            <a:lvl2pPr indent="-228600" lvl="1" marL="914400" rtl="0" algn="l">
              <a:lnSpc>
                <a:spcPct val="100000"/>
              </a:lnSpc>
              <a:spcBef>
                <a:spcPts val="500"/>
              </a:spcBef>
              <a:spcAft>
                <a:spcPts val="0"/>
              </a:spcAft>
              <a:buClr>
                <a:schemeClr val="dk1"/>
              </a:buClr>
              <a:buSzPts val="2400"/>
              <a:buNone/>
              <a:defRPr b="0" i="0" sz="2400">
                <a:latin typeface="Proxima Nova"/>
                <a:ea typeface="Proxima Nova"/>
                <a:cs typeface="Proxima Nova"/>
                <a:sym typeface="Proxima Nova"/>
              </a:defRPr>
            </a:lvl2pPr>
            <a:lvl3pPr indent="-228600" lvl="2" marL="1371600" rtl="0" algn="l">
              <a:lnSpc>
                <a:spcPct val="100000"/>
              </a:lnSpc>
              <a:spcBef>
                <a:spcPts val="500"/>
              </a:spcBef>
              <a:spcAft>
                <a:spcPts val="0"/>
              </a:spcAft>
              <a:buClr>
                <a:schemeClr val="dk1"/>
              </a:buClr>
              <a:buSzPts val="2400"/>
              <a:buNone/>
              <a:defRPr b="0" i="0" sz="2400">
                <a:latin typeface="Proxima Nova"/>
                <a:ea typeface="Proxima Nova"/>
                <a:cs typeface="Proxima Nova"/>
                <a:sym typeface="Proxima Nova"/>
              </a:defRPr>
            </a:lvl3pPr>
            <a:lvl4pPr indent="-228600" lvl="3" marL="1828800" rtl="0" algn="l">
              <a:lnSpc>
                <a:spcPct val="100000"/>
              </a:lnSpc>
              <a:spcBef>
                <a:spcPts val="500"/>
              </a:spcBef>
              <a:spcAft>
                <a:spcPts val="0"/>
              </a:spcAft>
              <a:buClr>
                <a:schemeClr val="dk1"/>
              </a:buClr>
              <a:buSzPts val="2400"/>
              <a:buNone/>
              <a:defRPr b="0" i="0" sz="2400">
                <a:latin typeface="Proxima Nova"/>
                <a:ea typeface="Proxima Nova"/>
                <a:cs typeface="Proxima Nova"/>
                <a:sym typeface="Proxima Nova"/>
              </a:defRPr>
            </a:lvl4pPr>
            <a:lvl5pPr indent="-228600" lvl="4" marL="2286000" rtl="0" algn="l">
              <a:lnSpc>
                <a:spcPct val="100000"/>
              </a:lnSpc>
              <a:spcBef>
                <a:spcPts val="500"/>
              </a:spcBef>
              <a:spcAft>
                <a:spcPts val="0"/>
              </a:spcAft>
              <a:buClr>
                <a:schemeClr val="dk1"/>
              </a:buClr>
              <a:buSzPts val="2400"/>
              <a:buNone/>
              <a:defRPr b="0" i="0" sz="2400">
                <a:latin typeface="Proxima Nova"/>
                <a:ea typeface="Proxima Nova"/>
                <a:cs typeface="Proxima Nova"/>
                <a:sym typeface="Proxima Nova"/>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590" name="Google Shape;590;p45"/>
          <p:cNvSpPr txBox="1"/>
          <p:nvPr>
            <p:ph idx="4" type="body"/>
          </p:nvPr>
        </p:nvSpPr>
        <p:spPr>
          <a:xfrm>
            <a:off x="9534976" y="5318325"/>
            <a:ext cx="8229600" cy="553800"/>
          </a:xfrm>
          <a:prstGeom prst="rect">
            <a:avLst/>
          </a:prstGeom>
          <a:noFill/>
          <a:ln>
            <a:noFill/>
          </a:ln>
        </p:spPr>
        <p:txBody>
          <a:bodyPr anchorCtr="0" anchor="t" bIns="0" lIns="0" spcFirstLastPara="1" rIns="0" wrap="square" tIns="0">
            <a:normAutofit/>
          </a:bodyPr>
          <a:lstStyle>
            <a:lvl1pPr indent="-228600" lvl="0" marL="457200" rtl="0" algn="l">
              <a:lnSpc>
                <a:spcPct val="90000"/>
              </a:lnSpc>
              <a:spcBef>
                <a:spcPts val="1000"/>
              </a:spcBef>
              <a:spcAft>
                <a:spcPts val="0"/>
              </a:spcAft>
              <a:buClr>
                <a:schemeClr val="dk2"/>
              </a:buClr>
              <a:buSzPts val="3200"/>
              <a:buNone/>
              <a:defRPr sz="3200">
                <a:solidFill>
                  <a:schemeClr val="dk2"/>
                </a:solidFill>
              </a:defRPr>
            </a:lvl1pPr>
            <a:lvl2pPr indent="-228600" lvl="1" marL="914400" rtl="0" algn="l">
              <a:lnSpc>
                <a:spcPct val="90000"/>
              </a:lnSpc>
              <a:spcBef>
                <a:spcPts val="500"/>
              </a:spcBef>
              <a:spcAft>
                <a:spcPts val="0"/>
              </a:spcAft>
              <a:buClr>
                <a:schemeClr val="dk1"/>
              </a:buClr>
              <a:buSzPts val="1800"/>
              <a:buNone/>
              <a:defRPr/>
            </a:lvl2pPr>
            <a:lvl3pPr indent="-228600" lvl="2" marL="1371600" rtl="0" algn="l">
              <a:lnSpc>
                <a:spcPct val="90000"/>
              </a:lnSpc>
              <a:spcBef>
                <a:spcPts val="500"/>
              </a:spcBef>
              <a:spcAft>
                <a:spcPts val="0"/>
              </a:spcAft>
              <a:buClr>
                <a:schemeClr val="dk1"/>
              </a:buClr>
              <a:buSzPts val="1800"/>
              <a:buNone/>
              <a:defRPr/>
            </a:lvl3pPr>
            <a:lvl4pPr indent="-228600" lvl="3" marL="1828800" rtl="0" algn="l">
              <a:lnSpc>
                <a:spcPct val="90000"/>
              </a:lnSpc>
              <a:spcBef>
                <a:spcPts val="500"/>
              </a:spcBef>
              <a:spcAft>
                <a:spcPts val="0"/>
              </a:spcAft>
              <a:buClr>
                <a:schemeClr val="dk1"/>
              </a:buClr>
              <a:buSzPts val="1800"/>
              <a:buNone/>
              <a:defRPr/>
            </a:lvl4pPr>
            <a:lvl5pPr indent="-228600" lvl="4" marL="2286000" rtl="0" algn="l">
              <a:lnSpc>
                <a:spcPct val="90000"/>
              </a:lnSpc>
              <a:spcBef>
                <a:spcPts val="500"/>
              </a:spcBef>
              <a:spcAft>
                <a:spcPts val="0"/>
              </a:spcAft>
              <a:buClr>
                <a:schemeClr val="dk1"/>
              </a:buClr>
              <a:buSzPts val="1800"/>
              <a:buNone/>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F">
  <p:cSld name="Content F">
    <p:spTree>
      <p:nvGrpSpPr>
        <p:cNvPr id="591" name="Shape 591"/>
        <p:cNvGrpSpPr/>
        <p:nvPr/>
      </p:nvGrpSpPr>
      <p:grpSpPr>
        <a:xfrm>
          <a:off x="0" y="0"/>
          <a:ext cx="0" cy="0"/>
          <a:chOff x="0" y="0"/>
          <a:chExt cx="0" cy="0"/>
        </a:xfrm>
      </p:grpSpPr>
      <p:sp>
        <p:nvSpPr>
          <p:cNvPr id="592" name="Google Shape;592;p46"/>
          <p:cNvSpPr txBox="1"/>
          <p:nvPr>
            <p:ph type="title"/>
          </p:nvPr>
        </p:nvSpPr>
        <p:spPr>
          <a:xfrm>
            <a:off x="898805" y="830296"/>
            <a:ext cx="10226400" cy="8415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chemeClr val="dk2"/>
              </a:buClr>
              <a:buSzPts val="6000"/>
              <a:buFont typeface="Raleway"/>
              <a:buNone/>
              <a:defRPr b="0" i="0" sz="6000" cap="none">
                <a:solidFill>
                  <a:schemeClr val="dk2"/>
                </a:solidFill>
                <a:latin typeface="Raleway"/>
                <a:ea typeface="Raleway"/>
                <a:cs typeface="Raleway"/>
                <a:sym typeface="Raleway"/>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pic>
        <p:nvPicPr>
          <p:cNvPr id="593" name="Google Shape;593;p46"/>
          <p:cNvPicPr preferRelativeResize="0"/>
          <p:nvPr/>
        </p:nvPicPr>
        <p:blipFill rotWithShape="1">
          <a:blip r:embed="rId2">
            <a:alphaModFix/>
          </a:blip>
          <a:srcRect b="0" l="0" r="0" t="0"/>
          <a:stretch/>
        </p:blipFill>
        <p:spPr>
          <a:xfrm>
            <a:off x="16992600" y="528658"/>
            <a:ext cx="771976" cy="771976"/>
          </a:xfrm>
          <a:prstGeom prst="rect">
            <a:avLst/>
          </a:prstGeom>
          <a:noFill/>
          <a:ln>
            <a:noFill/>
          </a:ln>
        </p:spPr>
      </p:pic>
      <p:sp>
        <p:nvSpPr>
          <p:cNvPr id="594" name="Google Shape;594;p46"/>
          <p:cNvSpPr txBox="1"/>
          <p:nvPr>
            <p:ph idx="12" type="sldNum"/>
          </p:nvPr>
        </p:nvSpPr>
        <p:spPr>
          <a:xfrm>
            <a:off x="15630977" y="9921875"/>
            <a:ext cx="2133600" cy="365100"/>
          </a:xfrm>
          <a:prstGeom prst="rect">
            <a:avLst/>
          </a:prstGeom>
          <a:noFill/>
          <a:ln>
            <a:noFill/>
          </a:ln>
        </p:spPr>
        <p:txBody>
          <a:bodyPr anchorCtr="0" anchor="t" bIns="182875" lIns="0" spcFirstLastPara="1" rIns="0" wrap="square" tIns="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7F7F7F"/>
                </a:solidFill>
                <a:latin typeface="Raleway"/>
                <a:ea typeface="Raleway"/>
                <a:cs typeface="Raleway"/>
                <a:sym typeface="Raleway"/>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7F7F7F"/>
                </a:solidFill>
                <a:latin typeface="Raleway"/>
                <a:ea typeface="Raleway"/>
                <a:cs typeface="Raleway"/>
                <a:sym typeface="Raleway"/>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7F7F7F"/>
                </a:solidFill>
                <a:latin typeface="Raleway"/>
                <a:ea typeface="Raleway"/>
                <a:cs typeface="Raleway"/>
                <a:sym typeface="Raleway"/>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7F7F7F"/>
                </a:solidFill>
                <a:latin typeface="Raleway"/>
                <a:ea typeface="Raleway"/>
                <a:cs typeface="Raleway"/>
                <a:sym typeface="Raleway"/>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7F7F7F"/>
                </a:solidFill>
                <a:latin typeface="Raleway"/>
                <a:ea typeface="Raleway"/>
                <a:cs typeface="Raleway"/>
                <a:sym typeface="Raleway"/>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7F7F7F"/>
                </a:solidFill>
                <a:latin typeface="Raleway"/>
                <a:ea typeface="Raleway"/>
                <a:cs typeface="Raleway"/>
                <a:sym typeface="Raleway"/>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7F7F7F"/>
                </a:solidFill>
                <a:latin typeface="Raleway"/>
                <a:ea typeface="Raleway"/>
                <a:cs typeface="Raleway"/>
                <a:sym typeface="Raleway"/>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7F7F7F"/>
                </a:solidFill>
                <a:latin typeface="Raleway"/>
                <a:ea typeface="Raleway"/>
                <a:cs typeface="Raleway"/>
                <a:sym typeface="Raleway"/>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7F7F7F"/>
                </a:solidFill>
                <a:latin typeface="Raleway"/>
                <a:ea typeface="Raleway"/>
                <a:cs typeface="Raleway"/>
                <a:sym typeface="Raleway"/>
              </a:defRPr>
            </a:lvl9pPr>
          </a:lstStyle>
          <a:p>
            <a:pPr indent="0" lvl="0" marL="0" rtl="0" algn="r">
              <a:spcBef>
                <a:spcPts val="0"/>
              </a:spcBef>
              <a:spcAft>
                <a:spcPts val="0"/>
              </a:spcAft>
              <a:buNone/>
            </a:pPr>
            <a:r>
              <a:rPr lang="en-US"/>
              <a:t>Page #</a:t>
            </a:r>
            <a:endParaRPr sz="1200"/>
          </a:p>
        </p:txBody>
      </p:sp>
      <p:sp>
        <p:nvSpPr>
          <p:cNvPr id="595" name="Google Shape;595;p46"/>
          <p:cNvSpPr/>
          <p:nvPr/>
        </p:nvSpPr>
        <p:spPr>
          <a:xfrm>
            <a:off x="2343150" y="9487517"/>
            <a:ext cx="266700" cy="2667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6" name="Google Shape;596;p46"/>
          <p:cNvSpPr/>
          <p:nvPr/>
        </p:nvSpPr>
        <p:spPr>
          <a:xfrm>
            <a:off x="1854200" y="9487517"/>
            <a:ext cx="266700" cy="266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7" name="Google Shape;597;p46"/>
          <p:cNvSpPr/>
          <p:nvPr/>
        </p:nvSpPr>
        <p:spPr>
          <a:xfrm>
            <a:off x="1365250" y="9487517"/>
            <a:ext cx="266700" cy="2667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8" name="Google Shape;598;p46"/>
          <p:cNvSpPr/>
          <p:nvPr/>
        </p:nvSpPr>
        <p:spPr>
          <a:xfrm>
            <a:off x="876300" y="9487517"/>
            <a:ext cx="266700" cy="266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599" name="Google Shape;599;p46"/>
          <p:cNvCxnSpPr/>
          <p:nvPr/>
        </p:nvCxnSpPr>
        <p:spPr>
          <a:xfrm>
            <a:off x="2981776" y="9754217"/>
            <a:ext cx="14782800" cy="0"/>
          </a:xfrm>
          <a:prstGeom prst="straightConnector1">
            <a:avLst/>
          </a:prstGeom>
          <a:noFill/>
          <a:ln cap="flat" cmpd="sng" w="9525">
            <a:solidFill>
              <a:schemeClr val="dk1"/>
            </a:solidFill>
            <a:prstDash val="solid"/>
            <a:miter lim="800000"/>
            <a:headEnd len="sm" w="sm" type="none"/>
            <a:tailEnd len="sm" w="sm" type="none"/>
          </a:ln>
        </p:spPr>
      </p:cxnSp>
      <p:sp>
        <p:nvSpPr>
          <p:cNvPr id="600" name="Google Shape;600;p46"/>
          <p:cNvSpPr txBox="1"/>
          <p:nvPr>
            <p:ph idx="1" type="body"/>
          </p:nvPr>
        </p:nvSpPr>
        <p:spPr>
          <a:xfrm>
            <a:off x="876300" y="3288461"/>
            <a:ext cx="7353300" cy="2326500"/>
          </a:xfrm>
          <a:prstGeom prst="rect">
            <a:avLst/>
          </a:prstGeom>
          <a:noFill/>
          <a:ln>
            <a:noFill/>
          </a:ln>
        </p:spPr>
        <p:txBody>
          <a:bodyPr anchorCtr="0" anchor="t" bIns="0" lIns="0" spcFirstLastPara="1" rIns="0" wrap="square" tIns="0">
            <a:normAutofit/>
          </a:bodyPr>
          <a:lstStyle>
            <a:lvl1pPr indent="-228600" lvl="0" marL="457200" rtl="0" algn="l">
              <a:lnSpc>
                <a:spcPct val="100000"/>
              </a:lnSpc>
              <a:spcBef>
                <a:spcPts val="1000"/>
              </a:spcBef>
              <a:spcAft>
                <a:spcPts val="0"/>
              </a:spcAft>
              <a:buClr>
                <a:schemeClr val="dk1"/>
              </a:buClr>
              <a:buSzPts val="2400"/>
              <a:buNone/>
              <a:defRPr b="0" i="0" sz="2400">
                <a:latin typeface="Proxima Nova"/>
                <a:ea typeface="Proxima Nova"/>
                <a:cs typeface="Proxima Nova"/>
                <a:sym typeface="Proxima Nova"/>
              </a:defRPr>
            </a:lvl1pPr>
            <a:lvl2pPr indent="-228600" lvl="1" marL="914400" rtl="0" algn="l">
              <a:lnSpc>
                <a:spcPct val="100000"/>
              </a:lnSpc>
              <a:spcBef>
                <a:spcPts val="500"/>
              </a:spcBef>
              <a:spcAft>
                <a:spcPts val="0"/>
              </a:spcAft>
              <a:buClr>
                <a:schemeClr val="dk1"/>
              </a:buClr>
              <a:buSzPts val="2400"/>
              <a:buNone/>
              <a:defRPr b="0" i="0" sz="2400">
                <a:latin typeface="Proxima Nova"/>
                <a:ea typeface="Proxima Nova"/>
                <a:cs typeface="Proxima Nova"/>
                <a:sym typeface="Proxima Nova"/>
              </a:defRPr>
            </a:lvl2pPr>
            <a:lvl3pPr indent="-228600" lvl="2" marL="1371600" rtl="0" algn="l">
              <a:lnSpc>
                <a:spcPct val="100000"/>
              </a:lnSpc>
              <a:spcBef>
                <a:spcPts val="500"/>
              </a:spcBef>
              <a:spcAft>
                <a:spcPts val="0"/>
              </a:spcAft>
              <a:buClr>
                <a:schemeClr val="dk1"/>
              </a:buClr>
              <a:buSzPts val="2400"/>
              <a:buNone/>
              <a:defRPr b="0" i="0" sz="2400">
                <a:latin typeface="Proxima Nova"/>
                <a:ea typeface="Proxima Nova"/>
                <a:cs typeface="Proxima Nova"/>
                <a:sym typeface="Proxima Nova"/>
              </a:defRPr>
            </a:lvl3pPr>
            <a:lvl4pPr indent="-228600" lvl="3" marL="1828800" rtl="0" algn="l">
              <a:lnSpc>
                <a:spcPct val="100000"/>
              </a:lnSpc>
              <a:spcBef>
                <a:spcPts val="500"/>
              </a:spcBef>
              <a:spcAft>
                <a:spcPts val="0"/>
              </a:spcAft>
              <a:buClr>
                <a:schemeClr val="dk1"/>
              </a:buClr>
              <a:buSzPts val="2400"/>
              <a:buNone/>
              <a:defRPr b="0" i="0" sz="2400">
                <a:latin typeface="Proxima Nova"/>
                <a:ea typeface="Proxima Nova"/>
                <a:cs typeface="Proxima Nova"/>
                <a:sym typeface="Proxima Nova"/>
              </a:defRPr>
            </a:lvl4pPr>
            <a:lvl5pPr indent="-228600" lvl="4" marL="2286000" rtl="0" algn="l">
              <a:lnSpc>
                <a:spcPct val="100000"/>
              </a:lnSpc>
              <a:spcBef>
                <a:spcPts val="500"/>
              </a:spcBef>
              <a:spcAft>
                <a:spcPts val="0"/>
              </a:spcAft>
              <a:buClr>
                <a:schemeClr val="dk1"/>
              </a:buClr>
              <a:buSzPts val="2400"/>
              <a:buNone/>
              <a:defRPr b="0" i="0" sz="2400">
                <a:latin typeface="Proxima Nova"/>
                <a:ea typeface="Proxima Nova"/>
                <a:cs typeface="Proxima Nova"/>
                <a:sym typeface="Proxima Nova"/>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601" name="Google Shape;601;p46"/>
          <p:cNvSpPr txBox="1"/>
          <p:nvPr>
            <p:ph idx="2" type="body"/>
          </p:nvPr>
        </p:nvSpPr>
        <p:spPr>
          <a:xfrm>
            <a:off x="876300" y="6488860"/>
            <a:ext cx="7353300" cy="2328600"/>
          </a:xfrm>
          <a:prstGeom prst="rect">
            <a:avLst/>
          </a:prstGeom>
          <a:noFill/>
          <a:ln>
            <a:noFill/>
          </a:ln>
        </p:spPr>
        <p:txBody>
          <a:bodyPr anchorCtr="0" anchor="t" bIns="0" lIns="0" spcFirstLastPara="1" rIns="0" wrap="square" tIns="0">
            <a:normAutofit/>
          </a:bodyPr>
          <a:lstStyle>
            <a:lvl1pPr indent="-228600" lvl="0" marL="457200" rtl="0" algn="l">
              <a:lnSpc>
                <a:spcPct val="100000"/>
              </a:lnSpc>
              <a:spcBef>
                <a:spcPts val="1000"/>
              </a:spcBef>
              <a:spcAft>
                <a:spcPts val="0"/>
              </a:spcAft>
              <a:buClr>
                <a:schemeClr val="dk1"/>
              </a:buClr>
              <a:buSzPts val="2400"/>
              <a:buNone/>
              <a:defRPr b="0" i="0" sz="2400">
                <a:latin typeface="Proxima Nova"/>
                <a:ea typeface="Proxima Nova"/>
                <a:cs typeface="Proxima Nova"/>
                <a:sym typeface="Proxima Nova"/>
              </a:defRPr>
            </a:lvl1pPr>
            <a:lvl2pPr indent="-228600" lvl="1" marL="914400" rtl="0" algn="l">
              <a:lnSpc>
                <a:spcPct val="100000"/>
              </a:lnSpc>
              <a:spcBef>
                <a:spcPts val="500"/>
              </a:spcBef>
              <a:spcAft>
                <a:spcPts val="0"/>
              </a:spcAft>
              <a:buClr>
                <a:schemeClr val="dk1"/>
              </a:buClr>
              <a:buSzPts val="2400"/>
              <a:buNone/>
              <a:defRPr b="0" i="0" sz="2400">
                <a:latin typeface="Proxima Nova"/>
                <a:ea typeface="Proxima Nova"/>
                <a:cs typeface="Proxima Nova"/>
                <a:sym typeface="Proxima Nova"/>
              </a:defRPr>
            </a:lvl2pPr>
            <a:lvl3pPr indent="-228600" lvl="2" marL="1371600" rtl="0" algn="l">
              <a:lnSpc>
                <a:spcPct val="100000"/>
              </a:lnSpc>
              <a:spcBef>
                <a:spcPts val="500"/>
              </a:spcBef>
              <a:spcAft>
                <a:spcPts val="0"/>
              </a:spcAft>
              <a:buClr>
                <a:schemeClr val="dk1"/>
              </a:buClr>
              <a:buSzPts val="2400"/>
              <a:buNone/>
              <a:defRPr b="0" i="0" sz="2400">
                <a:latin typeface="Proxima Nova"/>
                <a:ea typeface="Proxima Nova"/>
                <a:cs typeface="Proxima Nova"/>
                <a:sym typeface="Proxima Nova"/>
              </a:defRPr>
            </a:lvl3pPr>
            <a:lvl4pPr indent="-228600" lvl="3" marL="1828800" rtl="0" algn="l">
              <a:lnSpc>
                <a:spcPct val="100000"/>
              </a:lnSpc>
              <a:spcBef>
                <a:spcPts val="500"/>
              </a:spcBef>
              <a:spcAft>
                <a:spcPts val="0"/>
              </a:spcAft>
              <a:buClr>
                <a:schemeClr val="dk1"/>
              </a:buClr>
              <a:buSzPts val="2400"/>
              <a:buNone/>
              <a:defRPr b="0" i="0" sz="2400">
                <a:latin typeface="Proxima Nova"/>
                <a:ea typeface="Proxima Nova"/>
                <a:cs typeface="Proxima Nova"/>
                <a:sym typeface="Proxima Nova"/>
              </a:defRPr>
            </a:lvl4pPr>
            <a:lvl5pPr indent="-228600" lvl="4" marL="2286000" rtl="0" algn="l">
              <a:lnSpc>
                <a:spcPct val="100000"/>
              </a:lnSpc>
              <a:spcBef>
                <a:spcPts val="500"/>
              </a:spcBef>
              <a:spcAft>
                <a:spcPts val="0"/>
              </a:spcAft>
              <a:buClr>
                <a:schemeClr val="dk1"/>
              </a:buClr>
              <a:buSzPts val="2400"/>
              <a:buNone/>
              <a:defRPr b="0" i="0" sz="2400">
                <a:latin typeface="Proxima Nova"/>
                <a:ea typeface="Proxima Nova"/>
                <a:cs typeface="Proxima Nova"/>
                <a:sym typeface="Proxima Nova"/>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602" name="Google Shape;602;p46"/>
          <p:cNvSpPr txBox="1"/>
          <p:nvPr>
            <p:ph idx="3" type="body"/>
          </p:nvPr>
        </p:nvSpPr>
        <p:spPr>
          <a:xfrm>
            <a:off x="876300" y="5908549"/>
            <a:ext cx="7353300" cy="553800"/>
          </a:xfrm>
          <a:prstGeom prst="rect">
            <a:avLst/>
          </a:prstGeom>
          <a:noFill/>
          <a:ln>
            <a:noFill/>
          </a:ln>
        </p:spPr>
        <p:txBody>
          <a:bodyPr anchorCtr="0" anchor="t" bIns="0" lIns="0" spcFirstLastPara="1" rIns="0" wrap="square" tIns="0">
            <a:normAutofit/>
          </a:bodyPr>
          <a:lstStyle>
            <a:lvl1pPr indent="-228600" lvl="0" marL="457200" rtl="0" algn="l">
              <a:lnSpc>
                <a:spcPct val="90000"/>
              </a:lnSpc>
              <a:spcBef>
                <a:spcPts val="1000"/>
              </a:spcBef>
              <a:spcAft>
                <a:spcPts val="0"/>
              </a:spcAft>
              <a:buClr>
                <a:schemeClr val="dk2"/>
              </a:buClr>
              <a:buSzPts val="3200"/>
              <a:buNone/>
              <a:defRPr sz="3200">
                <a:solidFill>
                  <a:schemeClr val="dk2"/>
                </a:solidFill>
              </a:defRPr>
            </a:lvl1pPr>
            <a:lvl2pPr indent="-228600" lvl="1" marL="914400" rtl="0" algn="l">
              <a:lnSpc>
                <a:spcPct val="90000"/>
              </a:lnSpc>
              <a:spcBef>
                <a:spcPts val="500"/>
              </a:spcBef>
              <a:spcAft>
                <a:spcPts val="0"/>
              </a:spcAft>
              <a:buClr>
                <a:schemeClr val="dk1"/>
              </a:buClr>
              <a:buSzPts val="1800"/>
              <a:buNone/>
              <a:defRPr/>
            </a:lvl2pPr>
            <a:lvl3pPr indent="-228600" lvl="2" marL="1371600" rtl="0" algn="l">
              <a:lnSpc>
                <a:spcPct val="90000"/>
              </a:lnSpc>
              <a:spcBef>
                <a:spcPts val="500"/>
              </a:spcBef>
              <a:spcAft>
                <a:spcPts val="0"/>
              </a:spcAft>
              <a:buClr>
                <a:schemeClr val="dk1"/>
              </a:buClr>
              <a:buSzPts val="1800"/>
              <a:buNone/>
              <a:defRPr/>
            </a:lvl3pPr>
            <a:lvl4pPr indent="-228600" lvl="3" marL="1828800" rtl="0" algn="l">
              <a:lnSpc>
                <a:spcPct val="90000"/>
              </a:lnSpc>
              <a:spcBef>
                <a:spcPts val="500"/>
              </a:spcBef>
              <a:spcAft>
                <a:spcPts val="0"/>
              </a:spcAft>
              <a:buClr>
                <a:schemeClr val="dk1"/>
              </a:buClr>
              <a:buSzPts val="1800"/>
              <a:buNone/>
              <a:defRPr/>
            </a:lvl4pPr>
            <a:lvl5pPr indent="-228600" lvl="4" marL="2286000" rtl="0" algn="l">
              <a:lnSpc>
                <a:spcPct val="90000"/>
              </a:lnSpc>
              <a:spcBef>
                <a:spcPts val="500"/>
              </a:spcBef>
              <a:spcAft>
                <a:spcPts val="0"/>
              </a:spcAft>
              <a:buClr>
                <a:schemeClr val="dk1"/>
              </a:buClr>
              <a:buSzPts val="1800"/>
              <a:buNone/>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603" name="Google Shape;603;p46"/>
          <p:cNvSpPr/>
          <p:nvPr>
            <p:ph idx="4" type="pic"/>
          </p:nvPr>
        </p:nvSpPr>
        <p:spPr>
          <a:xfrm>
            <a:off x="12125776" y="3256273"/>
            <a:ext cx="4572000" cy="3255300"/>
          </a:xfrm>
          <a:prstGeom prst="rect">
            <a:avLst/>
          </a:prstGeom>
          <a:noFill/>
          <a:ln>
            <a:noFill/>
          </a:ln>
        </p:spPr>
      </p:sp>
      <p:sp>
        <p:nvSpPr>
          <p:cNvPr id="604" name="Google Shape;604;p46"/>
          <p:cNvSpPr txBox="1"/>
          <p:nvPr>
            <p:ph idx="5" type="body"/>
          </p:nvPr>
        </p:nvSpPr>
        <p:spPr>
          <a:xfrm>
            <a:off x="876300" y="2701538"/>
            <a:ext cx="7353300" cy="553800"/>
          </a:xfrm>
          <a:prstGeom prst="rect">
            <a:avLst/>
          </a:prstGeom>
          <a:noFill/>
          <a:ln>
            <a:noFill/>
          </a:ln>
        </p:spPr>
        <p:txBody>
          <a:bodyPr anchorCtr="0" anchor="t" bIns="0" lIns="0" spcFirstLastPara="1" rIns="0" wrap="square" tIns="0">
            <a:normAutofit/>
          </a:bodyPr>
          <a:lstStyle>
            <a:lvl1pPr indent="-228600" lvl="0" marL="457200" rtl="0" algn="l">
              <a:lnSpc>
                <a:spcPct val="90000"/>
              </a:lnSpc>
              <a:spcBef>
                <a:spcPts val="1000"/>
              </a:spcBef>
              <a:spcAft>
                <a:spcPts val="0"/>
              </a:spcAft>
              <a:buClr>
                <a:schemeClr val="dk2"/>
              </a:buClr>
              <a:buSzPts val="3200"/>
              <a:buNone/>
              <a:defRPr sz="3200">
                <a:solidFill>
                  <a:schemeClr val="dk2"/>
                </a:solidFill>
              </a:defRPr>
            </a:lvl1pPr>
            <a:lvl2pPr indent="-228600" lvl="1" marL="914400" rtl="0" algn="l">
              <a:lnSpc>
                <a:spcPct val="90000"/>
              </a:lnSpc>
              <a:spcBef>
                <a:spcPts val="500"/>
              </a:spcBef>
              <a:spcAft>
                <a:spcPts val="0"/>
              </a:spcAft>
              <a:buClr>
                <a:schemeClr val="dk1"/>
              </a:buClr>
              <a:buSzPts val="1800"/>
              <a:buNone/>
              <a:defRPr/>
            </a:lvl2pPr>
            <a:lvl3pPr indent="-228600" lvl="2" marL="1371600" rtl="0" algn="l">
              <a:lnSpc>
                <a:spcPct val="90000"/>
              </a:lnSpc>
              <a:spcBef>
                <a:spcPts val="500"/>
              </a:spcBef>
              <a:spcAft>
                <a:spcPts val="0"/>
              </a:spcAft>
              <a:buClr>
                <a:schemeClr val="dk1"/>
              </a:buClr>
              <a:buSzPts val="1800"/>
              <a:buNone/>
              <a:defRPr/>
            </a:lvl3pPr>
            <a:lvl4pPr indent="-228600" lvl="3" marL="1828800" rtl="0" algn="l">
              <a:lnSpc>
                <a:spcPct val="90000"/>
              </a:lnSpc>
              <a:spcBef>
                <a:spcPts val="500"/>
              </a:spcBef>
              <a:spcAft>
                <a:spcPts val="0"/>
              </a:spcAft>
              <a:buClr>
                <a:schemeClr val="dk1"/>
              </a:buClr>
              <a:buSzPts val="1800"/>
              <a:buNone/>
              <a:defRPr/>
            </a:lvl4pPr>
            <a:lvl5pPr indent="-228600" lvl="4" marL="2286000" rtl="0" algn="l">
              <a:lnSpc>
                <a:spcPct val="90000"/>
              </a:lnSpc>
              <a:spcBef>
                <a:spcPts val="500"/>
              </a:spcBef>
              <a:spcAft>
                <a:spcPts val="0"/>
              </a:spcAft>
              <a:buClr>
                <a:schemeClr val="dk1"/>
              </a:buClr>
              <a:buSzPts val="1800"/>
              <a:buNone/>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605" name="Google Shape;605;p46"/>
          <p:cNvSpPr/>
          <p:nvPr>
            <p:ph idx="6" type="pic"/>
          </p:nvPr>
        </p:nvSpPr>
        <p:spPr>
          <a:xfrm>
            <a:off x="12125776" y="6512546"/>
            <a:ext cx="4572000" cy="3255300"/>
          </a:xfrm>
          <a:prstGeom prst="rect">
            <a:avLst/>
          </a:prstGeom>
          <a:noFill/>
          <a:ln>
            <a:noFill/>
          </a:ln>
        </p:spPr>
      </p:sp>
      <p:sp>
        <p:nvSpPr>
          <p:cNvPr id="606" name="Google Shape;606;p46"/>
          <p:cNvSpPr txBox="1"/>
          <p:nvPr>
            <p:ph idx="7" type="body"/>
          </p:nvPr>
        </p:nvSpPr>
        <p:spPr>
          <a:xfrm>
            <a:off x="12125777" y="0"/>
            <a:ext cx="4578600" cy="3242700"/>
          </a:xfrm>
          <a:prstGeom prst="rect">
            <a:avLst/>
          </a:prstGeom>
          <a:solidFill>
            <a:schemeClr val="lt2"/>
          </a:solidFill>
          <a:ln>
            <a:noFill/>
          </a:ln>
        </p:spPr>
        <p:txBody>
          <a:bodyPr anchorCtr="0" anchor="t" bIns="0" lIns="0" spcFirstLastPara="1" rIns="0" wrap="square" tIns="0">
            <a:normAutofit/>
          </a:bodyPr>
          <a:lstStyle>
            <a:lvl1pPr indent="-228600" lvl="0" marL="457200" rtl="0" algn="l">
              <a:lnSpc>
                <a:spcPct val="90000"/>
              </a:lnSpc>
              <a:spcBef>
                <a:spcPts val="1000"/>
              </a:spcBef>
              <a:spcAft>
                <a:spcPts val="0"/>
              </a:spcAft>
              <a:buClr>
                <a:schemeClr val="dk1"/>
              </a:buClr>
              <a:buSzPts val="2400"/>
              <a:buNone/>
              <a:defRPr sz="2400"/>
            </a:lvl1pPr>
            <a:lvl2pPr indent="-228600" lvl="1" marL="914400" rtl="0" algn="l">
              <a:lnSpc>
                <a:spcPct val="90000"/>
              </a:lnSpc>
              <a:spcBef>
                <a:spcPts val="500"/>
              </a:spcBef>
              <a:spcAft>
                <a:spcPts val="0"/>
              </a:spcAft>
              <a:buClr>
                <a:schemeClr val="dk1"/>
              </a:buClr>
              <a:buSzPts val="2400"/>
              <a:buNone/>
              <a:defRPr sz="2400"/>
            </a:lvl2pPr>
            <a:lvl3pPr indent="-228600" lvl="2" marL="1371600" rtl="0" algn="l">
              <a:lnSpc>
                <a:spcPct val="90000"/>
              </a:lnSpc>
              <a:spcBef>
                <a:spcPts val="500"/>
              </a:spcBef>
              <a:spcAft>
                <a:spcPts val="0"/>
              </a:spcAft>
              <a:buClr>
                <a:schemeClr val="dk1"/>
              </a:buClr>
              <a:buSzPts val="2400"/>
              <a:buNone/>
              <a:defRPr sz="2400"/>
            </a:lvl3pPr>
            <a:lvl4pPr indent="-228600" lvl="3" marL="1828800" rtl="0" algn="l">
              <a:lnSpc>
                <a:spcPct val="90000"/>
              </a:lnSpc>
              <a:spcBef>
                <a:spcPts val="500"/>
              </a:spcBef>
              <a:spcAft>
                <a:spcPts val="0"/>
              </a:spcAft>
              <a:buClr>
                <a:schemeClr val="dk1"/>
              </a:buClr>
              <a:buSzPts val="2400"/>
              <a:buNone/>
              <a:defRPr sz="2400"/>
            </a:lvl4pPr>
            <a:lvl5pPr indent="-228600" lvl="4" marL="2286000" rtl="0" algn="l">
              <a:lnSpc>
                <a:spcPct val="90000"/>
              </a:lnSpc>
              <a:spcBef>
                <a:spcPts val="500"/>
              </a:spcBef>
              <a:spcAft>
                <a:spcPts val="0"/>
              </a:spcAft>
              <a:buClr>
                <a:schemeClr val="dk1"/>
              </a:buClr>
              <a:buSzPts val="2400"/>
              <a:buNone/>
              <a:defRPr sz="2400"/>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 or #">
  <p:cSld name="% or #">
    <p:spTree>
      <p:nvGrpSpPr>
        <p:cNvPr id="607" name="Shape 607"/>
        <p:cNvGrpSpPr/>
        <p:nvPr/>
      </p:nvGrpSpPr>
      <p:grpSpPr>
        <a:xfrm>
          <a:off x="0" y="0"/>
          <a:ext cx="0" cy="0"/>
          <a:chOff x="0" y="0"/>
          <a:chExt cx="0" cy="0"/>
        </a:xfrm>
      </p:grpSpPr>
      <p:sp>
        <p:nvSpPr>
          <p:cNvPr id="608" name="Google Shape;608;p47"/>
          <p:cNvSpPr/>
          <p:nvPr/>
        </p:nvSpPr>
        <p:spPr>
          <a:xfrm>
            <a:off x="-23219" y="0"/>
            <a:ext cx="9014700" cy="10287000"/>
          </a:xfrm>
          <a:prstGeom prst="rect">
            <a:avLst/>
          </a:prstGeom>
          <a:solidFill>
            <a:schemeClr val="lt2">
              <a:alpha val="4941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09" name="Google Shape;609;p47"/>
          <p:cNvSpPr/>
          <p:nvPr/>
        </p:nvSpPr>
        <p:spPr>
          <a:xfrm>
            <a:off x="8991601" y="-1"/>
            <a:ext cx="9296400" cy="10287000"/>
          </a:xfrm>
          <a:prstGeom prst="rect">
            <a:avLst/>
          </a:prstGeom>
          <a:solidFill>
            <a:schemeClr val="accent6">
              <a:alpha val="4941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10" name="Google Shape;610;p47"/>
          <p:cNvSpPr txBox="1"/>
          <p:nvPr/>
        </p:nvSpPr>
        <p:spPr>
          <a:xfrm>
            <a:off x="11003362" y="3132408"/>
            <a:ext cx="4726200" cy="1938000"/>
          </a:xfrm>
          <a:prstGeom prst="rect">
            <a:avLst/>
          </a:prstGeom>
          <a:noFill/>
          <a:ln>
            <a:noFill/>
          </a:ln>
        </p:spPr>
        <p:txBody>
          <a:bodyPr anchorCtr="0" anchor="b" bIns="0" lIns="0" spcFirstLastPara="1" rIns="0" wrap="square" tIns="0">
            <a:noAutofit/>
          </a:bodyPr>
          <a:lstStyle/>
          <a:p>
            <a:pPr indent="0" lvl="0" marL="0" marR="0" rtl="0" algn="ctr">
              <a:lnSpc>
                <a:spcPct val="90000"/>
              </a:lnSpc>
              <a:spcBef>
                <a:spcPts val="0"/>
              </a:spcBef>
              <a:spcAft>
                <a:spcPts val="0"/>
              </a:spcAft>
              <a:buClr>
                <a:schemeClr val="dk2"/>
              </a:buClr>
              <a:buSzPts val="8000"/>
              <a:buFont typeface="Raleway"/>
              <a:buNone/>
            </a:pPr>
            <a:r>
              <a:rPr b="1" i="0" lang="en-US" sz="8000" u="none" cap="none" strike="noStrike">
                <a:solidFill>
                  <a:schemeClr val="dk2"/>
                </a:solidFill>
                <a:latin typeface="Raleway"/>
                <a:ea typeface="Raleway"/>
                <a:cs typeface="Raleway"/>
                <a:sym typeface="Raleway"/>
              </a:rPr>
              <a:t>0%</a:t>
            </a:r>
            <a:endParaRPr b="0" i="0" sz="1400" u="none" cap="none" strike="noStrike">
              <a:solidFill>
                <a:srgbClr val="000000"/>
              </a:solidFill>
              <a:latin typeface="Arial"/>
              <a:ea typeface="Arial"/>
              <a:cs typeface="Arial"/>
              <a:sym typeface="Arial"/>
            </a:endParaRPr>
          </a:p>
        </p:txBody>
      </p:sp>
      <p:sp>
        <p:nvSpPr>
          <p:cNvPr id="611" name="Google Shape;611;p47"/>
          <p:cNvSpPr txBox="1"/>
          <p:nvPr>
            <p:ph idx="1" type="body"/>
          </p:nvPr>
        </p:nvSpPr>
        <p:spPr>
          <a:xfrm>
            <a:off x="11003362" y="5387795"/>
            <a:ext cx="4726200" cy="1451400"/>
          </a:xfrm>
          <a:prstGeom prst="rect">
            <a:avLst/>
          </a:prstGeom>
          <a:noFill/>
          <a:ln>
            <a:noFill/>
          </a:ln>
        </p:spPr>
        <p:txBody>
          <a:bodyPr anchorCtr="0" anchor="t" bIns="0" lIns="0" spcFirstLastPara="1" rIns="0" wrap="square" tIns="0">
            <a:normAutofit/>
          </a:bodyPr>
          <a:lstStyle>
            <a:lvl1pPr indent="-228600" lvl="0" marL="457200" rtl="0" algn="ctr">
              <a:lnSpc>
                <a:spcPct val="90000"/>
              </a:lnSpc>
              <a:spcBef>
                <a:spcPts val="1000"/>
              </a:spcBef>
              <a:spcAft>
                <a:spcPts val="0"/>
              </a:spcAft>
              <a:buClr>
                <a:schemeClr val="dk1"/>
              </a:buClr>
              <a:buSzPts val="4000"/>
              <a:buNone/>
              <a:defRPr b="0" i="0" sz="4000">
                <a:solidFill>
                  <a:schemeClr val="dk1"/>
                </a:solidFill>
                <a:latin typeface="Proxima Nova"/>
                <a:ea typeface="Proxima Nova"/>
                <a:cs typeface="Proxima Nova"/>
                <a:sym typeface="Proxima Nova"/>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800"/>
              <a:buNone/>
              <a:defRPr sz="18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612" name="Google Shape;612;p47"/>
          <p:cNvSpPr/>
          <p:nvPr/>
        </p:nvSpPr>
        <p:spPr>
          <a:xfrm>
            <a:off x="9906000" y="952500"/>
            <a:ext cx="6881100" cy="7734000"/>
          </a:xfrm>
          <a:prstGeom prst="rect">
            <a:avLst/>
          </a:prstGeom>
          <a:noFill/>
          <a:ln cap="flat" cmpd="sng" w="762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613" name="Google Shape;613;p47"/>
          <p:cNvPicPr preferRelativeResize="0"/>
          <p:nvPr/>
        </p:nvPicPr>
        <p:blipFill rotWithShape="1">
          <a:blip r:embed="rId2">
            <a:alphaModFix/>
          </a:blip>
          <a:srcRect b="0" l="0" r="0" t="0"/>
          <a:stretch/>
        </p:blipFill>
        <p:spPr>
          <a:xfrm>
            <a:off x="16992600" y="528658"/>
            <a:ext cx="771976" cy="771976"/>
          </a:xfrm>
          <a:prstGeom prst="rect">
            <a:avLst/>
          </a:prstGeom>
          <a:noFill/>
          <a:ln>
            <a:noFill/>
          </a:ln>
        </p:spPr>
      </p:pic>
      <p:sp>
        <p:nvSpPr>
          <p:cNvPr id="614" name="Google Shape;614;p47"/>
          <p:cNvSpPr/>
          <p:nvPr/>
        </p:nvSpPr>
        <p:spPr>
          <a:xfrm>
            <a:off x="2343150" y="9487517"/>
            <a:ext cx="266700" cy="2667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5" name="Google Shape;615;p47"/>
          <p:cNvSpPr/>
          <p:nvPr/>
        </p:nvSpPr>
        <p:spPr>
          <a:xfrm>
            <a:off x="1854200" y="9487517"/>
            <a:ext cx="266700" cy="266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6" name="Google Shape;616;p47"/>
          <p:cNvSpPr/>
          <p:nvPr/>
        </p:nvSpPr>
        <p:spPr>
          <a:xfrm>
            <a:off x="1365250" y="9487517"/>
            <a:ext cx="266700" cy="2667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7" name="Google Shape;617;p47"/>
          <p:cNvSpPr/>
          <p:nvPr/>
        </p:nvSpPr>
        <p:spPr>
          <a:xfrm>
            <a:off x="876300" y="9487517"/>
            <a:ext cx="266700" cy="266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618" name="Google Shape;618;p47"/>
          <p:cNvCxnSpPr/>
          <p:nvPr/>
        </p:nvCxnSpPr>
        <p:spPr>
          <a:xfrm>
            <a:off x="2981776" y="9754217"/>
            <a:ext cx="14782800" cy="0"/>
          </a:xfrm>
          <a:prstGeom prst="straightConnector1">
            <a:avLst/>
          </a:prstGeom>
          <a:noFill/>
          <a:ln cap="flat" cmpd="sng" w="9525">
            <a:solidFill>
              <a:schemeClr val="dk1"/>
            </a:solidFill>
            <a:prstDash val="solid"/>
            <a:miter lim="800000"/>
            <a:headEnd len="sm" w="sm" type="none"/>
            <a:tailEnd len="sm" w="sm" type="none"/>
          </a:ln>
        </p:spPr>
      </p:cxnSp>
      <p:sp>
        <p:nvSpPr>
          <p:cNvPr id="619" name="Google Shape;619;p47"/>
          <p:cNvSpPr txBox="1"/>
          <p:nvPr>
            <p:ph idx="12" type="sldNum"/>
          </p:nvPr>
        </p:nvSpPr>
        <p:spPr>
          <a:xfrm>
            <a:off x="15627095" y="9921240"/>
            <a:ext cx="2130600" cy="365700"/>
          </a:xfrm>
          <a:prstGeom prst="rect">
            <a:avLst/>
          </a:prstGeom>
          <a:noFill/>
          <a:ln>
            <a:noFill/>
          </a:ln>
        </p:spPr>
        <p:txBody>
          <a:bodyPr anchorCtr="0" anchor="t" bIns="91425" lIns="0" spcFirstLastPara="1" rIns="0" wrap="square" tIns="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9pPr>
          </a:lstStyle>
          <a:p>
            <a:pPr indent="0" lvl="0" marL="0" rtl="0" algn="r">
              <a:spcBef>
                <a:spcPts val="0"/>
              </a:spcBef>
              <a:spcAft>
                <a:spcPts val="0"/>
              </a:spcAft>
              <a:buNone/>
            </a:pPr>
            <a:fld id="{00000000-1234-1234-1234-123412341234}" type="slidenum">
              <a:rPr lang="en-US"/>
              <a:t>‹#›</a:t>
            </a:fld>
            <a:endParaRPr/>
          </a:p>
        </p:txBody>
      </p:sp>
      <p:sp>
        <p:nvSpPr>
          <p:cNvPr id="620" name="Google Shape;620;p47"/>
          <p:cNvSpPr txBox="1"/>
          <p:nvPr>
            <p:ph type="title"/>
          </p:nvPr>
        </p:nvSpPr>
        <p:spPr>
          <a:xfrm>
            <a:off x="2144243" y="3132408"/>
            <a:ext cx="4726200" cy="1938000"/>
          </a:xfrm>
          <a:prstGeom prst="rect">
            <a:avLst/>
          </a:prstGeom>
          <a:noFill/>
          <a:ln>
            <a:noFill/>
          </a:ln>
        </p:spPr>
        <p:txBody>
          <a:bodyPr anchorCtr="0" anchor="b" bIns="0" lIns="0" spcFirstLastPara="1" rIns="0" wrap="square" tIns="0">
            <a:noAutofit/>
          </a:bodyPr>
          <a:lstStyle>
            <a:lvl1pPr lvl="0" rtl="0" algn="ctr">
              <a:lnSpc>
                <a:spcPct val="90000"/>
              </a:lnSpc>
              <a:spcBef>
                <a:spcPts val="0"/>
              </a:spcBef>
              <a:spcAft>
                <a:spcPts val="0"/>
              </a:spcAft>
              <a:buClr>
                <a:schemeClr val="dk2"/>
              </a:buClr>
              <a:buSzPts val="8000"/>
              <a:buFont typeface="Raleway"/>
              <a:buNone/>
              <a:defRPr b="1" i="0" sz="8000">
                <a:latin typeface="Raleway"/>
                <a:ea typeface="Raleway"/>
                <a:cs typeface="Raleway"/>
                <a:sym typeface="Raleway"/>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21" name="Google Shape;621;p47"/>
          <p:cNvSpPr txBox="1"/>
          <p:nvPr>
            <p:ph idx="2" type="body"/>
          </p:nvPr>
        </p:nvSpPr>
        <p:spPr>
          <a:xfrm>
            <a:off x="2144243" y="5387795"/>
            <a:ext cx="4726200" cy="1451400"/>
          </a:xfrm>
          <a:prstGeom prst="rect">
            <a:avLst/>
          </a:prstGeom>
          <a:noFill/>
          <a:ln>
            <a:noFill/>
          </a:ln>
        </p:spPr>
        <p:txBody>
          <a:bodyPr anchorCtr="0" anchor="t" bIns="0" lIns="0" spcFirstLastPara="1" rIns="0" wrap="square" tIns="0">
            <a:normAutofit/>
          </a:bodyPr>
          <a:lstStyle>
            <a:lvl1pPr indent="-228600" lvl="0" marL="457200" rtl="0" algn="ctr">
              <a:lnSpc>
                <a:spcPct val="90000"/>
              </a:lnSpc>
              <a:spcBef>
                <a:spcPts val="1000"/>
              </a:spcBef>
              <a:spcAft>
                <a:spcPts val="0"/>
              </a:spcAft>
              <a:buClr>
                <a:schemeClr val="dk1"/>
              </a:buClr>
              <a:buSzPts val="4000"/>
              <a:buNone/>
              <a:defRPr b="0" i="0" sz="4000">
                <a:solidFill>
                  <a:schemeClr val="dk1"/>
                </a:solidFill>
                <a:latin typeface="Proxima Nova"/>
                <a:ea typeface="Proxima Nova"/>
                <a:cs typeface="Proxima Nova"/>
                <a:sym typeface="Proxima Nova"/>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800"/>
              <a:buNone/>
              <a:defRPr sz="18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622" name="Google Shape;622;p47"/>
          <p:cNvSpPr/>
          <p:nvPr/>
        </p:nvSpPr>
        <p:spPr>
          <a:xfrm>
            <a:off x="1066800" y="1010081"/>
            <a:ext cx="6881100" cy="7734000"/>
          </a:xfrm>
          <a:prstGeom prst="rect">
            <a:avLst/>
          </a:prstGeom>
          <a:noFill/>
          <a:ln cap="flat" cmpd="sng" w="762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p:cSld name="Closing">
    <p:spTree>
      <p:nvGrpSpPr>
        <p:cNvPr id="623" name="Shape 623"/>
        <p:cNvGrpSpPr/>
        <p:nvPr/>
      </p:nvGrpSpPr>
      <p:grpSpPr>
        <a:xfrm>
          <a:off x="0" y="0"/>
          <a:ext cx="0" cy="0"/>
          <a:chOff x="0" y="0"/>
          <a:chExt cx="0" cy="0"/>
        </a:xfrm>
      </p:grpSpPr>
      <p:sp>
        <p:nvSpPr>
          <p:cNvPr id="624" name="Google Shape;624;p48"/>
          <p:cNvSpPr/>
          <p:nvPr/>
        </p:nvSpPr>
        <p:spPr>
          <a:xfrm>
            <a:off x="17221200" y="9487517"/>
            <a:ext cx="266700" cy="2667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5" name="Google Shape;625;p48"/>
          <p:cNvSpPr/>
          <p:nvPr/>
        </p:nvSpPr>
        <p:spPr>
          <a:xfrm>
            <a:off x="16732250" y="9487517"/>
            <a:ext cx="266700" cy="266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6" name="Google Shape;626;p48"/>
          <p:cNvSpPr/>
          <p:nvPr/>
        </p:nvSpPr>
        <p:spPr>
          <a:xfrm>
            <a:off x="16243300" y="9487517"/>
            <a:ext cx="266700" cy="2667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7" name="Google Shape;627;p48"/>
          <p:cNvSpPr/>
          <p:nvPr/>
        </p:nvSpPr>
        <p:spPr>
          <a:xfrm>
            <a:off x="15754350" y="9487517"/>
            <a:ext cx="266700" cy="266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628" name="Google Shape;628;p48"/>
          <p:cNvCxnSpPr/>
          <p:nvPr/>
        </p:nvCxnSpPr>
        <p:spPr>
          <a:xfrm>
            <a:off x="887993" y="9754217"/>
            <a:ext cx="14559600" cy="0"/>
          </a:xfrm>
          <a:prstGeom prst="straightConnector1">
            <a:avLst/>
          </a:prstGeom>
          <a:noFill/>
          <a:ln cap="flat" cmpd="sng" w="9525">
            <a:solidFill>
              <a:schemeClr val="dk1"/>
            </a:solidFill>
            <a:prstDash val="solid"/>
            <a:miter lim="800000"/>
            <a:headEnd len="sm" w="sm" type="none"/>
            <a:tailEnd len="sm" w="sm" type="none"/>
          </a:ln>
        </p:spPr>
      </p:cxnSp>
      <p:sp>
        <p:nvSpPr>
          <p:cNvPr id="629" name="Google Shape;629;p48"/>
          <p:cNvSpPr txBox="1"/>
          <p:nvPr>
            <p:ph type="title"/>
          </p:nvPr>
        </p:nvSpPr>
        <p:spPr>
          <a:xfrm>
            <a:off x="887993" y="3643750"/>
            <a:ext cx="7972800" cy="22188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chemeClr val="dk2"/>
              </a:buClr>
              <a:buSzPts val="4800"/>
              <a:buFont typeface="Raleway SemiBold"/>
              <a:buNone/>
              <a:defRPr b="1" i="0" sz="4800">
                <a:solidFill>
                  <a:schemeClr val="dk2"/>
                </a:solidFill>
                <a:latin typeface="Raleway SemiBold"/>
                <a:ea typeface="Raleway SemiBold"/>
                <a:cs typeface="Raleway SemiBold"/>
                <a:sym typeface="Raleway SemiBold"/>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30" name="Google Shape;630;p48"/>
          <p:cNvSpPr txBox="1"/>
          <p:nvPr/>
        </p:nvSpPr>
        <p:spPr>
          <a:xfrm>
            <a:off x="9296400" y="1943100"/>
            <a:ext cx="10020300" cy="3401400"/>
          </a:xfrm>
          <a:prstGeom prst="rect">
            <a:avLst/>
          </a:prstGeom>
          <a:noFill/>
          <a:ln>
            <a:noFill/>
          </a:ln>
        </p:spPr>
        <p:txBody>
          <a:bodyPr anchorCtr="0" anchor="t" bIns="45700" lIns="0" spcFirstLastPara="1" rIns="91425" wrap="square" tIns="45700">
            <a:normAutofit/>
          </a:bodyPr>
          <a:lstStyle/>
          <a:p>
            <a:pPr indent="0" lvl="0" marL="0" marR="0" rtl="0" algn="l">
              <a:lnSpc>
                <a:spcPct val="100000"/>
              </a:lnSpc>
              <a:spcBef>
                <a:spcPts val="0"/>
              </a:spcBef>
              <a:spcAft>
                <a:spcPts val="0"/>
              </a:spcAft>
              <a:buClr>
                <a:schemeClr val="accent3"/>
              </a:buClr>
              <a:buSzPts val="6000"/>
              <a:buFont typeface="Raleway"/>
              <a:buNone/>
            </a:pPr>
            <a:r>
              <a:t/>
            </a:r>
            <a:endParaRPr b="1" i="0" sz="6000" u="none" cap="none" strike="noStrike">
              <a:solidFill>
                <a:schemeClr val="accent3"/>
              </a:solidFill>
              <a:latin typeface="Raleway"/>
              <a:ea typeface="Raleway"/>
              <a:cs typeface="Raleway"/>
              <a:sym typeface="Raleway"/>
            </a:endParaRPr>
          </a:p>
        </p:txBody>
      </p:sp>
      <p:sp>
        <p:nvSpPr>
          <p:cNvPr id="631" name="Google Shape;631;p48"/>
          <p:cNvSpPr txBox="1"/>
          <p:nvPr>
            <p:ph idx="1" type="subTitle"/>
          </p:nvPr>
        </p:nvSpPr>
        <p:spPr>
          <a:xfrm>
            <a:off x="887993" y="6409568"/>
            <a:ext cx="7972800" cy="768300"/>
          </a:xfrm>
          <a:prstGeom prst="rect">
            <a:avLst/>
          </a:prstGeom>
          <a:noFill/>
          <a:ln>
            <a:noFill/>
          </a:ln>
        </p:spPr>
        <p:txBody>
          <a:bodyPr anchorCtr="0" anchor="t" bIns="0" lIns="0" spcFirstLastPara="1" rIns="0" wrap="square" tIns="0">
            <a:noAutofit/>
          </a:bodyPr>
          <a:lstStyle>
            <a:lvl1pPr lvl="0" rtl="0" algn="l">
              <a:lnSpc>
                <a:spcPct val="90000"/>
              </a:lnSpc>
              <a:spcBef>
                <a:spcPts val="1000"/>
              </a:spcBef>
              <a:spcAft>
                <a:spcPts val="0"/>
              </a:spcAft>
              <a:buClr>
                <a:schemeClr val="dk1"/>
              </a:buClr>
              <a:buSzPts val="2800"/>
              <a:buNone/>
              <a:defRPr b="0" i="0" sz="2800">
                <a:solidFill>
                  <a:schemeClr val="dk1"/>
                </a:solidFill>
                <a:latin typeface="Raleway Medium"/>
                <a:ea typeface="Raleway Medium"/>
                <a:cs typeface="Raleway Medium"/>
                <a:sym typeface="Raleway Medium"/>
              </a:defRPr>
            </a:lvl1pPr>
            <a:lvl2pPr lvl="1" rtl="0" algn="ctr">
              <a:lnSpc>
                <a:spcPct val="90000"/>
              </a:lnSpc>
              <a:spcBef>
                <a:spcPts val="500"/>
              </a:spcBef>
              <a:spcAft>
                <a:spcPts val="0"/>
              </a:spcAft>
              <a:buClr>
                <a:srgbClr val="888888"/>
              </a:buClr>
              <a:buSzPts val="2000"/>
              <a:buNone/>
              <a:defRPr>
                <a:solidFill>
                  <a:srgbClr val="888888"/>
                </a:solidFill>
              </a:defRPr>
            </a:lvl2pPr>
            <a:lvl3pPr lvl="2" rtl="0" algn="ctr">
              <a:lnSpc>
                <a:spcPct val="90000"/>
              </a:lnSpc>
              <a:spcBef>
                <a:spcPts val="500"/>
              </a:spcBef>
              <a:spcAft>
                <a:spcPts val="0"/>
              </a:spcAft>
              <a:buClr>
                <a:srgbClr val="888888"/>
              </a:buClr>
              <a:buSzPts val="2000"/>
              <a:buNone/>
              <a:defRPr>
                <a:solidFill>
                  <a:srgbClr val="888888"/>
                </a:solidFill>
              </a:defRPr>
            </a:lvl3pPr>
            <a:lvl4pPr lvl="3" rtl="0" algn="ctr">
              <a:lnSpc>
                <a:spcPct val="90000"/>
              </a:lnSpc>
              <a:spcBef>
                <a:spcPts val="500"/>
              </a:spcBef>
              <a:spcAft>
                <a:spcPts val="0"/>
              </a:spcAft>
              <a:buClr>
                <a:srgbClr val="888888"/>
              </a:buClr>
              <a:buSzPts val="2000"/>
              <a:buNone/>
              <a:defRPr>
                <a:solidFill>
                  <a:srgbClr val="888888"/>
                </a:solidFill>
              </a:defRPr>
            </a:lvl4pPr>
            <a:lvl5pPr lvl="4" rtl="0" algn="ctr">
              <a:lnSpc>
                <a:spcPct val="90000"/>
              </a:lnSpc>
              <a:spcBef>
                <a:spcPts val="500"/>
              </a:spcBef>
              <a:spcAft>
                <a:spcPts val="0"/>
              </a:spcAft>
              <a:buClr>
                <a:srgbClr val="888888"/>
              </a:buClr>
              <a:buSzPts val="2000"/>
              <a:buNone/>
              <a:defRPr>
                <a:solidFill>
                  <a:srgbClr val="888888"/>
                </a:solidFill>
              </a:defRPr>
            </a:lvl5pPr>
            <a:lvl6pPr lvl="5" rtl="0" algn="ctr">
              <a:lnSpc>
                <a:spcPct val="90000"/>
              </a:lnSpc>
              <a:spcBef>
                <a:spcPts val="500"/>
              </a:spcBef>
              <a:spcAft>
                <a:spcPts val="0"/>
              </a:spcAft>
              <a:buClr>
                <a:srgbClr val="888888"/>
              </a:buClr>
              <a:buSzPts val="1800"/>
              <a:buNone/>
              <a:defRPr>
                <a:solidFill>
                  <a:srgbClr val="888888"/>
                </a:solidFill>
              </a:defRPr>
            </a:lvl6pPr>
            <a:lvl7pPr lvl="6" rtl="0" algn="ctr">
              <a:lnSpc>
                <a:spcPct val="90000"/>
              </a:lnSpc>
              <a:spcBef>
                <a:spcPts val="500"/>
              </a:spcBef>
              <a:spcAft>
                <a:spcPts val="0"/>
              </a:spcAft>
              <a:buClr>
                <a:srgbClr val="888888"/>
              </a:buClr>
              <a:buSzPts val="1800"/>
              <a:buNone/>
              <a:defRPr>
                <a:solidFill>
                  <a:srgbClr val="888888"/>
                </a:solidFill>
              </a:defRPr>
            </a:lvl7pPr>
            <a:lvl8pPr lvl="7" rtl="0" algn="ctr">
              <a:lnSpc>
                <a:spcPct val="90000"/>
              </a:lnSpc>
              <a:spcBef>
                <a:spcPts val="500"/>
              </a:spcBef>
              <a:spcAft>
                <a:spcPts val="0"/>
              </a:spcAft>
              <a:buClr>
                <a:srgbClr val="888888"/>
              </a:buClr>
              <a:buSzPts val="1800"/>
              <a:buNone/>
              <a:defRPr>
                <a:solidFill>
                  <a:srgbClr val="888888"/>
                </a:solidFill>
              </a:defRPr>
            </a:lvl8pPr>
            <a:lvl9pPr lvl="8" rtl="0" algn="ctr">
              <a:lnSpc>
                <a:spcPct val="90000"/>
              </a:lnSpc>
              <a:spcBef>
                <a:spcPts val="500"/>
              </a:spcBef>
              <a:spcAft>
                <a:spcPts val="0"/>
              </a:spcAft>
              <a:buClr>
                <a:srgbClr val="888888"/>
              </a:buClr>
              <a:buSzPts val="1800"/>
              <a:buNone/>
              <a:defRPr>
                <a:solidFill>
                  <a:srgbClr val="888888"/>
                </a:solidFill>
              </a:defRPr>
            </a:lvl9pPr>
          </a:lstStyle>
          <a:p/>
        </p:txBody>
      </p:sp>
      <p:sp>
        <p:nvSpPr>
          <p:cNvPr id="632" name="Google Shape;632;p48"/>
          <p:cNvSpPr txBox="1"/>
          <p:nvPr>
            <p:ph idx="2" type="body"/>
          </p:nvPr>
        </p:nvSpPr>
        <p:spPr>
          <a:xfrm>
            <a:off x="887993" y="825534"/>
            <a:ext cx="7992900" cy="8382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1000"/>
              </a:spcBef>
              <a:spcAft>
                <a:spcPts val="0"/>
              </a:spcAft>
              <a:buClr>
                <a:srgbClr val="7F7F7F"/>
              </a:buClr>
              <a:buSzPts val="4800"/>
              <a:buNone/>
              <a:defRPr b="0" i="0" sz="4800">
                <a:solidFill>
                  <a:srgbClr val="7F7F7F"/>
                </a:solidFill>
                <a:latin typeface="Raleway Medium"/>
                <a:ea typeface="Raleway Medium"/>
                <a:cs typeface="Raleway Medium"/>
                <a:sym typeface="Raleway Medium"/>
              </a:defRPr>
            </a:lvl1pPr>
            <a:lvl2pPr indent="-228600" lvl="1" marL="914400" rtl="0" algn="l">
              <a:lnSpc>
                <a:spcPct val="90000"/>
              </a:lnSpc>
              <a:spcBef>
                <a:spcPts val="500"/>
              </a:spcBef>
              <a:spcAft>
                <a:spcPts val="0"/>
              </a:spcAft>
              <a:buClr>
                <a:schemeClr val="dk1"/>
              </a:buClr>
              <a:buSzPts val="4000"/>
              <a:buNone/>
              <a:defRPr b="0" i="0" sz="4000">
                <a:latin typeface="Raleway Medium"/>
                <a:ea typeface="Raleway Medium"/>
                <a:cs typeface="Raleway Medium"/>
                <a:sym typeface="Raleway Medium"/>
              </a:defRPr>
            </a:lvl2pPr>
            <a:lvl3pPr indent="-228600" lvl="2" marL="1371600" rtl="0" algn="l">
              <a:lnSpc>
                <a:spcPct val="90000"/>
              </a:lnSpc>
              <a:spcBef>
                <a:spcPts val="500"/>
              </a:spcBef>
              <a:spcAft>
                <a:spcPts val="0"/>
              </a:spcAft>
              <a:buClr>
                <a:schemeClr val="dk1"/>
              </a:buClr>
              <a:buSzPts val="4000"/>
              <a:buNone/>
              <a:defRPr b="0" i="0" sz="4000">
                <a:latin typeface="Raleway Medium"/>
                <a:ea typeface="Raleway Medium"/>
                <a:cs typeface="Raleway Medium"/>
                <a:sym typeface="Raleway Medium"/>
              </a:defRPr>
            </a:lvl3pPr>
            <a:lvl4pPr indent="-228600" lvl="3" marL="1828800" rtl="0" algn="l">
              <a:lnSpc>
                <a:spcPct val="90000"/>
              </a:lnSpc>
              <a:spcBef>
                <a:spcPts val="500"/>
              </a:spcBef>
              <a:spcAft>
                <a:spcPts val="0"/>
              </a:spcAft>
              <a:buClr>
                <a:schemeClr val="dk1"/>
              </a:buClr>
              <a:buSzPts val="4000"/>
              <a:buNone/>
              <a:defRPr b="0" i="0" sz="4000">
                <a:latin typeface="Raleway Medium"/>
                <a:ea typeface="Raleway Medium"/>
                <a:cs typeface="Raleway Medium"/>
                <a:sym typeface="Raleway Medium"/>
              </a:defRPr>
            </a:lvl4pPr>
            <a:lvl5pPr indent="-228600" lvl="4" marL="2286000" rtl="0" algn="l">
              <a:lnSpc>
                <a:spcPct val="90000"/>
              </a:lnSpc>
              <a:spcBef>
                <a:spcPts val="500"/>
              </a:spcBef>
              <a:spcAft>
                <a:spcPts val="0"/>
              </a:spcAft>
              <a:buClr>
                <a:schemeClr val="dk1"/>
              </a:buClr>
              <a:buSzPts val="4000"/>
              <a:buNone/>
              <a:defRPr b="0" i="0" sz="4000">
                <a:latin typeface="Raleway Medium"/>
                <a:ea typeface="Raleway Medium"/>
                <a:cs typeface="Raleway Medium"/>
                <a:sym typeface="Raleway Medium"/>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pic>
        <p:nvPicPr>
          <p:cNvPr id="633" name="Google Shape;633;p48"/>
          <p:cNvPicPr preferRelativeResize="0"/>
          <p:nvPr/>
        </p:nvPicPr>
        <p:blipFill rotWithShape="1">
          <a:blip r:embed="rId2">
            <a:alphaModFix/>
          </a:blip>
          <a:srcRect b="0" l="0" r="0" t="0"/>
          <a:stretch/>
        </p:blipFill>
        <p:spPr>
          <a:xfrm>
            <a:off x="887993" y="7905854"/>
            <a:ext cx="4944116" cy="1489415"/>
          </a:xfrm>
          <a:prstGeom prst="rect">
            <a:avLst/>
          </a:prstGeom>
          <a:noFill/>
          <a:ln>
            <a:noFill/>
          </a:ln>
        </p:spPr>
      </p:pic>
      <p:grpSp>
        <p:nvGrpSpPr>
          <p:cNvPr id="634" name="Google Shape;634;p48"/>
          <p:cNvGrpSpPr/>
          <p:nvPr/>
        </p:nvGrpSpPr>
        <p:grpSpPr>
          <a:xfrm>
            <a:off x="9407257" y="0"/>
            <a:ext cx="8881110" cy="6512814"/>
            <a:chOff x="0" y="0"/>
            <a:chExt cx="13716000" cy="10058400"/>
          </a:xfrm>
        </p:grpSpPr>
        <p:sp>
          <p:nvSpPr>
            <p:cNvPr id="635" name="Google Shape;635;p48"/>
            <p:cNvSpPr/>
            <p:nvPr/>
          </p:nvSpPr>
          <p:spPr>
            <a:xfrm>
              <a:off x="0" y="0"/>
              <a:ext cx="6858000" cy="5029200"/>
            </a:xfrm>
            <a:prstGeom prst="rect">
              <a:avLst/>
            </a:prstGeom>
            <a:solidFill>
              <a:schemeClr val="lt2">
                <a:alpha val="4941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36" name="Google Shape;636;p48"/>
            <p:cNvSpPr/>
            <p:nvPr/>
          </p:nvSpPr>
          <p:spPr>
            <a:xfrm>
              <a:off x="0" y="5029200"/>
              <a:ext cx="6858000" cy="5029200"/>
            </a:xfrm>
            <a:prstGeom prst="rect">
              <a:avLst/>
            </a:prstGeom>
            <a:solidFill>
              <a:schemeClr val="accent4">
                <a:alpha val="4941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37" name="Google Shape;637;p48"/>
            <p:cNvSpPr/>
            <p:nvPr/>
          </p:nvSpPr>
          <p:spPr>
            <a:xfrm>
              <a:off x="6858000" y="5029200"/>
              <a:ext cx="6858000" cy="5029200"/>
            </a:xfrm>
            <a:prstGeom prst="rect">
              <a:avLst/>
            </a:prstGeom>
            <a:solidFill>
              <a:schemeClr val="accent6">
                <a:alpha val="4941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38" name="Google Shape;638;p48"/>
            <p:cNvSpPr/>
            <p:nvPr/>
          </p:nvSpPr>
          <p:spPr>
            <a:xfrm>
              <a:off x="6858000" y="0"/>
              <a:ext cx="6858000" cy="5029200"/>
            </a:xfrm>
            <a:prstGeom prst="rect">
              <a:avLst/>
            </a:prstGeom>
            <a:solidFill>
              <a:schemeClr val="accent5">
                <a:alpha val="4941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cxnSp>
        <p:nvCxnSpPr>
          <p:cNvPr id="639" name="Google Shape;639;p48"/>
          <p:cNvCxnSpPr/>
          <p:nvPr/>
        </p:nvCxnSpPr>
        <p:spPr>
          <a:xfrm>
            <a:off x="887993" y="3286271"/>
            <a:ext cx="7992900" cy="0"/>
          </a:xfrm>
          <a:prstGeom prst="straightConnector1">
            <a:avLst/>
          </a:prstGeom>
          <a:noFill/>
          <a:ln cap="flat" cmpd="sng" w="9525">
            <a:solidFill>
              <a:schemeClr val="dk1"/>
            </a:solidFill>
            <a:prstDash val="solid"/>
            <a:miter lim="800000"/>
            <a:headEnd len="sm" w="sm" type="none"/>
            <a:tailEnd len="sm" w="sm" type="none"/>
          </a:ln>
        </p:spPr>
      </p:cxnSp>
      <p:sp>
        <p:nvSpPr>
          <p:cNvPr id="640" name="Google Shape;640;p48"/>
          <p:cNvSpPr/>
          <p:nvPr>
            <p:ph idx="3" type="pic"/>
          </p:nvPr>
        </p:nvSpPr>
        <p:spPr>
          <a:xfrm>
            <a:off x="9407257" y="0"/>
            <a:ext cx="8880600" cy="10301400"/>
          </a:xfrm>
          <a:prstGeom prst="rect">
            <a:avLst/>
          </a:prstGeom>
          <a:noFill/>
          <a:ln>
            <a:noFill/>
          </a:ln>
        </p:spPr>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1_Title Slide">
    <p:spTree>
      <p:nvGrpSpPr>
        <p:cNvPr id="644" name="Shape 644"/>
        <p:cNvGrpSpPr/>
        <p:nvPr/>
      </p:nvGrpSpPr>
      <p:grpSpPr>
        <a:xfrm>
          <a:off x="0" y="0"/>
          <a:ext cx="0" cy="0"/>
          <a:chOff x="0" y="0"/>
          <a:chExt cx="0" cy="0"/>
        </a:xfrm>
      </p:grpSpPr>
      <p:sp>
        <p:nvSpPr>
          <p:cNvPr id="645" name="Google Shape;645;p50"/>
          <p:cNvSpPr/>
          <p:nvPr>
            <p:ph idx="2" type="pic"/>
          </p:nvPr>
        </p:nvSpPr>
        <p:spPr>
          <a:xfrm>
            <a:off x="23644" y="0"/>
            <a:ext cx="8880900" cy="10301400"/>
          </a:xfrm>
          <a:prstGeom prst="rect">
            <a:avLst/>
          </a:prstGeom>
          <a:noFill/>
          <a:ln>
            <a:noFill/>
          </a:ln>
        </p:spPr>
      </p:sp>
      <p:sp>
        <p:nvSpPr>
          <p:cNvPr id="646" name="Google Shape;646;p50"/>
          <p:cNvSpPr txBox="1"/>
          <p:nvPr>
            <p:ph type="title"/>
          </p:nvPr>
        </p:nvSpPr>
        <p:spPr>
          <a:xfrm>
            <a:off x="9425029" y="3256272"/>
            <a:ext cx="8235900" cy="32562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chemeClr val="dk2"/>
              </a:buClr>
              <a:buSzPts val="14400"/>
              <a:buFont typeface="Raleway Thin"/>
              <a:buNone/>
              <a:defRPr b="0" i="0" sz="9600">
                <a:solidFill>
                  <a:schemeClr val="dk2"/>
                </a:solidFill>
                <a:latin typeface="Arial"/>
                <a:ea typeface="Arial"/>
                <a:cs typeface="Arial"/>
                <a:sym typeface="Arial"/>
              </a:defRPr>
            </a:lvl1pPr>
            <a:lvl2pPr lvl="1" rtl="0">
              <a:spcBef>
                <a:spcPts val="0"/>
              </a:spcBef>
              <a:spcAft>
                <a:spcPts val="0"/>
              </a:spcAft>
              <a:buSzPts val="2100"/>
              <a:buNone/>
              <a:defRPr/>
            </a:lvl2pPr>
            <a:lvl3pPr lvl="2" rtl="0">
              <a:spcBef>
                <a:spcPts val="0"/>
              </a:spcBef>
              <a:spcAft>
                <a:spcPts val="0"/>
              </a:spcAft>
              <a:buSzPts val="2100"/>
              <a:buNone/>
              <a:defRPr/>
            </a:lvl3pPr>
            <a:lvl4pPr lvl="3" rtl="0">
              <a:spcBef>
                <a:spcPts val="0"/>
              </a:spcBef>
              <a:spcAft>
                <a:spcPts val="0"/>
              </a:spcAft>
              <a:buSzPts val="2100"/>
              <a:buNone/>
              <a:defRPr/>
            </a:lvl4pPr>
            <a:lvl5pPr lvl="4" rtl="0">
              <a:spcBef>
                <a:spcPts val="0"/>
              </a:spcBef>
              <a:spcAft>
                <a:spcPts val="0"/>
              </a:spcAft>
              <a:buSzPts val="2100"/>
              <a:buNone/>
              <a:defRPr/>
            </a:lvl5pPr>
            <a:lvl6pPr lvl="5" rtl="0">
              <a:spcBef>
                <a:spcPts val="0"/>
              </a:spcBef>
              <a:spcAft>
                <a:spcPts val="0"/>
              </a:spcAft>
              <a:buSzPts val="2100"/>
              <a:buNone/>
              <a:defRPr/>
            </a:lvl6pPr>
            <a:lvl7pPr lvl="6" rtl="0">
              <a:spcBef>
                <a:spcPts val="0"/>
              </a:spcBef>
              <a:spcAft>
                <a:spcPts val="0"/>
              </a:spcAft>
              <a:buSzPts val="2100"/>
              <a:buNone/>
              <a:defRPr/>
            </a:lvl7pPr>
            <a:lvl8pPr lvl="7" rtl="0">
              <a:spcBef>
                <a:spcPts val="0"/>
              </a:spcBef>
              <a:spcAft>
                <a:spcPts val="0"/>
              </a:spcAft>
              <a:buSzPts val="2100"/>
              <a:buNone/>
              <a:defRPr/>
            </a:lvl8pPr>
            <a:lvl9pPr lvl="8" rtl="0">
              <a:spcBef>
                <a:spcPts val="0"/>
              </a:spcBef>
              <a:spcAft>
                <a:spcPts val="0"/>
              </a:spcAft>
              <a:buSzPts val="2100"/>
              <a:buNone/>
              <a:defRPr/>
            </a:lvl9pPr>
          </a:lstStyle>
          <a:p/>
        </p:txBody>
      </p:sp>
      <p:sp>
        <p:nvSpPr>
          <p:cNvPr id="647" name="Google Shape;647;p50"/>
          <p:cNvSpPr txBox="1"/>
          <p:nvPr/>
        </p:nvSpPr>
        <p:spPr>
          <a:xfrm>
            <a:off x="9425029" y="3233340"/>
            <a:ext cx="10020300" cy="3401100"/>
          </a:xfrm>
          <a:prstGeom prst="rect">
            <a:avLst/>
          </a:prstGeom>
          <a:noFill/>
          <a:ln>
            <a:noFill/>
          </a:ln>
        </p:spPr>
        <p:txBody>
          <a:bodyPr anchorCtr="0" anchor="t" bIns="45675" lIns="0" spcFirstLastPara="1" rIns="91425" wrap="square" tIns="45675">
            <a:normAutofit/>
          </a:bodyPr>
          <a:lstStyle/>
          <a:p>
            <a:pPr indent="0" lvl="0" marL="0" marR="0" rtl="0" algn="l">
              <a:spcBef>
                <a:spcPts val="0"/>
              </a:spcBef>
              <a:spcAft>
                <a:spcPts val="0"/>
              </a:spcAft>
              <a:buClr>
                <a:schemeClr val="accent3"/>
              </a:buClr>
              <a:buSzPts val="9000"/>
              <a:buFont typeface="Raleway"/>
              <a:buNone/>
            </a:pPr>
            <a:r>
              <a:t/>
            </a:r>
            <a:endParaRPr b="0" i="0" sz="6000" u="none" cap="none" strike="noStrike">
              <a:solidFill>
                <a:schemeClr val="accent3"/>
              </a:solidFill>
              <a:latin typeface="Arial"/>
              <a:ea typeface="Arial"/>
              <a:cs typeface="Arial"/>
              <a:sym typeface="Arial"/>
            </a:endParaRPr>
          </a:p>
        </p:txBody>
      </p:sp>
      <p:sp>
        <p:nvSpPr>
          <p:cNvPr id="648" name="Google Shape;648;p50"/>
          <p:cNvSpPr txBox="1"/>
          <p:nvPr>
            <p:ph idx="1" type="subTitle"/>
          </p:nvPr>
        </p:nvSpPr>
        <p:spPr>
          <a:xfrm>
            <a:off x="9425031" y="7482365"/>
            <a:ext cx="7461300" cy="838200"/>
          </a:xfrm>
          <a:prstGeom prst="rect">
            <a:avLst/>
          </a:prstGeom>
          <a:noFill/>
          <a:ln>
            <a:noFill/>
          </a:ln>
        </p:spPr>
        <p:txBody>
          <a:bodyPr anchorCtr="0" anchor="t" bIns="0" lIns="0" spcFirstLastPara="1" rIns="0" wrap="square" tIns="0">
            <a:noAutofit/>
          </a:bodyPr>
          <a:lstStyle>
            <a:lvl1pPr lvl="0" rtl="0" algn="l">
              <a:lnSpc>
                <a:spcPct val="90000"/>
              </a:lnSpc>
              <a:spcBef>
                <a:spcPts val="1000"/>
              </a:spcBef>
              <a:spcAft>
                <a:spcPts val="0"/>
              </a:spcAft>
              <a:buClr>
                <a:schemeClr val="dk1"/>
              </a:buClr>
              <a:buSzPts val="5400"/>
              <a:buNone/>
              <a:defRPr b="0" i="0" sz="3600">
                <a:solidFill>
                  <a:schemeClr val="dk1"/>
                </a:solidFill>
                <a:latin typeface="Arial"/>
                <a:ea typeface="Arial"/>
                <a:cs typeface="Arial"/>
                <a:sym typeface="Arial"/>
              </a:defRPr>
            </a:lvl1pPr>
            <a:lvl2pPr lvl="1" rtl="0" algn="ctr">
              <a:lnSpc>
                <a:spcPct val="90000"/>
              </a:lnSpc>
              <a:spcBef>
                <a:spcPts val="500"/>
              </a:spcBef>
              <a:spcAft>
                <a:spcPts val="0"/>
              </a:spcAft>
              <a:buClr>
                <a:srgbClr val="888888"/>
              </a:buClr>
              <a:buSzPts val="3000"/>
              <a:buNone/>
              <a:defRPr>
                <a:solidFill>
                  <a:srgbClr val="888888"/>
                </a:solidFill>
              </a:defRPr>
            </a:lvl2pPr>
            <a:lvl3pPr lvl="2" rtl="0" algn="ctr">
              <a:lnSpc>
                <a:spcPct val="90000"/>
              </a:lnSpc>
              <a:spcBef>
                <a:spcPts val="500"/>
              </a:spcBef>
              <a:spcAft>
                <a:spcPts val="0"/>
              </a:spcAft>
              <a:buClr>
                <a:srgbClr val="888888"/>
              </a:buClr>
              <a:buSzPts val="3000"/>
              <a:buNone/>
              <a:defRPr>
                <a:solidFill>
                  <a:srgbClr val="888888"/>
                </a:solidFill>
              </a:defRPr>
            </a:lvl3pPr>
            <a:lvl4pPr lvl="3" rtl="0" algn="ctr">
              <a:lnSpc>
                <a:spcPct val="90000"/>
              </a:lnSpc>
              <a:spcBef>
                <a:spcPts val="500"/>
              </a:spcBef>
              <a:spcAft>
                <a:spcPts val="0"/>
              </a:spcAft>
              <a:buClr>
                <a:srgbClr val="888888"/>
              </a:buClr>
              <a:buSzPts val="3000"/>
              <a:buNone/>
              <a:defRPr>
                <a:solidFill>
                  <a:srgbClr val="888888"/>
                </a:solidFill>
              </a:defRPr>
            </a:lvl4pPr>
            <a:lvl5pPr lvl="4" rtl="0" algn="ctr">
              <a:lnSpc>
                <a:spcPct val="90000"/>
              </a:lnSpc>
              <a:spcBef>
                <a:spcPts val="500"/>
              </a:spcBef>
              <a:spcAft>
                <a:spcPts val="0"/>
              </a:spcAft>
              <a:buClr>
                <a:srgbClr val="888888"/>
              </a:buClr>
              <a:buSzPts val="3000"/>
              <a:buNone/>
              <a:defRPr>
                <a:solidFill>
                  <a:srgbClr val="888888"/>
                </a:solidFill>
              </a:defRPr>
            </a:lvl5pPr>
            <a:lvl6pPr lvl="5" rtl="0" algn="ctr">
              <a:lnSpc>
                <a:spcPct val="90000"/>
              </a:lnSpc>
              <a:spcBef>
                <a:spcPts val="500"/>
              </a:spcBef>
              <a:spcAft>
                <a:spcPts val="0"/>
              </a:spcAft>
              <a:buClr>
                <a:srgbClr val="888888"/>
              </a:buClr>
              <a:buSzPts val="2700"/>
              <a:buNone/>
              <a:defRPr>
                <a:solidFill>
                  <a:srgbClr val="888888"/>
                </a:solidFill>
              </a:defRPr>
            </a:lvl6pPr>
            <a:lvl7pPr lvl="6" rtl="0" algn="ctr">
              <a:lnSpc>
                <a:spcPct val="90000"/>
              </a:lnSpc>
              <a:spcBef>
                <a:spcPts val="500"/>
              </a:spcBef>
              <a:spcAft>
                <a:spcPts val="0"/>
              </a:spcAft>
              <a:buClr>
                <a:srgbClr val="888888"/>
              </a:buClr>
              <a:buSzPts val="2700"/>
              <a:buNone/>
              <a:defRPr>
                <a:solidFill>
                  <a:srgbClr val="888888"/>
                </a:solidFill>
              </a:defRPr>
            </a:lvl7pPr>
            <a:lvl8pPr lvl="7" rtl="0" algn="ctr">
              <a:lnSpc>
                <a:spcPct val="90000"/>
              </a:lnSpc>
              <a:spcBef>
                <a:spcPts val="500"/>
              </a:spcBef>
              <a:spcAft>
                <a:spcPts val="0"/>
              </a:spcAft>
              <a:buClr>
                <a:srgbClr val="888888"/>
              </a:buClr>
              <a:buSzPts val="2700"/>
              <a:buNone/>
              <a:defRPr>
                <a:solidFill>
                  <a:srgbClr val="888888"/>
                </a:solidFill>
              </a:defRPr>
            </a:lvl8pPr>
            <a:lvl9pPr lvl="8" rtl="0" algn="ctr">
              <a:lnSpc>
                <a:spcPct val="90000"/>
              </a:lnSpc>
              <a:spcBef>
                <a:spcPts val="500"/>
              </a:spcBef>
              <a:spcAft>
                <a:spcPts val="0"/>
              </a:spcAft>
              <a:buClr>
                <a:srgbClr val="888888"/>
              </a:buClr>
              <a:buSzPts val="2700"/>
              <a:buNone/>
              <a:defRPr>
                <a:solidFill>
                  <a:srgbClr val="888888"/>
                </a:solidFill>
              </a:defRPr>
            </a:lvl9pPr>
          </a:lstStyle>
          <a:p/>
        </p:txBody>
      </p:sp>
      <p:sp>
        <p:nvSpPr>
          <p:cNvPr id="649" name="Google Shape;649;p50"/>
          <p:cNvSpPr txBox="1"/>
          <p:nvPr>
            <p:ph idx="3" type="body"/>
          </p:nvPr>
        </p:nvSpPr>
        <p:spPr>
          <a:xfrm>
            <a:off x="9425029" y="6639402"/>
            <a:ext cx="8710800" cy="8382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1000"/>
              </a:spcBef>
              <a:spcAft>
                <a:spcPts val="0"/>
              </a:spcAft>
              <a:buClr>
                <a:srgbClr val="7F7F7F"/>
              </a:buClr>
              <a:buSzPts val="7800"/>
              <a:buNone/>
              <a:defRPr b="0" i="0" sz="5200">
                <a:solidFill>
                  <a:srgbClr val="7F7F7F"/>
                </a:solidFill>
                <a:latin typeface="Arial"/>
                <a:ea typeface="Arial"/>
                <a:cs typeface="Arial"/>
                <a:sym typeface="Arial"/>
              </a:defRPr>
            </a:lvl1pPr>
            <a:lvl2pPr indent="-228600" lvl="1" marL="914400" rtl="0" algn="l">
              <a:lnSpc>
                <a:spcPct val="90000"/>
              </a:lnSpc>
              <a:spcBef>
                <a:spcPts val="500"/>
              </a:spcBef>
              <a:spcAft>
                <a:spcPts val="0"/>
              </a:spcAft>
              <a:buClr>
                <a:schemeClr val="dk1"/>
              </a:buClr>
              <a:buSzPts val="6000"/>
              <a:buNone/>
              <a:defRPr b="0" i="0" sz="4000">
                <a:latin typeface="Raleway Thin"/>
                <a:ea typeface="Raleway Thin"/>
                <a:cs typeface="Raleway Thin"/>
                <a:sym typeface="Raleway Thin"/>
              </a:defRPr>
            </a:lvl2pPr>
            <a:lvl3pPr indent="-228600" lvl="2" marL="1371600" rtl="0" algn="l">
              <a:lnSpc>
                <a:spcPct val="90000"/>
              </a:lnSpc>
              <a:spcBef>
                <a:spcPts val="500"/>
              </a:spcBef>
              <a:spcAft>
                <a:spcPts val="0"/>
              </a:spcAft>
              <a:buClr>
                <a:schemeClr val="dk1"/>
              </a:buClr>
              <a:buSzPts val="6000"/>
              <a:buNone/>
              <a:defRPr b="0" i="0" sz="4000">
                <a:latin typeface="Raleway Thin"/>
                <a:ea typeface="Raleway Thin"/>
                <a:cs typeface="Raleway Thin"/>
                <a:sym typeface="Raleway Thin"/>
              </a:defRPr>
            </a:lvl3pPr>
            <a:lvl4pPr indent="-228600" lvl="3" marL="1828800" rtl="0" algn="l">
              <a:lnSpc>
                <a:spcPct val="90000"/>
              </a:lnSpc>
              <a:spcBef>
                <a:spcPts val="500"/>
              </a:spcBef>
              <a:spcAft>
                <a:spcPts val="0"/>
              </a:spcAft>
              <a:buClr>
                <a:schemeClr val="dk1"/>
              </a:buClr>
              <a:buSzPts val="6000"/>
              <a:buNone/>
              <a:defRPr b="0" i="0" sz="4000">
                <a:latin typeface="Raleway Thin"/>
                <a:ea typeface="Raleway Thin"/>
                <a:cs typeface="Raleway Thin"/>
                <a:sym typeface="Raleway Thin"/>
              </a:defRPr>
            </a:lvl4pPr>
            <a:lvl5pPr indent="-228600" lvl="4" marL="2286000" rtl="0" algn="l">
              <a:lnSpc>
                <a:spcPct val="90000"/>
              </a:lnSpc>
              <a:spcBef>
                <a:spcPts val="500"/>
              </a:spcBef>
              <a:spcAft>
                <a:spcPts val="0"/>
              </a:spcAft>
              <a:buClr>
                <a:schemeClr val="dk1"/>
              </a:buClr>
              <a:buSzPts val="6000"/>
              <a:buNone/>
              <a:defRPr b="0" i="0" sz="4000">
                <a:latin typeface="Raleway Thin"/>
                <a:ea typeface="Raleway Thin"/>
                <a:cs typeface="Raleway Thin"/>
                <a:sym typeface="Raleway Thin"/>
              </a:defRPr>
            </a:lvl5pPr>
            <a:lvl6pPr indent="-400050" lvl="5" marL="2743200" rtl="0" algn="l">
              <a:lnSpc>
                <a:spcPct val="90000"/>
              </a:lnSpc>
              <a:spcBef>
                <a:spcPts val="500"/>
              </a:spcBef>
              <a:spcAft>
                <a:spcPts val="0"/>
              </a:spcAft>
              <a:buClr>
                <a:schemeClr val="dk1"/>
              </a:buClr>
              <a:buSzPts val="2700"/>
              <a:buChar char="•"/>
              <a:defRPr/>
            </a:lvl6pPr>
            <a:lvl7pPr indent="-400050" lvl="6" marL="3200400" rtl="0" algn="l">
              <a:lnSpc>
                <a:spcPct val="90000"/>
              </a:lnSpc>
              <a:spcBef>
                <a:spcPts val="500"/>
              </a:spcBef>
              <a:spcAft>
                <a:spcPts val="0"/>
              </a:spcAft>
              <a:buClr>
                <a:schemeClr val="dk1"/>
              </a:buClr>
              <a:buSzPts val="2700"/>
              <a:buChar char="•"/>
              <a:defRPr/>
            </a:lvl7pPr>
            <a:lvl8pPr indent="-400050" lvl="7" marL="3657600" rtl="0" algn="l">
              <a:lnSpc>
                <a:spcPct val="90000"/>
              </a:lnSpc>
              <a:spcBef>
                <a:spcPts val="500"/>
              </a:spcBef>
              <a:spcAft>
                <a:spcPts val="0"/>
              </a:spcAft>
              <a:buClr>
                <a:schemeClr val="dk1"/>
              </a:buClr>
              <a:buSzPts val="2700"/>
              <a:buChar char="•"/>
              <a:defRPr/>
            </a:lvl8pPr>
            <a:lvl9pPr indent="-400050" lvl="8" marL="4114800" rtl="0" algn="l">
              <a:lnSpc>
                <a:spcPct val="90000"/>
              </a:lnSpc>
              <a:spcBef>
                <a:spcPts val="500"/>
              </a:spcBef>
              <a:spcAft>
                <a:spcPts val="0"/>
              </a:spcAft>
              <a:buClr>
                <a:schemeClr val="dk1"/>
              </a:buClr>
              <a:buSzPts val="2700"/>
              <a:buChar char="•"/>
              <a:defRPr/>
            </a:lvl9pPr>
          </a:lstStyle>
          <a:p/>
        </p:txBody>
      </p:sp>
      <p:pic>
        <p:nvPicPr>
          <p:cNvPr id="650" name="Google Shape;650;p50"/>
          <p:cNvPicPr preferRelativeResize="0"/>
          <p:nvPr/>
        </p:nvPicPr>
        <p:blipFill rotWithShape="1">
          <a:blip r:embed="rId2">
            <a:alphaModFix/>
          </a:blip>
          <a:srcRect b="0" l="0" r="0" t="0"/>
          <a:stretch/>
        </p:blipFill>
        <p:spPr>
          <a:xfrm>
            <a:off x="9425031" y="758486"/>
            <a:ext cx="4944116" cy="1489415"/>
          </a:xfrm>
          <a:prstGeom prst="rect">
            <a:avLst/>
          </a:prstGeom>
          <a:noFill/>
          <a:ln>
            <a:noFill/>
          </a:ln>
        </p:spPr>
      </p:pic>
      <p:grpSp>
        <p:nvGrpSpPr>
          <p:cNvPr id="651" name="Google Shape;651;p50"/>
          <p:cNvGrpSpPr/>
          <p:nvPr/>
        </p:nvGrpSpPr>
        <p:grpSpPr>
          <a:xfrm>
            <a:off x="1" y="0"/>
            <a:ext cx="8879738" cy="6511808"/>
            <a:chOff x="0" y="0"/>
            <a:chExt cx="13716000" cy="10058400"/>
          </a:xfrm>
        </p:grpSpPr>
        <p:sp>
          <p:nvSpPr>
            <p:cNvPr id="652" name="Google Shape;652;p50"/>
            <p:cNvSpPr/>
            <p:nvPr/>
          </p:nvSpPr>
          <p:spPr>
            <a:xfrm>
              <a:off x="0" y="0"/>
              <a:ext cx="6858000" cy="5029200"/>
            </a:xfrm>
            <a:prstGeom prst="rect">
              <a:avLst/>
            </a:prstGeom>
            <a:solidFill>
              <a:schemeClr val="lt2">
                <a:alpha val="49410"/>
              </a:schemeClr>
            </a:solidFill>
            <a:ln>
              <a:noFill/>
            </a:ln>
          </p:spPr>
          <p:txBody>
            <a:bodyPr anchorCtr="0" anchor="ctr" bIns="68550" lIns="137150" spcFirstLastPara="1" rIns="137150" wrap="square" tIns="6855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Arial"/>
                <a:ea typeface="Arial"/>
                <a:cs typeface="Arial"/>
                <a:sym typeface="Arial"/>
              </a:endParaRPr>
            </a:p>
          </p:txBody>
        </p:sp>
        <p:sp>
          <p:nvSpPr>
            <p:cNvPr id="653" name="Google Shape;653;p50"/>
            <p:cNvSpPr/>
            <p:nvPr/>
          </p:nvSpPr>
          <p:spPr>
            <a:xfrm>
              <a:off x="0" y="5029200"/>
              <a:ext cx="6858000" cy="5029200"/>
            </a:xfrm>
            <a:prstGeom prst="rect">
              <a:avLst/>
            </a:prstGeom>
            <a:solidFill>
              <a:schemeClr val="accent4">
                <a:alpha val="49410"/>
              </a:schemeClr>
            </a:solidFill>
            <a:ln>
              <a:noFill/>
            </a:ln>
          </p:spPr>
          <p:txBody>
            <a:bodyPr anchorCtr="0" anchor="ctr" bIns="68550" lIns="137150" spcFirstLastPara="1" rIns="137150" wrap="square" tIns="6855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Arial"/>
                <a:ea typeface="Arial"/>
                <a:cs typeface="Arial"/>
                <a:sym typeface="Arial"/>
              </a:endParaRPr>
            </a:p>
          </p:txBody>
        </p:sp>
        <p:sp>
          <p:nvSpPr>
            <p:cNvPr id="654" name="Google Shape;654;p50"/>
            <p:cNvSpPr/>
            <p:nvPr/>
          </p:nvSpPr>
          <p:spPr>
            <a:xfrm>
              <a:off x="6858000" y="5029200"/>
              <a:ext cx="6858000" cy="5029200"/>
            </a:xfrm>
            <a:prstGeom prst="rect">
              <a:avLst/>
            </a:prstGeom>
            <a:solidFill>
              <a:schemeClr val="accent6">
                <a:alpha val="49410"/>
              </a:schemeClr>
            </a:solidFill>
            <a:ln>
              <a:noFill/>
            </a:ln>
          </p:spPr>
          <p:txBody>
            <a:bodyPr anchorCtr="0" anchor="ctr" bIns="68550" lIns="137150" spcFirstLastPara="1" rIns="137150" wrap="square" tIns="6855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Arial"/>
                <a:ea typeface="Arial"/>
                <a:cs typeface="Arial"/>
                <a:sym typeface="Arial"/>
              </a:endParaRPr>
            </a:p>
          </p:txBody>
        </p:sp>
        <p:sp>
          <p:nvSpPr>
            <p:cNvPr id="655" name="Google Shape;655;p50"/>
            <p:cNvSpPr/>
            <p:nvPr/>
          </p:nvSpPr>
          <p:spPr>
            <a:xfrm>
              <a:off x="6858000" y="0"/>
              <a:ext cx="6858000" cy="5029200"/>
            </a:xfrm>
            <a:prstGeom prst="rect">
              <a:avLst/>
            </a:prstGeom>
            <a:solidFill>
              <a:schemeClr val="accent5">
                <a:alpha val="49410"/>
              </a:schemeClr>
            </a:solidFill>
            <a:ln>
              <a:noFill/>
            </a:ln>
          </p:spPr>
          <p:txBody>
            <a:bodyPr anchorCtr="0" anchor="ctr" bIns="68550" lIns="137150" spcFirstLastPara="1" rIns="137150" wrap="square" tIns="6855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Arial"/>
                <a:ea typeface="Arial"/>
                <a:cs typeface="Arial"/>
                <a:sym typeface="Arial"/>
              </a:endParaRPr>
            </a:p>
          </p:txBody>
        </p:sp>
      </p:grpSp>
      <p:sp>
        <p:nvSpPr>
          <p:cNvPr id="656" name="Google Shape;656;p50"/>
          <p:cNvSpPr/>
          <p:nvPr/>
        </p:nvSpPr>
        <p:spPr>
          <a:xfrm>
            <a:off x="17348259" y="9361851"/>
            <a:ext cx="267000" cy="2670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657" name="Google Shape;657;p50"/>
          <p:cNvSpPr/>
          <p:nvPr/>
        </p:nvSpPr>
        <p:spPr>
          <a:xfrm>
            <a:off x="16859309" y="9361851"/>
            <a:ext cx="267000" cy="2670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658" name="Google Shape;658;p50"/>
          <p:cNvSpPr/>
          <p:nvPr/>
        </p:nvSpPr>
        <p:spPr>
          <a:xfrm>
            <a:off x="16370360" y="9361851"/>
            <a:ext cx="267000" cy="2670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659" name="Google Shape;659;p50"/>
          <p:cNvSpPr/>
          <p:nvPr/>
        </p:nvSpPr>
        <p:spPr>
          <a:xfrm>
            <a:off x="15881409" y="9361851"/>
            <a:ext cx="267000" cy="2670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cxnSp>
        <p:nvCxnSpPr>
          <p:cNvPr id="660" name="Google Shape;660;p50"/>
          <p:cNvCxnSpPr/>
          <p:nvPr/>
        </p:nvCxnSpPr>
        <p:spPr>
          <a:xfrm flipH="1" rot="10800000">
            <a:off x="9425031" y="6487346"/>
            <a:ext cx="8566200" cy="25200"/>
          </a:xfrm>
          <a:prstGeom prst="straightConnector1">
            <a:avLst/>
          </a:prstGeom>
          <a:noFill/>
          <a:ln cap="flat" cmpd="sng" w="9525">
            <a:solidFill>
              <a:schemeClr val="dk1"/>
            </a:solidFill>
            <a:prstDash val="solid"/>
            <a:miter lim="800000"/>
            <a:headEnd len="sm" w="sm" type="none"/>
            <a:tailEnd len="sm" w="sm" type="none"/>
          </a:ln>
        </p:spPr>
      </p:cxn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ta Orange">
  <p:cSld name="Data Orange">
    <p:spTree>
      <p:nvGrpSpPr>
        <p:cNvPr id="661" name="Shape 661"/>
        <p:cNvGrpSpPr/>
        <p:nvPr/>
      </p:nvGrpSpPr>
      <p:grpSpPr>
        <a:xfrm>
          <a:off x="0" y="0"/>
          <a:ext cx="0" cy="0"/>
          <a:chOff x="0" y="0"/>
          <a:chExt cx="0" cy="0"/>
        </a:xfrm>
      </p:grpSpPr>
      <p:sp>
        <p:nvSpPr>
          <p:cNvPr id="662" name="Google Shape;662;p51"/>
          <p:cNvSpPr/>
          <p:nvPr/>
        </p:nvSpPr>
        <p:spPr>
          <a:xfrm>
            <a:off x="9805182" y="0"/>
            <a:ext cx="8483100" cy="102870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663" name="Google Shape;663;p51"/>
          <p:cNvSpPr txBox="1"/>
          <p:nvPr>
            <p:ph idx="1" type="body"/>
          </p:nvPr>
        </p:nvSpPr>
        <p:spPr>
          <a:xfrm>
            <a:off x="909126" y="2628900"/>
            <a:ext cx="8235000" cy="659700"/>
          </a:xfrm>
          <a:prstGeom prst="rect">
            <a:avLst/>
          </a:prstGeom>
          <a:noFill/>
          <a:ln>
            <a:noFill/>
          </a:ln>
        </p:spPr>
        <p:txBody>
          <a:bodyPr anchorCtr="0" anchor="b" bIns="0" lIns="0" spcFirstLastPara="1" rIns="0" wrap="square" tIns="0">
            <a:noAutofit/>
          </a:bodyPr>
          <a:lstStyle>
            <a:lvl1pPr indent="-228600" lvl="0" marL="457200" rtl="0" algn="l">
              <a:lnSpc>
                <a:spcPct val="90000"/>
              </a:lnSpc>
              <a:spcBef>
                <a:spcPts val="1000"/>
              </a:spcBef>
              <a:spcAft>
                <a:spcPts val="0"/>
              </a:spcAft>
              <a:buClr>
                <a:srgbClr val="7F7F7F"/>
              </a:buClr>
              <a:buSzPts val="4800"/>
              <a:buNone/>
              <a:defRPr b="0" i="0" sz="3200">
                <a:solidFill>
                  <a:srgbClr val="7F7F7F"/>
                </a:solidFill>
                <a:latin typeface="Arial"/>
                <a:ea typeface="Arial"/>
                <a:cs typeface="Arial"/>
                <a:sym typeface="Arial"/>
              </a:defRPr>
            </a:lvl1pPr>
            <a:lvl2pPr indent="-228600" lvl="1" marL="914400" rtl="0" algn="l">
              <a:lnSpc>
                <a:spcPct val="90000"/>
              </a:lnSpc>
              <a:spcBef>
                <a:spcPts val="500"/>
              </a:spcBef>
              <a:spcAft>
                <a:spcPts val="0"/>
              </a:spcAft>
              <a:buClr>
                <a:schemeClr val="dk1"/>
              </a:buClr>
              <a:buSzPts val="3000"/>
              <a:buNone/>
              <a:defRPr b="1" sz="2000"/>
            </a:lvl2pPr>
            <a:lvl3pPr indent="-228600" lvl="2" marL="1371600" rtl="0" algn="l">
              <a:lnSpc>
                <a:spcPct val="90000"/>
              </a:lnSpc>
              <a:spcBef>
                <a:spcPts val="500"/>
              </a:spcBef>
              <a:spcAft>
                <a:spcPts val="0"/>
              </a:spcAft>
              <a:buClr>
                <a:schemeClr val="dk1"/>
              </a:buClr>
              <a:buSzPts val="2700"/>
              <a:buNone/>
              <a:defRPr b="1" sz="1800"/>
            </a:lvl3pPr>
            <a:lvl4pPr indent="-228600" lvl="3" marL="1828800" rtl="0" algn="l">
              <a:lnSpc>
                <a:spcPct val="90000"/>
              </a:lnSpc>
              <a:spcBef>
                <a:spcPts val="500"/>
              </a:spcBef>
              <a:spcAft>
                <a:spcPts val="0"/>
              </a:spcAft>
              <a:buClr>
                <a:schemeClr val="dk1"/>
              </a:buClr>
              <a:buSzPts val="2400"/>
              <a:buNone/>
              <a:defRPr b="1" sz="1600"/>
            </a:lvl4pPr>
            <a:lvl5pPr indent="-228600" lvl="4" marL="2286000" rtl="0" algn="l">
              <a:lnSpc>
                <a:spcPct val="90000"/>
              </a:lnSpc>
              <a:spcBef>
                <a:spcPts val="500"/>
              </a:spcBef>
              <a:spcAft>
                <a:spcPts val="0"/>
              </a:spcAft>
              <a:buClr>
                <a:schemeClr val="dk1"/>
              </a:buClr>
              <a:buSzPts val="2400"/>
              <a:buNone/>
              <a:defRPr b="1" sz="1600"/>
            </a:lvl5pPr>
            <a:lvl6pPr indent="-228600" lvl="5" marL="2743200" rtl="0" algn="l">
              <a:lnSpc>
                <a:spcPct val="90000"/>
              </a:lnSpc>
              <a:spcBef>
                <a:spcPts val="500"/>
              </a:spcBef>
              <a:spcAft>
                <a:spcPts val="0"/>
              </a:spcAft>
              <a:buClr>
                <a:schemeClr val="dk1"/>
              </a:buClr>
              <a:buSzPts val="2400"/>
              <a:buNone/>
              <a:defRPr b="1" sz="1600"/>
            </a:lvl6pPr>
            <a:lvl7pPr indent="-228600" lvl="6" marL="3200400" rtl="0" algn="l">
              <a:lnSpc>
                <a:spcPct val="90000"/>
              </a:lnSpc>
              <a:spcBef>
                <a:spcPts val="500"/>
              </a:spcBef>
              <a:spcAft>
                <a:spcPts val="0"/>
              </a:spcAft>
              <a:buClr>
                <a:schemeClr val="dk1"/>
              </a:buClr>
              <a:buSzPts val="2400"/>
              <a:buNone/>
              <a:defRPr b="1" sz="1600"/>
            </a:lvl7pPr>
            <a:lvl8pPr indent="-228600" lvl="7" marL="3657600" rtl="0" algn="l">
              <a:lnSpc>
                <a:spcPct val="90000"/>
              </a:lnSpc>
              <a:spcBef>
                <a:spcPts val="500"/>
              </a:spcBef>
              <a:spcAft>
                <a:spcPts val="0"/>
              </a:spcAft>
              <a:buClr>
                <a:schemeClr val="dk1"/>
              </a:buClr>
              <a:buSzPts val="2400"/>
              <a:buNone/>
              <a:defRPr b="1" sz="1600"/>
            </a:lvl8pPr>
            <a:lvl9pPr indent="-228600" lvl="8" marL="4114800" rtl="0" algn="l">
              <a:lnSpc>
                <a:spcPct val="90000"/>
              </a:lnSpc>
              <a:spcBef>
                <a:spcPts val="500"/>
              </a:spcBef>
              <a:spcAft>
                <a:spcPts val="0"/>
              </a:spcAft>
              <a:buClr>
                <a:schemeClr val="dk1"/>
              </a:buClr>
              <a:buSzPts val="2400"/>
              <a:buNone/>
              <a:defRPr b="1" sz="1600"/>
            </a:lvl9pPr>
          </a:lstStyle>
          <a:p/>
        </p:txBody>
      </p:sp>
      <p:sp>
        <p:nvSpPr>
          <p:cNvPr id="664" name="Google Shape;664;p51"/>
          <p:cNvSpPr txBox="1"/>
          <p:nvPr>
            <p:ph idx="2" type="body"/>
          </p:nvPr>
        </p:nvSpPr>
        <p:spPr>
          <a:xfrm>
            <a:off x="909125" y="3490913"/>
            <a:ext cx="8235000" cy="5527800"/>
          </a:xfrm>
          <a:prstGeom prst="rect">
            <a:avLst/>
          </a:prstGeom>
          <a:noFill/>
          <a:ln>
            <a:noFill/>
          </a:ln>
        </p:spPr>
        <p:txBody>
          <a:bodyPr anchorCtr="0" anchor="t" bIns="0" lIns="0" spcFirstLastPara="1" rIns="0" wrap="square" tIns="0">
            <a:normAutofit/>
          </a:bodyPr>
          <a:lstStyle>
            <a:lvl1pPr indent="-228600" lvl="0" marL="457200" rtl="0" algn="l">
              <a:lnSpc>
                <a:spcPct val="90000"/>
              </a:lnSpc>
              <a:spcBef>
                <a:spcPts val="1000"/>
              </a:spcBef>
              <a:spcAft>
                <a:spcPts val="0"/>
              </a:spcAft>
              <a:buClr>
                <a:schemeClr val="dk1"/>
              </a:buClr>
              <a:buSzPts val="3600"/>
              <a:buNone/>
              <a:defRPr b="0" i="0" sz="2400">
                <a:latin typeface="Arial"/>
                <a:ea typeface="Arial"/>
                <a:cs typeface="Arial"/>
                <a:sym typeface="Arial"/>
              </a:defRPr>
            </a:lvl1pPr>
            <a:lvl2pPr indent="-228600" lvl="1" marL="914400" rtl="0" algn="l">
              <a:lnSpc>
                <a:spcPct val="90000"/>
              </a:lnSpc>
              <a:spcBef>
                <a:spcPts val="500"/>
              </a:spcBef>
              <a:spcAft>
                <a:spcPts val="0"/>
              </a:spcAft>
              <a:buClr>
                <a:schemeClr val="dk1"/>
              </a:buClr>
              <a:buSzPts val="3600"/>
              <a:buNone/>
              <a:defRPr sz="2400"/>
            </a:lvl2pPr>
            <a:lvl3pPr indent="-228600" lvl="2" marL="1371600" rtl="0" algn="l">
              <a:lnSpc>
                <a:spcPct val="90000"/>
              </a:lnSpc>
              <a:spcBef>
                <a:spcPts val="500"/>
              </a:spcBef>
              <a:spcAft>
                <a:spcPts val="0"/>
              </a:spcAft>
              <a:buClr>
                <a:schemeClr val="dk1"/>
              </a:buClr>
              <a:buSzPts val="3600"/>
              <a:buNone/>
              <a:defRPr sz="2400"/>
            </a:lvl3pPr>
            <a:lvl4pPr indent="-228600" lvl="3" marL="1828800" rtl="0" algn="l">
              <a:lnSpc>
                <a:spcPct val="90000"/>
              </a:lnSpc>
              <a:spcBef>
                <a:spcPts val="500"/>
              </a:spcBef>
              <a:spcAft>
                <a:spcPts val="0"/>
              </a:spcAft>
              <a:buClr>
                <a:schemeClr val="dk1"/>
              </a:buClr>
              <a:buSzPts val="3600"/>
              <a:buNone/>
              <a:defRPr sz="2400"/>
            </a:lvl4pPr>
            <a:lvl5pPr indent="-228600" lvl="4" marL="2286000" rtl="0" algn="l">
              <a:lnSpc>
                <a:spcPct val="90000"/>
              </a:lnSpc>
              <a:spcBef>
                <a:spcPts val="500"/>
              </a:spcBef>
              <a:spcAft>
                <a:spcPts val="0"/>
              </a:spcAft>
              <a:buClr>
                <a:schemeClr val="dk1"/>
              </a:buClr>
              <a:buSzPts val="3600"/>
              <a:buNone/>
              <a:defRPr sz="2400"/>
            </a:lvl5pPr>
            <a:lvl6pPr indent="-400050" lvl="5" marL="2743200" rtl="0" algn="l">
              <a:lnSpc>
                <a:spcPct val="90000"/>
              </a:lnSpc>
              <a:spcBef>
                <a:spcPts val="500"/>
              </a:spcBef>
              <a:spcAft>
                <a:spcPts val="0"/>
              </a:spcAft>
              <a:buClr>
                <a:schemeClr val="dk1"/>
              </a:buClr>
              <a:buSzPts val="2700"/>
              <a:buChar char="•"/>
              <a:defRPr/>
            </a:lvl6pPr>
            <a:lvl7pPr indent="-400050" lvl="6" marL="3200400" rtl="0" algn="l">
              <a:lnSpc>
                <a:spcPct val="90000"/>
              </a:lnSpc>
              <a:spcBef>
                <a:spcPts val="500"/>
              </a:spcBef>
              <a:spcAft>
                <a:spcPts val="0"/>
              </a:spcAft>
              <a:buClr>
                <a:schemeClr val="dk1"/>
              </a:buClr>
              <a:buSzPts val="2700"/>
              <a:buChar char="•"/>
              <a:defRPr/>
            </a:lvl7pPr>
            <a:lvl8pPr indent="-400050" lvl="7" marL="3657600" rtl="0" algn="l">
              <a:lnSpc>
                <a:spcPct val="90000"/>
              </a:lnSpc>
              <a:spcBef>
                <a:spcPts val="500"/>
              </a:spcBef>
              <a:spcAft>
                <a:spcPts val="0"/>
              </a:spcAft>
              <a:buClr>
                <a:schemeClr val="dk1"/>
              </a:buClr>
              <a:buSzPts val="2700"/>
              <a:buChar char="•"/>
              <a:defRPr/>
            </a:lvl8pPr>
            <a:lvl9pPr indent="-400050" lvl="8" marL="4114800" rtl="0" algn="l">
              <a:lnSpc>
                <a:spcPct val="90000"/>
              </a:lnSpc>
              <a:spcBef>
                <a:spcPts val="500"/>
              </a:spcBef>
              <a:spcAft>
                <a:spcPts val="0"/>
              </a:spcAft>
              <a:buClr>
                <a:schemeClr val="dk1"/>
              </a:buClr>
              <a:buSzPts val="2700"/>
              <a:buChar char="•"/>
              <a:defRPr/>
            </a:lvl9pPr>
          </a:lstStyle>
          <a:p/>
        </p:txBody>
      </p:sp>
      <p:sp>
        <p:nvSpPr>
          <p:cNvPr id="665" name="Google Shape;665;p51"/>
          <p:cNvSpPr txBox="1"/>
          <p:nvPr>
            <p:ph idx="3" type="body"/>
          </p:nvPr>
        </p:nvSpPr>
        <p:spPr>
          <a:xfrm>
            <a:off x="10439400" y="1638306"/>
            <a:ext cx="7325100" cy="7395900"/>
          </a:xfrm>
          <a:prstGeom prst="rect">
            <a:avLst/>
          </a:prstGeom>
          <a:noFill/>
          <a:ln>
            <a:noFill/>
          </a:ln>
        </p:spPr>
        <p:txBody>
          <a:bodyPr anchorCtr="0" anchor="t" bIns="0" lIns="0" spcFirstLastPara="1" rIns="0" wrap="square" tIns="0">
            <a:normAutofit/>
          </a:bodyPr>
          <a:lstStyle>
            <a:lvl1pPr indent="-228600" lvl="0" marL="457200" rtl="0" algn="l">
              <a:lnSpc>
                <a:spcPct val="90000"/>
              </a:lnSpc>
              <a:spcBef>
                <a:spcPts val="1000"/>
              </a:spcBef>
              <a:spcAft>
                <a:spcPts val="0"/>
              </a:spcAft>
              <a:buClr>
                <a:schemeClr val="dk1"/>
              </a:buClr>
              <a:buSzPts val="3600"/>
              <a:buNone/>
              <a:defRPr b="0" i="0" sz="2400">
                <a:latin typeface="Arial"/>
                <a:ea typeface="Arial"/>
                <a:cs typeface="Arial"/>
                <a:sym typeface="Arial"/>
              </a:defRPr>
            </a:lvl1pPr>
            <a:lvl2pPr indent="-228600" lvl="1" marL="914400" rtl="0" algn="l">
              <a:lnSpc>
                <a:spcPct val="90000"/>
              </a:lnSpc>
              <a:spcBef>
                <a:spcPts val="500"/>
              </a:spcBef>
              <a:spcAft>
                <a:spcPts val="0"/>
              </a:spcAft>
              <a:buClr>
                <a:schemeClr val="dk1"/>
              </a:buClr>
              <a:buSzPts val="3600"/>
              <a:buNone/>
              <a:defRPr sz="2400"/>
            </a:lvl2pPr>
            <a:lvl3pPr indent="-228600" lvl="2" marL="1371600" rtl="0" algn="l">
              <a:lnSpc>
                <a:spcPct val="90000"/>
              </a:lnSpc>
              <a:spcBef>
                <a:spcPts val="500"/>
              </a:spcBef>
              <a:spcAft>
                <a:spcPts val="0"/>
              </a:spcAft>
              <a:buClr>
                <a:schemeClr val="dk1"/>
              </a:buClr>
              <a:buSzPts val="3600"/>
              <a:buNone/>
              <a:defRPr sz="2400"/>
            </a:lvl3pPr>
            <a:lvl4pPr indent="-228600" lvl="3" marL="1828800" rtl="0" algn="l">
              <a:lnSpc>
                <a:spcPct val="90000"/>
              </a:lnSpc>
              <a:spcBef>
                <a:spcPts val="500"/>
              </a:spcBef>
              <a:spcAft>
                <a:spcPts val="0"/>
              </a:spcAft>
              <a:buClr>
                <a:schemeClr val="dk1"/>
              </a:buClr>
              <a:buSzPts val="3600"/>
              <a:buNone/>
              <a:defRPr sz="2400"/>
            </a:lvl4pPr>
            <a:lvl5pPr indent="-228600" lvl="4" marL="2286000" rtl="0" algn="l">
              <a:lnSpc>
                <a:spcPct val="90000"/>
              </a:lnSpc>
              <a:spcBef>
                <a:spcPts val="500"/>
              </a:spcBef>
              <a:spcAft>
                <a:spcPts val="0"/>
              </a:spcAft>
              <a:buClr>
                <a:schemeClr val="dk1"/>
              </a:buClr>
              <a:buSzPts val="3600"/>
              <a:buNone/>
              <a:defRPr sz="2400"/>
            </a:lvl5pPr>
            <a:lvl6pPr indent="-400050" lvl="5" marL="2743200" rtl="0" algn="l">
              <a:lnSpc>
                <a:spcPct val="90000"/>
              </a:lnSpc>
              <a:spcBef>
                <a:spcPts val="500"/>
              </a:spcBef>
              <a:spcAft>
                <a:spcPts val="0"/>
              </a:spcAft>
              <a:buClr>
                <a:schemeClr val="dk1"/>
              </a:buClr>
              <a:buSzPts val="2700"/>
              <a:buChar char="•"/>
              <a:defRPr/>
            </a:lvl6pPr>
            <a:lvl7pPr indent="-400050" lvl="6" marL="3200400" rtl="0" algn="l">
              <a:lnSpc>
                <a:spcPct val="90000"/>
              </a:lnSpc>
              <a:spcBef>
                <a:spcPts val="500"/>
              </a:spcBef>
              <a:spcAft>
                <a:spcPts val="0"/>
              </a:spcAft>
              <a:buClr>
                <a:schemeClr val="dk1"/>
              </a:buClr>
              <a:buSzPts val="2700"/>
              <a:buChar char="•"/>
              <a:defRPr/>
            </a:lvl7pPr>
            <a:lvl8pPr indent="-400050" lvl="7" marL="3657600" rtl="0" algn="l">
              <a:lnSpc>
                <a:spcPct val="90000"/>
              </a:lnSpc>
              <a:spcBef>
                <a:spcPts val="500"/>
              </a:spcBef>
              <a:spcAft>
                <a:spcPts val="0"/>
              </a:spcAft>
              <a:buClr>
                <a:schemeClr val="dk1"/>
              </a:buClr>
              <a:buSzPts val="2700"/>
              <a:buChar char="•"/>
              <a:defRPr/>
            </a:lvl8pPr>
            <a:lvl9pPr indent="-400050" lvl="8" marL="4114800" rtl="0" algn="l">
              <a:lnSpc>
                <a:spcPct val="90000"/>
              </a:lnSpc>
              <a:spcBef>
                <a:spcPts val="500"/>
              </a:spcBef>
              <a:spcAft>
                <a:spcPts val="0"/>
              </a:spcAft>
              <a:buClr>
                <a:schemeClr val="dk1"/>
              </a:buClr>
              <a:buSzPts val="2700"/>
              <a:buChar char="•"/>
              <a:defRPr/>
            </a:lvl9pPr>
          </a:lstStyle>
          <a:p/>
        </p:txBody>
      </p:sp>
      <p:pic>
        <p:nvPicPr>
          <p:cNvPr id="666" name="Google Shape;666;p51"/>
          <p:cNvPicPr preferRelativeResize="0"/>
          <p:nvPr/>
        </p:nvPicPr>
        <p:blipFill rotWithShape="1">
          <a:blip r:embed="rId2">
            <a:alphaModFix/>
          </a:blip>
          <a:srcRect b="0" l="0" r="0" t="0"/>
          <a:stretch/>
        </p:blipFill>
        <p:spPr>
          <a:xfrm>
            <a:off x="16992600" y="528658"/>
            <a:ext cx="771977" cy="771977"/>
          </a:xfrm>
          <a:prstGeom prst="rect">
            <a:avLst/>
          </a:prstGeom>
          <a:noFill/>
          <a:ln>
            <a:noFill/>
          </a:ln>
        </p:spPr>
      </p:pic>
      <p:sp>
        <p:nvSpPr>
          <p:cNvPr id="667" name="Google Shape;667;p51"/>
          <p:cNvSpPr/>
          <p:nvPr/>
        </p:nvSpPr>
        <p:spPr>
          <a:xfrm>
            <a:off x="2343150" y="9487517"/>
            <a:ext cx="267000" cy="2670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668" name="Google Shape;668;p51"/>
          <p:cNvSpPr/>
          <p:nvPr/>
        </p:nvSpPr>
        <p:spPr>
          <a:xfrm>
            <a:off x="1854200" y="9487517"/>
            <a:ext cx="267000" cy="2670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669" name="Google Shape;669;p51"/>
          <p:cNvSpPr/>
          <p:nvPr/>
        </p:nvSpPr>
        <p:spPr>
          <a:xfrm>
            <a:off x="1365251" y="9487517"/>
            <a:ext cx="267000" cy="2670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670" name="Google Shape;670;p51"/>
          <p:cNvSpPr/>
          <p:nvPr/>
        </p:nvSpPr>
        <p:spPr>
          <a:xfrm>
            <a:off x="876300" y="9487517"/>
            <a:ext cx="267000" cy="2670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cxnSp>
        <p:nvCxnSpPr>
          <p:cNvPr id="671" name="Google Shape;671;p51"/>
          <p:cNvCxnSpPr/>
          <p:nvPr/>
        </p:nvCxnSpPr>
        <p:spPr>
          <a:xfrm>
            <a:off x="2981777" y="9754217"/>
            <a:ext cx="14783100" cy="0"/>
          </a:xfrm>
          <a:prstGeom prst="straightConnector1">
            <a:avLst/>
          </a:prstGeom>
          <a:noFill/>
          <a:ln cap="flat" cmpd="sng" w="9525">
            <a:solidFill>
              <a:schemeClr val="dk1"/>
            </a:solidFill>
            <a:prstDash val="solid"/>
            <a:miter lim="800000"/>
            <a:headEnd len="sm" w="sm" type="none"/>
            <a:tailEnd len="sm" w="sm" type="none"/>
          </a:ln>
        </p:spPr>
      </p:cxnSp>
      <p:sp>
        <p:nvSpPr>
          <p:cNvPr id="672" name="Google Shape;672;p51"/>
          <p:cNvSpPr txBox="1"/>
          <p:nvPr>
            <p:ph idx="12" type="sldNum"/>
          </p:nvPr>
        </p:nvSpPr>
        <p:spPr>
          <a:xfrm>
            <a:off x="15627095" y="9921240"/>
            <a:ext cx="2130600" cy="366000"/>
          </a:xfrm>
          <a:prstGeom prst="rect">
            <a:avLst/>
          </a:prstGeom>
          <a:noFill/>
          <a:ln>
            <a:noFill/>
          </a:ln>
        </p:spPr>
        <p:txBody>
          <a:bodyPr anchorCtr="0" anchor="t" bIns="137150" lIns="0" spcFirstLastPara="1" rIns="0" wrap="square" tIns="0">
            <a:noAutofit/>
          </a:bodyPr>
          <a:lstStyle>
            <a:lvl1pPr indent="0" lvl="0" marL="0" marR="0" rtl="0" algn="r">
              <a:spcBef>
                <a:spcPts val="0"/>
              </a:spcBef>
              <a:buClr>
                <a:schemeClr val="dk1"/>
              </a:buClr>
              <a:buSzPts val="2700"/>
              <a:buFont typeface="Calibri"/>
              <a:buNone/>
              <a:defRPr b="0" i="0" sz="2700" u="none" cap="none" strike="noStrike">
                <a:solidFill>
                  <a:schemeClr val="dk1"/>
                </a:solidFill>
                <a:latin typeface="Calibri"/>
                <a:ea typeface="Calibri"/>
                <a:cs typeface="Calibri"/>
                <a:sym typeface="Calibri"/>
              </a:defRPr>
            </a:lvl1pPr>
            <a:lvl2pPr indent="0" lvl="1" marL="0" marR="0" rtl="0" algn="r">
              <a:spcBef>
                <a:spcPts val="0"/>
              </a:spcBef>
              <a:buClr>
                <a:schemeClr val="dk1"/>
              </a:buClr>
              <a:buSzPts val="2700"/>
              <a:buFont typeface="Calibri"/>
              <a:buNone/>
              <a:defRPr b="0" i="0" sz="2700" u="none" cap="none" strike="noStrike">
                <a:solidFill>
                  <a:schemeClr val="dk1"/>
                </a:solidFill>
                <a:latin typeface="Calibri"/>
                <a:ea typeface="Calibri"/>
                <a:cs typeface="Calibri"/>
                <a:sym typeface="Calibri"/>
              </a:defRPr>
            </a:lvl2pPr>
            <a:lvl3pPr indent="0" lvl="2" marL="0" marR="0" rtl="0" algn="r">
              <a:spcBef>
                <a:spcPts val="0"/>
              </a:spcBef>
              <a:buClr>
                <a:schemeClr val="dk1"/>
              </a:buClr>
              <a:buSzPts val="2700"/>
              <a:buFont typeface="Calibri"/>
              <a:buNone/>
              <a:defRPr b="0" i="0" sz="2700" u="none" cap="none" strike="noStrike">
                <a:solidFill>
                  <a:schemeClr val="dk1"/>
                </a:solidFill>
                <a:latin typeface="Calibri"/>
                <a:ea typeface="Calibri"/>
                <a:cs typeface="Calibri"/>
                <a:sym typeface="Calibri"/>
              </a:defRPr>
            </a:lvl3pPr>
            <a:lvl4pPr indent="0" lvl="3" marL="0" marR="0" rtl="0" algn="r">
              <a:spcBef>
                <a:spcPts val="0"/>
              </a:spcBef>
              <a:buClr>
                <a:schemeClr val="dk1"/>
              </a:buClr>
              <a:buSzPts val="2700"/>
              <a:buFont typeface="Calibri"/>
              <a:buNone/>
              <a:defRPr b="0" i="0" sz="2700" u="none" cap="none" strike="noStrike">
                <a:solidFill>
                  <a:schemeClr val="dk1"/>
                </a:solidFill>
                <a:latin typeface="Calibri"/>
                <a:ea typeface="Calibri"/>
                <a:cs typeface="Calibri"/>
                <a:sym typeface="Calibri"/>
              </a:defRPr>
            </a:lvl4pPr>
            <a:lvl5pPr indent="0" lvl="4" marL="0" marR="0" rtl="0" algn="r">
              <a:spcBef>
                <a:spcPts val="0"/>
              </a:spcBef>
              <a:buClr>
                <a:schemeClr val="dk1"/>
              </a:buClr>
              <a:buSzPts val="2700"/>
              <a:buFont typeface="Calibri"/>
              <a:buNone/>
              <a:defRPr b="0" i="0" sz="2700" u="none" cap="none" strike="noStrike">
                <a:solidFill>
                  <a:schemeClr val="dk1"/>
                </a:solidFill>
                <a:latin typeface="Calibri"/>
                <a:ea typeface="Calibri"/>
                <a:cs typeface="Calibri"/>
                <a:sym typeface="Calibri"/>
              </a:defRPr>
            </a:lvl5pPr>
            <a:lvl6pPr indent="0" lvl="5" marL="0" marR="0" rtl="0" algn="r">
              <a:spcBef>
                <a:spcPts val="0"/>
              </a:spcBef>
              <a:buClr>
                <a:schemeClr val="dk1"/>
              </a:buClr>
              <a:buSzPts val="2700"/>
              <a:buFont typeface="Calibri"/>
              <a:buNone/>
              <a:defRPr b="0" i="0" sz="2700" u="none" cap="none" strike="noStrike">
                <a:solidFill>
                  <a:schemeClr val="dk1"/>
                </a:solidFill>
                <a:latin typeface="Calibri"/>
                <a:ea typeface="Calibri"/>
                <a:cs typeface="Calibri"/>
                <a:sym typeface="Calibri"/>
              </a:defRPr>
            </a:lvl6pPr>
            <a:lvl7pPr indent="0" lvl="6" marL="0" marR="0" rtl="0" algn="r">
              <a:spcBef>
                <a:spcPts val="0"/>
              </a:spcBef>
              <a:buClr>
                <a:schemeClr val="dk1"/>
              </a:buClr>
              <a:buSzPts val="2700"/>
              <a:buFont typeface="Calibri"/>
              <a:buNone/>
              <a:defRPr b="0" i="0" sz="2700" u="none" cap="none" strike="noStrike">
                <a:solidFill>
                  <a:schemeClr val="dk1"/>
                </a:solidFill>
                <a:latin typeface="Calibri"/>
                <a:ea typeface="Calibri"/>
                <a:cs typeface="Calibri"/>
                <a:sym typeface="Calibri"/>
              </a:defRPr>
            </a:lvl7pPr>
            <a:lvl8pPr indent="0" lvl="7" marL="0" marR="0" rtl="0" algn="r">
              <a:spcBef>
                <a:spcPts val="0"/>
              </a:spcBef>
              <a:buClr>
                <a:schemeClr val="dk1"/>
              </a:buClr>
              <a:buSzPts val="2700"/>
              <a:buFont typeface="Calibri"/>
              <a:buNone/>
              <a:defRPr b="0" i="0" sz="2700" u="none" cap="none" strike="noStrike">
                <a:solidFill>
                  <a:schemeClr val="dk1"/>
                </a:solidFill>
                <a:latin typeface="Calibri"/>
                <a:ea typeface="Calibri"/>
                <a:cs typeface="Calibri"/>
                <a:sym typeface="Calibri"/>
              </a:defRPr>
            </a:lvl8pPr>
            <a:lvl9pPr indent="0" lvl="8" marL="0" marR="0" rtl="0" algn="r">
              <a:spcBef>
                <a:spcPts val="0"/>
              </a:spcBef>
              <a:buClr>
                <a:schemeClr val="dk1"/>
              </a:buClr>
              <a:buSzPts val="2700"/>
              <a:buFont typeface="Calibri"/>
              <a:buNone/>
              <a:defRPr b="0" i="0" sz="27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673" name="Google Shape;673;p51"/>
          <p:cNvSpPr txBox="1"/>
          <p:nvPr>
            <p:ph type="title"/>
          </p:nvPr>
        </p:nvSpPr>
        <p:spPr>
          <a:xfrm>
            <a:off x="876300" y="952500"/>
            <a:ext cx="8268000" cy="990600"/>
          </a:xfrm>
          <a:prstGeom prst="rect">
            <a:avLst/>
          </a:prstGeom>
          <a:noFill/>
          <a:ln>
            <a:noFill/>
          </a:ln>
        </p:spPr>
        <p:txBody>
          <a:bodyPr anchorCtr="0" anchor="t" bIns="0" lIns="0" spcFirstLastPara="1" rIns="0" wrap="square" tIns="0">
            <a:normAutofit/>
          </a:bodyPr>
          <a:lstStyle>
            <a:lvl1pPr lvl="0" rtl="0" algn="l">
              <a:lnSpc>
                <a:spcPct val="90000"/>
              </a:lnSpc>
              <a:spcBef>
                <a:spcPts val="0"/>
              </a:spcBef>
              <a:spcAft>
                <a:spcPts val="0"/>
              </a:spcAft>
              <a:buClr>
                <a:schemeClr val="dk2"/>
              </a:buClr>
              <a:buSzPts val="2700"/>
              <a:buFont typeface="Arial"/>
              <a:buNone/>
              <a:defRPr b="0" i="0">
                <a:latin typeface="Arial"/>
                <a:ea typeface="Arial"/>
                <a:cs typeface="Arial"/>
                <a:sym typeface="Arial"/>
              </a:defRPr>
            </a:lvl1pPr>
            <a:lvl2pPr lvl="1" rtl="0">
              <a:spcBef>
                <a:spcPts val="0"/>
              </a:spcBef>
              <a:spcAft>
                <a:spcPts val="0"/>
              </a:spcAft>
              <a:buSzPts val="2100"/>
              <a:buNone/>
              <a:defRPr/>
            </a:lvl2pPr>
            <a:lvl3pPr lvl="2" rtl="0">
              <a:spcBef>
                <a:spcPts val="0"/>
              </a:spcBef>
              <a:spcAft>
                <a:spcPts val="0"/>
              </a:spcAft>
              <a:buSzPts val="2100"/>
              <a:buNone/>
              <a:defRPr/>
            </a:lvl3pPr>
            <a:lvl4pPr lvl="3" rtl="0">
              <a:spcBef>
                <a:spcPts val="0"/>
              </a:spcBef>
              <a:spcAft>
                <a:spcPts val="0"/>
              </a:spcAft>
              <a:buSzPts val="2100"/>
              <a:buNone/>
              <a:defRPr/>
            </a:lvl4pPr>
            <a:lvl5pPr lvl="4" rtl="0">
              <a:spcBef>
                <a:spcPts val="0"/>
              </a:spcBef>
              <a:spcAft>
                <a:spcPts val="0"/>
              </a:spcAft>
              <a:buSzPts val="2100"/>
              <a:buNone/>
              <a:defRPr/>
            </a:lvl5pPr>
            <a:lvl6pPr lvl="5" rtl="0">
              <a:spcBef>
                <a:spcPts val="0"/>
              </a:spcBef>
              <a:spcAft>
                <a:spcPts val="0"/>
              </a:spcAft>
              <a:buSzPts val="2100"/>
              <a:buNone/>
              <a:defRPr/>
            </a:lvl6pPr>
            <a:lvl7pPr lvl="6" rtl="0">
              <a:spcBef>
                <a:spcPts val="0"/>
              </a:spcBef>
              <a:spcAft>
                <a:spcPts val="0"/>
              </a:spcAft>
              <a:buSzPts val="2100"/>
              <a:buNone/>
              <a:defRPr/>
            </a:lvl7pPr>
            <a:lvl8pPr lvl="7" rtl="0">
              <a:spcBef>
                <a:spcPts val="0"/>
              </a:spcBef>
              <a:spcAft>
                <a:spcPts val="0"/>
              </a:spcAft>
              <a:buSzPts val="2100"/>
              <a:buNone/>
              <a:defRPr/>
            </a:lvl8pPr>
            <a:lvl9pPr lvl="8" rtl="0">
              <a:spcBef>
                <a:spcPts val="0"/>
              </a:spcBef>
              <a:spcAft>
                <a:spcPts val="0"/>
              </a:spcAft>
              <a:buSzPts val="2100"/>
              <a:buNone/>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74" name="Shape 674"/>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G">
  <p:cSld name="Content G">
    <p:spTree>
      <p:nvGrpSpPr>
        <p:cNvPr id="67" name="Shape 67"/>
        <p:cNvGrpSpPr/>
        <p:nvPr/>
      </p:nvGrpSpPr>
      <p:grpSpPr>
        <a:xfrm>
          <a:off x="0" y="0"/>
          <a:ext cx="0" cy="0"/>
          <a:chOff x="0" y="0"/>
          <a:chExt cx="0" cy="0"/>
        </a:xfrm>
      </p:grpSpPr>
      <p:sp>
        <p:nvSpPr>
          <p:cNvPr id="68" name="Google Shape;68;p6"/>
          <p:cNvSpPr txBox="1"/>
          <p:nvPr>
            <p:ph type="title"/>
          </p:nvPr>
        </p:nvSpPr>
        <p:spPr>
          <a:xfrm>
            <a:off x="8942912" y="830295"/>
            <a:ext cx="7559395" cy="1703573"/>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2"/>
              </a:buClr>
              <a:buSzPts val="6000"/>
              <a:buFont typeface="Raleway"/>
              <a:buNone/>
              <a:defRPr b="0" i="0" sz="6000" cap="none">
                <a:solidFill>
                  <a:schemeClr val="dk2"/>
                </a:solidFill>
                <a:latin typeface="Raleway"/>
                <a:ea typeface="Raleway"/>
                <a:cs typeface="Raleway"/>
                <a:sym typeface="Ralew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69" name="Google Shape;69;p6"/>
          <p:cNvPicPr preferRelativeResize="0"/>
          <p:nvPr/>
        </p:nvPicPr>
        <p:blipFill rotWithShape="1">
          <a:blip r:embed="rId2">
            <a:alphaModFix/>
          </a:blip>
          <a:srcRect b="0" l="0" r="0" t="0"/>
          <a:stretch/>
        </p:blipFill>
        <p:spPr>
          <a:xfrm>
            <a:off x="16992600" y="528658"/>
            <a:ext cx="771976" cy="771976"/>
          </a:xfrm>
          <a:prstGeom prst="rect">
            <a:avLst/>
          </a:prstGeom>
          <a:noFill/>
          <a:ln>
            <a:noFill/>
          </a:ln>
        </p:spPr>
      </p:pic>
      <p:sp>
        <p:nvSpPr>
          <p:cNvPr id="70" name="Google Shape;70;p6"/>
          <p:cNvSpPr txBox="1"/>
          <p:nvPr>
            <p:ph idx="12" type="sldNum"/>
          </p:nvPr>
        </p:nvSpPr>
        <p:spPr>
          <a:xfrm>
            <a:off x="15630977" y="9921875"/>
            <a:ext cx="2133600" cy="365125"/>
          </a:xfrm>
          <a:prstGeom prst="rect">
            <a:avLst/>
          </a:prstGeom>
          <a:noFill/>
          <a:ln>
            <a:noFill/>
          </a:ln>
        </p:spPr>
        <p:txBody>
          <a:bodyPr anchorCtr="0" anchor="t" bIns="182875" lIns="0" spcFirstLastPara="1" rIns="0" wrap="square" tIns="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7F7F7F"/>
                </a:solidFill>
                <a:latin typeface="Raleway"/>
                <a:ea typeface="Raleway"/>
                <a:cs typeface="Raleway"/>
                <a:sym typeface="Raleway"/>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7F7F7F"/>
                </a:solidFill>
                <a:latin typeface="Raleway"/>
                <a:ea typeface="Raleway"/>
                <a:cs typeface="Raleway"/>
                <a:sym typeface="Raleway"/>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7F7F7F"/>
                </a:solidFill>
                <a:latin typeface="Raleway"/>
                <a:ea typeface="Raleway"/>
                <a:cs typeface="Raleway"/>
                <a:sym typeface="Raleway"/>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7F7F7F"/>
                </a:solidFill>
                <a:latin typeface="Raleway"/>
                <a:ea typeface="Raleway"/>
                <a:cs typeface="Raleway"/>
                <a:sym typeface="Raleway"/>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7F7F7F"/>
                </a:solidFill>
                <a:latin typeface="Raleway"/>
                <a:ea typeface="Raleway"/>
                <a:cs typeface="Raleway"/>
                <a:sym typeface="Raleway"/>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7F7F7F"/>
                </a:solidFill>
                <a:latin typeface="Raleway"/>
                <a:ea typeface="Raleway"/>
                <a:cs typeface="Raleway"/>
                <a:sym typeface="Raleway"/>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7F7F7F"/>
                </a:solidFill>
                <a:latin typeface="Raleway"/>
                <a:ea typeface="Raleway"/>
                <a:cs typeface="Raleway"/>
                <a:sym typeface="Raleway"/>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7F7F7F"/>
                </a:solidFill>
                <a:latin typeface="Raleway"/>
                <a:ea typeface="Raleway"/>
                <a:cs typeface="Raleway"/>
                <a:sym typeface="Raleway"/>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7F7F7F"/>
                </a:solidFill>
                <a:latin typeface="Raleway"/>
                <a:ea typeface="Raleway"/>
                <a:cs typeface="Raleway"/>
                <a:sym typeface="Raleway"/>
              </a:defRPr>
            </a:lvl9pPr>
          </a:lstStyle>
          <a:p>
            <a:pPr indent="0" lvl="0" marL="0" rtl="0" algn="r">
              <a:spcBef>
                <a:spcPts val="0"/>
              </a:spcBef>
              <a:spcAft>
                <a:spcPts val="0"/>
              </a:spcAft>
              <a:buNone/>
            </a:pPr>
            <a:r>
              <a:rPr lang="en-US"/>
              <a:t>Page #</a:t>
            </a:r>
            <a:endParaRPr sz="1200"/>
          </a:p>
        </p:txBody>
      </p:sp>
      <p:sp>
        <p:nvSpPr>
          <p:cNvPr id="71" name="Google Shape;71;p6"/>
          <p:cNvSpPr/>
          <p:nvPr/>
        </p:nvSpPr>
        <p:spPr>
          <a:xfrm>
            <a:off x="2343150" y="9487517"/>
            <a:ext cx="266700" cy="2667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6"/>
          <p:cNvSpPr/>
          <p:nvPr/>
        </p:nvSpPr>
        <p:spPr>
          <a:xfrm>
            <a:off x="1854200" y="9487517"/>
            <a:ext cx="266700" cy="266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6"/>
          <p:cNvSpPr/>
          <p:nvPr/>
        </p:nvSpPr>
        <p:spPr>
          <a:xfrm>
            <a:off x="1365250" y="9487517"/>
            <a:ext cx="266700" cy="2667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6"/>
          <p:cNvSpPr/>
          <p:nvPr/>
        </p:nvSpPr>
        <p:spPr>
          <a:xfrm>
            <a:off x="876300" y="9487517"/>
            <a:ext cx="266700" cy="266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75" name="Google Shape;75;p6"/>
          <p:cNvCxnSpPr/>
          <p:nvPr/>
        </p:nvCxnSpPr>
        <p:spPr>
          <a:xfrm>
            <a:off x="2981776" y="9754217"/>
            <a:ext cx="14782800" cy="0"/>
          </a:xfrm>
          <a:prstGeom prst="straightConnector1">
            <a:avLst/>
          </a:prstGeom>
          <a:noFill/>
          <a:ln cap="flat" cmpd="sng" w="9525">
            <a:solidFill>
              <a:schemeClr val="dk1"/>
            </a:solidFill>
            <a:prstDash val="solid"/>
            <a:miter lim="800000"/>
            <a:headEnd len="sm" w="sm" type="none"/>
            <a:tailEnd len="sm" w="sm" type="none"/>
          </a:ln>
        </p:spPr>
      </p:cxnSp>
      <p:sp>
        <p:nvSpPr>
          <p:cNvPr id="76" name="Google Shape;76;p6"/>
          <p:cNvSpPr txBox="1"/>
          <p:nvPr>
            <p:ph idx="1" type="body"/>
          </p:nvPr>
        </p:nvSpPr>
        <p:spPr>
          <a:xfrm>
            <a:off x="8920407" y="3288461"/>
            <a:ext cx="7353300" cy="2326615"/>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000"/>
              </a:spcBef>
              <a:spcAft>
                <a:spcPts val="0"/>
              </a:spcAft>
              <a:buClr>
                <a:schemeClr val="dk1"/>
              </a:buClr>
              <a:buSzPts val="2400"/>
              <a:buNone/>
              <a:defRPr b="0" i="0" sz="2400">
                <a:latin typeface="Proxima Nova"/>
                <a:ea typeface="Proxima Nova"/>
                <a:cs typeface="Proxima Nova"/>
                <a:sym typeface="Proxima Nova"/>
              </a:defRPr>
            </a:lvl1pPr>
            <a:lvl2pPr indent="-228600" lvl="1" marL="914400" algn="l">
              <a:lnSpc>
                <a:spcPct val="100000"/>
              </a:lnSpc>
              <a:spcBef>
                <a:spcPts val="500"/>
              </a:spcBef>
              <a:spcAft>
                <a:spcPts val="0"/>
              </a:spcAft>
              <a:buClr>
                <a:schemeClr val="dk1"/>
              </a:buClr>
              <a:buSzPts val="2400"/>
              <a:buNone/>
              <a:defRPr b="0" i="0" sz="2400">
                <a:latin typeface="Proxima Nova"/>
                <a:ea typeface="Proxima Nova"/>
                <a:cs typeface="Proxima Nova"/>
                <a:sym typeface="Proxima Nova"/>
              </a:defRPr>
            </a:lvl2pPr>
            <a:lvl3pPr indent="-228600" lvl="2" marL="1371600" algn="l">
              <a:lnSpc>
                <a:spcPct val="100000"/>
              </a:lnSpc>
              <a:spcBef>
                <a:spcPts val="500"/>
              </a:spcBef>
              <a:spcAft>
                <a:spcPts val="0"/>
              </a:spcAft>
              <a:buClr>
                <a:schemeClr val="dk1"/>
              </a:buClr>
              <a:buSzPts val="2400"/>
              <a:buNone/>
              <a:defRPr b="0" i="0" sz="2400">
                <a:latin typeface="Proxima Nova"/>
                <a:ea typeface="Proxima Nova"/>
                <a:cs typeface="Proxima Nova"/>
                <a:sym typeface="Proxima Nova"/>
              </a:defRPr>
            </a:lvl3pPr>
            <a:lvl4pPr indent="-228600" lvl="3" marL="1828800" algn="l">
              <a:lnSpc>
                <a:spcPct val="100000"/>
              </a:lnSpc>
              <a:spcBef>
                <a:spcPts val="500"/>
              </a:spcBef>
              <a:spcAft>
                <a:spcPts val="0"/>
              </a:spcAft>
              <a:buClr>
                <a:schemeClr val="dk1"/>
              </a:buClr>
              <a:buSzPts val="2400"/>
              <a:buNone/>
              <a:defRPr b="0" i="0" sz="2400">
                <a:latin typeface="Proxima Nova"/>
                <a:ea typeface="Proxima Nova"/>
                <a:cs typeface="Proxima Nova"/>
                <a:sym typeface="Proxima Nova"/>
              </a:defRPr>
            </a:lvl4pPr>
            <a:lvl5pPr indent="-228600" lvl="4" marL="2286000" algn="l">
              <a:lnSpc>
                <a:spcPct val="100000"/>
              </a:lnSpc>
              <a:spcBef>
                <a:spcPts val="500"/>
              </a:spcBef>
              <a:spcAft>
                <a:spcPts val="0"/>
              </a:spcAft>
              <a:buClr>
                <a:schemeClr val="dk1"/>
              </a:buClr>
              <a:buSzPts val="2400"/>
              <a:buNone/>
              <a:defRPr b="0" i="0" sz="2400">
                <a:latin typeface="Proxima Nova"/>
                <a:ea typeface="Proxima Nova"/>
                <a:cs typeface="Proxima Nova"/>
                <a:sym typeface="Proxima Nova"/>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6"/>
          <p:cNvSpPr txBox="1"/>
          <p:nvPr>
            <p:ph idx="2" type="body"/>
          </p:nvPr>
        </p:nvSpPr>
        <p:spPr>
          <a:xfrm>
            <a:off x="8920407" y="2701538"/>
            <a:ext cx="7353300" cy="553726"/>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Clr>
                <a:schemeClr val="dk2"/>
              </a:buClr>
              <a:buSzPts val="3200"/>
              <a:buNone/>
              <a:defRPr sz="3200">
                <a:solidFill>
                  <a:schemeClr val="dk2"/>
                </a:solidFill>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 name="Google Shape;78;p6"/>
          <p:cNvSpPr txBox="1"/>
          <p:nvPr>
            <p:ph idx="3" type="body"/>
          </p:nvPr>
        </p:nvSpPr>
        <p:spPr>
          <a:xfrm>
            <a:off x="876300" y="830295"/>
            <a:ext cx="7353300" cy="7970771"/>
          </a:xfrm>
          <a:prstGeom prst="rect">
            <a:avLst/>
          </a:prstGeom>
          <a:solidFill>
            <a:schemeClr val="lt2"/>
          </a:solid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Clr>
                <a:schemeClr val="dk1"/>
              </a:buClr>
              <a:buSzPts val="2400"/>
              <a:buNone/>
              <a:defRPr sz="2400"/>
            </a:lvl1pPr>
            <a:lvl2pPr indent="-228600" lvl="1" marL="914400" algn="l">
              <a:lnSpc>
                <a:spcPct val="90000"/>
              </a:lnSpc>
              <a:spcBef>
                <a:spcPts val="500"/>
              </a:spcBef>
              <a:spcAft>
                <a:spcPts val="0"/>
              </a:spcAft>
              <a:buClr>
                <a:schemeClr val="dk1"/>
              </a:buClr>
              <a:buSzPts val="2400"/>
              <a:buNone/>
              <a:defRPr sz="2400"/>
            </a:lvl2pPr>
            <a:lvl3pPr indent="-228600" lvl="2" marL="1371600" algn="l">
              <a:lnSpc>
                <a:spcPct val="90000"/>
              </a:lnSpc>
              <a:spcBef>
                <a:spcPts val="500"/>
              </a:spcBef>
              <a:spcAft>
                <a:spcPts val="0"/>
              </a:spcAft>
              <a:buClr>
                <a:schemeClr val="dk1"/>
              </a:buClr>
              <a:buSzPts val="2400"/>
              <a:buNone/>
              <a:defRPr sz="2400"/>
            </a:lvl3pPr>
            <a:lvl4pPr indent="-228600" lvl="3" marL="1828800" algn="l">
              <a:lnSpc>
                <a:spcPct val="90000"/>
              </a:lnSpc>
              <a:spcBef>
                <a:spcPts val="500"/>
              </a:spcBef>
              <a:spcAft>
                <a:spcPts val="0"/>
              </a:spcAft>
              <a:buClr>
                <a:schemeClr val="dk1"/>
              </a:buClr>
              <a:buSzPts val="2400"/>
              <a:buNone/>
              <a:defRPr sz="2400"/>
            </a:lvl4pPr>
            <a:lvl5pPr indent="-228600" lvl="4" marL="2286000" algn="l">
              <a:lnSpc>
                <a:spcPct val="90000"/>
              </a:lnSpc>
              <a:spcBef>
                <a:spcPts val="500"/>
              </a:spcBef>
              <a:spcAft>
                <a:spcPts val="0"/>
              </a:spcAft>
              <a:buClr>
                <a:schemeClr val="dk1"/>
              </a:buClr>
              <a:buSzPts val="2400"/>
              <a:buNone/>
              <a:defRPr sz="2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G">
  <p:cSld name="Content G">
    <p:spTree>
      <p:nvGrpSpPr>
        <p:cNvPr id="675" name="Shape 675"/>
        <p:cNvGrpSpPr/>
        <p:nvPr/>
      </p:nvGrpSpPr>
      <p:grpSpPr>
        <a:xfrm>
          <a:off x="0" y="0"/>
          <a:ext cx="0" cy="0"/>
          <a:chOff x="0" y="0"/>
          <a:chExt cx="0" cy="0"/>
        </a:xfrm>
      </p:grpSpPr>
      <p:sp>
        <p:nvSpPr>
          <p:cNvPr id="676" name="Google Shape;676;p53"/>
          <p:cNvSpPr txBox="1"/>
          <p:nvPr>
            <p:ph type="title"/>
          </p:nvPr>
        </p:nvSpPr>
        <p:spPr>
          <a:xfrm>
            <a:off x="8942913" y="830297"/>
            <a:ext cx="7559700" cy="17037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chemeClr val="dk2"/>
              </a:buClr>
              <a:buSzPts val="9000"/>
              <a:buFont typeface="Raleway"/>
              <a:buNone/>
              <a:defRPr b="0" i="0" sz="6000" cap="none">
                <a:solidFill>
                  <a:schemeClr val="dk2"/>
                </a:solidFill>
                <a:latin typeface="Arial"/>
                <a:ea typeface="Arial"/>
                <a:cs typeface="Arial"/>
                <a:sym typeface="Arial"/>
              </a:defRPr>
            </a:lvl1pPr>
            <a:lvl2pPr lvl="1" rtl="0">
              <a:spcBef>
                <a:spcPts val="0"/>
              </a:spcBef>
              <a:spcAft>
                <a:spcPts val="0"/>
              </a:spcAft>
              <a:buSzPts val="2100"/>
              <a:buNone/>
              <a:defRPr/>
            </a:lvl2pPr>
            <a:lvl3pPr lvl="2" rtl="0">
              <a:spcBef>
                <a:spcPts val="0"/>
              </a:spcBef>
              <a:spcAft>
                <a:spcPts val="0"/>
              </a:spcAft>
              <a:buSzPts val="2100"/>
              <a:buNone/>
              <a:defRPr/>
            </a:lvl3pPr>
            <a:lvl4pPr lvl="3" rtl="0">
              <a:spcBef>
                <a:spcPts val="0"/>
              </a:spcBef>
              <a:spcAft>
                <a:spcPts val="0"/>
              </a:spcAft>
              <a:buSzPts val="2100"/>
              <a:buNone/>
              <a:defRPr/>
            </a:lvl4pPr>
            <a:lvl5pPr lvl="4" rtl="0">
              <a:spcBef>
                <a:spcPts val="0"/>
              </a:spcBef>
              <a:spcAft>
                <a:spcPts val="0"/>
              </a:spcAft>
              <a:buSzPts val="2100"/>
              <a:buNone/>
              <a:defRPr/>
            </a:lvl5pPr>
            <a:lvl6pPr lvl="5" rtl="0">
              <a:spcBef>
                <a:spcPts val="0"/>
              </a:spcBef>
              <a:spcAft>
                <a:spcPts val="0"/>
              </a:spcAft>
              <a:buSzPts val="2100"/>
              <a:buNone/>
              <a:defRPr/>
            </a:lvl6pPr>
            <a:lvl7pPr lvl="6" rtl="0">
              <a:spcBef>
                <a:spcPts val="0"/>
              </a:spcBef>
              <a:spcAft>
                <a:spcPts val="0"/>
              </a:spcAft>
              <a:buSzPts val="2100"/>
              <a:buNone/>
              <a:defRPr/>
            </a:lvl7pPr>
            <a:lvl8pPr lvl="7" rtl="0">
              <a:spcBef>
                <a:spcPts val="0"/>
              </a:spcBef>
              <a:spcAft>
                <a:spcPts val="0"/>
              </a:spcAft>
              <a:buSzPts val="2100"/>
              <a:buNone/>
              <a:defRPr/>
            </a:lvl8pPr>
            <a:lvl9pPr lvl="8" rtl="0">
              <a:spcBef>
                <a:spcPts val="0"/>
              </a:spcBef>
              <a:spcAft>
                <a:spcPts val="0"/>
              </a:spcAft>
              <a:buSzPts val="2100"/>
              <a:buNone/>
              <a:defRPr/>
            </a:lvl9pPr>
          </a:lstStyle>
          <a:p/>
        </p:txBody>
      </p:sp>
      <p:pic>
        <p:nvPicPr>
          <p:cNvPr id="677" name="Google Shape;677;p53"/>
          <p:cNvPicPr preferRelativeResize="0"/>
          <p:nvPr/>
        </p:nvPicPr>
        <p:blipFill rotWithShape="1">
          <a:blip r:embed="rId2">
            <a:alphaModFix/>
          </a:blip>
          <a:srcRect b="0" l="0" r="0" t="0"/>
          <a:stretch/>
        </p:blipFill>
        <p:spPr>
          <a:xfrm>
            <a:off x="16992600" y="528658"/>
            <a:ext cx="771977" cy="771977"/>
          </a:xfrm>
          <a:prstGeom prst="rect">
            <a:avLst/>
          </a:prstGeom>
          <a:noFill/>
          <a:ln>
            <a:noFill/>
          </a:ln>
        </p:spPr>
      </p:pic>
      <p:sp>
        <p:nvSpPr>
          <p:cNvPr id="678" name="Google Shape;678;p53"/>
          <p:cNvSpPr txBox="1"/>
          <p:nvPr>
            <p:ph idx="12" type="sldNum"/>
          </p:nvPr>
        </p:nvSpPr>
        <p:spPr>
          <a:xfrm>
            <a:off x="15630977" y="9921876"/>
            <a:ext cx="2133600" cy="365100"/>
          </a:xfrm>
          <a:prstGeom prst="rect">
            <a:avLst/>
          </a:prstGeom>
          <a:noFill/>
          <a:ln>
            <a:noFill/>
          </a:ln>
        </p:spPr>
        <p:txBody>
          <a:bodyPr anchorCtr="0" anchor="t" bIns="274325" lIns="0" spcFirstLastPara="1" rIns="0" wrap="square" tIns="0">
            <a:noAutofit/>
          </a:bodyPr>
          <a:lstStyle>
            <a:lvl1pPr indent="0" lvl="0" marL="0" marR="0" rtl="0" algn="r">
              <a:spcBef>
                <a:spcPts val="0"/>
              </a:spcBef>
              <a:buClr>
                <a:srgbClr val="7F7F7F"/>
              </a:buClr>
              <a:buSzPts val="1400"/>
              <a:buFont typeface="Arial"/>
              <a:buNone/>
              <a:defRPr b="0" i="0" sz="1400" u="none" cap="none" strike="noStrike">
                <a:solidFill>
                  <a:srgbClr val="7F7F7F"/>
                </a:solidFill>
                <a:latin typeface="Arial"/>
                <a:ea typeface="Arial"/>
                <a:cs typeface="Arial"/>
                <a:sym typeface="Arial"/>
              </a:defRPr>
            </a:lvl1pPr>
            <a:lvl2pPr indent="0" lvl="1" marL="0" marR="0" rtl="0" algn="r">
              <a:spcBef>
                <a:spcPts val="0"/>
              </a:spcBef>
              <a:buClr>
                <a:srgbClr val="7F7F7F"/>
              </a:buClr>
              <a:buSzPts val="1400"/>
              <a:buFont typeface="Arial"/>
              <a:buNone/>
              <a:defRPr b="0" i="0" sz="1400" u="none" cap="none" strike="noStrike">
                <a:solidFill>
                  <a:srgbClr val="7F7F7F"/>
                </a:solidFill>
                <a:latin typeface="Arial"/>
                <a:ea typeface="Arial"/>
                <a:cs typeface="Arial"/>
                <a:sym typeface="Arial"/>
              </a:defRPr>
            </a:lvl2pPr>
            <a:lvl3pPr indent="0" lvl="2" marL="0" marR="0" rtl="0" algn="r">
              <a:spcBef>
                <a:spcPts val="0"/>
              </a:spcBef>
              <a:buClr>
                <a:srgbClr val="7F7F7F"/>
              </a:buClr>
              <a:buSzPts val="1400"/>
              <a:buFont typeface="Arial"/>
              <a:buNone/>
              <a:defRPr b="0" i="0" sz="1400" u="none" cap="none" strike="noStrike">
                <a:solidFill>
                  <a:srgbClr val="7F7F7F"/>
                </a:solidFill>
                <a:latin typeface="Arial"/>
                <a:ea typeface="Arial"/>
                <a:cs typeface="Arial"/>
                <a:sym typeface="Arial"/>
              </a:defRPr>
            </a:lvl3pPr>
            <a:lvl4pPr indent="0" lvl="3" marL="0" marR="0" rtl="0" algn="r">
              <a:spcBef>
                <a:spcPts val="0"/>
              </a:spcBef>
              <a:buClr>
                <a:srgbClr val="7F7F7F"/>
              </a:buClr>
              <a:buSzPts val="1400"/>
              <a:buFont typeface="Arial"/>
              <a:buNone/>
              <a:defRPr b="0" i="0" sz="1400" u="none" cap="none" strike="noStrike">
                <a:solidFill>
                  <a:srgbClr val="7F7F7F"/>
                </a:solidFill>
                <a:latin typeface="Arial"/>
                <a:ea typeface="Arial"/>
                <a:cs typeface="Arial"/>
                <a:sym typeface="Arial"/>
              </a:defRPr>
            </a:lvl4pPr>
            <a:lvl5pPr indent="0" lvl="4" marL="0" marR="0" rtl="0" algn="r">
              <a:spcBef>
                <a:spcPts val="0"/>
              </a:spcBef>
              <a:buClr>
                <a:srgbClr val="7F7F7F"/>
              </a:buClr>
              <a:buSzPts val="1400"/>
              <a:buFont typeface="Arial"/>
              <a:buNone/>
              <a:defRPr b="0" i="0" sz="1400" u="none" cap="none" strike="noStrike">
                <a:solidFill>
                  <a:srgbClr val="7F7F7F"/>
                </a:solidFill>
                <a:latin typeface="Arial"/>
                <a:ea typeface="Arial"/>
                <a:cs typeface="Arial"/>
                <a:sym typeface="Arial"/>
              </a:defRPr>
            </a:lvl5pPr>
            <a:lvl6pPr indent="0" lvl="5" marL="0" marR="0" rtl="0" algn="r">
              <a:spcBef>
                <a:spcPts val="0"/>
              </a:spcBef>
              <a:buClr>
                <a:srgbClr val="7F7F7F"/>
              </a:buClr>
              <a:buSzPts val="1400"/>
              <a:buFont typeface="Arial"/>
              <a:buNone/>
              <a:defRPr b="0" i="0" sz="1400" u="none" cap="none" strike="noStrike">
                <a:solidFill>
                  <a:srgbClr val="7F7F7F"/>
                </a:solidFill>
                <a:latin typeface="Arial"/>
                <a:ea typeface="Arial"/>
                <a:cs typeface="Arial"/>
                <a:sym typeface="Arial"/>
              </a:defRPr>
            </a:lvl6pPr>
            <a:lvl7pPr indent="0" lvl="6" marL="0" marR="0" rtl="0" algn="r">
              <a:spcBef>
                <a:spcPts val="0"/>
              </a:spcBef>
              <a:buClr>
                <a:srgbClr val="7F7F7F"/>
              </a:buClr>
              <a:buSzPts val="1400"/>
              <a:buFont typeface="Arial"/>
              <a:buNone/>
              <a:defRPr b="0" i="0" sz="1400" u="none" cap="none" strike="noStrike">
                <a:solidFill>
                  <a:srgbClr val="7F7F7F"/>
                </a:solidFill>
                <a:latin typeface="Arial"/>
                <a:ea typeface="Arial"/>
                <a:cs typeface="Arial"/>
                <a:sym typeface="Arial"/>
              </a:defRPr>
            </a:lvl7pPr>
            <a:lvl8pPr indent="0" lvl="7" marL="0" marR="0" rtl="0" algn="r">
              <a:spcBef>
                <a:spcPts val="0"/>
              </a:spcBef>
              <a:buClr>
                <a:srgbClr val="7F7F7F"/>
              </a:buClr>
              <a:buSzPts val="1400"/>
              <a:buFont typeface="Arial"/>
              <a:buNone/>
              <a:defRPr b="0" i="0" sz="1400" u="none" cap="none" strike="noStrike">
                <a:solidFill>
                  <a:srgbClr val="7F7F7F"/>
                </a:solidFill>
                <a:latin typeface="Arial"/>
                <a:ea typeface="Arial"/>
                <a:cs typeface="Arial"/>
                <a:sym typeface="Arial"/>
              </a:defRPr>
            </a:lvl8pPr>
            <a:lvl9pPr indent="0" lvl="8" marL="0" marR="0" rtl="0" algn="r">
              <a:spcBef>
                <a:spcPts val="0"/>
              </a:spcBef>
              <a:buClr>
                <a:srgbClr val="7F7F7F"/>
              </a:buClr>
              <a:buSzPts val="1400"/>
              <a:buFont typeface="Arial"/>
              <a:buNone/>
              <a:defRPr b="0" i="0" sz="14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r>
              <a:rPr lang="en-US"/>
              <a:t>Page #</a:t>
            </a:r>
            <a:endParaRPr sz="1200"/>
          </a:p>
        </p:txBody>
      </p:sp>
      <p:sp>
        <p:nvSpPr>
          <p:cNvPr id="679" name="Google Shape;679;p53"/>
          <p:cNvSpPr/>
          <p:nvPr/>
        </p:nvSpPr>
        <p:spPr>
          <a:xfrm>
            <a:off x="2343150" y="9487517"/>
            <a:ext cx="267000" cy="2670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680" name="Google Shape;680;p53"/>
          <p:cNvSpPr/>
          <p:nvPr/>
        </p:nvSpPr>
        <p:spPr>
          <a:xfrm>
            <a:off x="1854200" y="9487517"/>
            <a:ext cx="267000" cy="2670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681" name="Google Shape;681;p53"/>
          <p:cNvSpPr/>
          <p:nvPr/>
        </p:nvSpPr>
        <p:spPr>
          <a:xfrm>
            <a:off x="1365251" y="9487517"/>
            <a:ext cx="267000" cy="2670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682" name="Google Shape;682;p53"/>
          <p:cNvSpPr/>
          <p:nvPr/>
        </p:nvSpPr>
        <p:spPr>
          <a:xfrm>
            <a:off x="876300" y="9487517"/>
            <a:ext cx="267000" cy="2670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cxnSp>
        <p:nvCxnSpPr>
          <p:cNvPr id="683" name="Google Shape;683;p53"/>
          <p:cNvCxnSpPr/>
          <p:nvPr/>
        </p:nvCxnSpPr>
        <p:spPr>
          <a:xfrm>
            <a:off x="2981777" y="9754217"/>
            <a:ext cx="14783100" cy="0"/>
          </a:xfrm>
          <a:prstGeom prst="straightConnector1">
            <a:avLst/>
          </a:prstGeom>
          <a:noFill/>
          <a:ln cap="flat" cmpd="sng" w="9525">
            <a:solidFill>
              <a:schemeClr val="dk1"/>
            </a:solidFill>
            <a:prstDash val="solid"/>
            <a:miter lim="800000"/>
            <a:headEnd len="sm" w="sm" type="none"/>
            <a:tailEnd len="sm" w="sm" type="none"/>
          </a:ln>
        </p:spPr>
      </p:cxnSp>
      <p:sp>
        <p:nvSpPr>
          <p:cNvPr id="684" name="Google Shape;684;p53"/>
          <p:cNvSpPr txBox="1"/>
          <p:nvPr>
            <p:ph idx="1" type="body"/>
          </p:nvPr>
        </p:nvSpPr>
        <p:spPr>
          <a:xfrm>
            <a:off x="8920407" y="3288462"/>
            <a:ext cx="7353600" cy="2326500"/>
          </a:xfrm>
          <a:prstGeom prst="rect">
            <a:avLst/>
          </a:prstGeom>
          <a:noFill/>
          <a:ln>
            <a:noFill/>
          </a:ln>
        </p:spPr>
        <p:txBody>
          <a:bodyPr anchorCtr="0" anchor="t" bIns="0" lIns="0" spcFirstLastPara="1" rIns="0" wrap="square" tIns="0">
            <a:normAutofit/>
          </a:bodyPr>
          <a:lstStyle>
            <a:lvl1pPr indent="-228600" lvl="0" marL="457200" rtl="0" algn="l">
              <a:lnSpc>
                <a:spcPct val="100000"/>
              </a:lnSpc>
              <a:spcBef>
                <a:spcPts val="1000"/>
              </a:spcBef>
              <a:spcAft>
                <a:spcPts val="0"/>
              </a:spcAft>
              <a:buClr>
                <a:schemeClr val="dk1"/>
              </a:buClr>
              <a:buSzPts val="3600"/>
              <a:buNone/>
              <a:defRPr b="0" i="0" sz="2400">
                <a:latin typeface="Arial"/>
                <a:ea typeface="Arial"/>
                <a:cs typeface="Arial"/>
                <a:sym typeface="Arial"/>
              </a:defRPr>
            </a:lvl1pPr>
            <a:lvl2pPr indent="-228600" lvl="1" marL="914400" rtl="0" algn="l">
              <a:lnSpc>
                <a:spcPct val="100000"/>
              </a:lnSpc>
              <a:spcBef>
                <a:spcPts val="500"/>
              </a:spcBef>
              <a:spcAft>
                <a:spcPts val="0"/>
              </a:spcAft>
              <a:buClr>
                <a:schemeClr val="dk1"/>
              </a:buClr>
              <a:buSzPts val="3600"/>
              <a:buNone/>
              <a:defRPr b="0" i="0" sz="2400">
                <a:latin typeface="Proxima Nova"/>
                <a:ea typeface="Proxima Nova"/>
                <a:cs typeface="Proxima Nova"/>
                <a:sym typeface="Proxima Nova"/>
              </a:defRPr>
            </a:lvl2pPr>
            <a:lvl3pPr indent="-228600" lvl="2" marL="1371600" rtl="0" algn="l">
              <a:lnSpc>
                <a:spcPct val="100000"/>
              </a:lnSpc>
              <a:spcBef>
                <a:spcPts val="500"/>
              </a:spcBef>
              <a:spcAft>
                <a:spcPts val="0"/>
              </a:spcAft>
              <a:buClr>
                <a:schemeClr val="dk1"/>
              </a:buClr>
              <a:buSzPts val="3600"/>
              <a:buNone/>
              <a:defRPr b="0" i="0" sz="2400">
                <a:latin typeface="Proxima Nova"/>
                <a:ea typeface="Proxima Nova"/>
                <a:cs typeface="Proxima Nova"/>
                <a:sym typeface="Proxima Nova"/>
              </a:defRPr>
            </a:lvl3pPr>
            <a:lvl4pPr indent="-228600" lvl="3" marL="1828800" rtl="0" algn="l">
              <a:lnSpc>
                <a:spcPct val="100000"/>
              </a:lnSpc>
              <a:spcBef>
                <a:spcPts val="500"/>
              </a:spcBef>
              <a:spcAft>
                <a:spcPts val="0"/>
              </a:spcAft>
              <a:buClr>
                <a:schemeClr val="dk1"/>
              </a:buClr>
              <a:buSzPts val="3600"/>
              <a:buNone/>
              <a:defRPr b="0" i="0" sz="2400">
                <a:latin typeface="Proxima Nova"/>
                <a:ea typeface="Proxima Nova"/>
                <a:cs typeface="Proxima Nova"/>
                <a:sym typeface="Proxima Nova"/>
              </a:defRPr>
            </a:lvl4pPr>
            <a:lvl5pPr indent="-228600" lvl="4" marL="2286000" rtl="0" algn="l">
              <a:lnSpc>
                <a:spcPct val="100000"/>
              </a:lnSpc>
              <a:spcBef>
                <a:spcPts val="500"/>
              </a:spcBef>
              <a:spcAft>
                <a:spcPts val="0"/>
              </a:spcAft>
              <a:buClr>
                <a:schemeClr val="dk1"/>
              </a:buClr>
              <a:buSzPts val="3600"/>
              <a:buNone/>
              <a:defRPr b="0" i="0" sz="2400">
                <a:latin typeface="Proxima Nova"/>
                <a:ea typeface="Proxima Nova"/>
                <a:cs typeface="Proxima Nova"/>
                <a:sym typeface="Proxima Nova"/>
              </a:defRPr>
            </a:lvl5pPr>
            <a:lvl6pPr indent="-400050" lvl="5" marL="2743200" rtl="0" algn="l">
              <a:lnSpc>
                <a:spcPct val="90000"/>
              </a:lnSpc>
              <a:spcBef>
                <a:spcPts val="500"/>
              </a:spcBef>
              <a:spcAft>
                <a:spcPts val="0"/>
              </a:spcAft>
              <a:buClr>
                <a:schemeClr val="dk1"/>
              </a:buClr>
              <a:buSzPts val="2700"/>
              <a:buChar char="•"/>
              <a:defRPr/>
            </a:lvl6pPr>
            <a:lvl7pPr indent="-400050" lvl="6" marL="3200400" rtl="0" algn="l">
              <a:lnSpc>
                <a:spcPct val="90000"/>
              </a:lnSpc>
              <a:spcBef>
                <a:spcPts val="500"/>
              </a:spcBef>
              <a:spcAft>
                <a:spcPts val="0"/>
              </a:spcAft>
              <a:buClr>
                <a:schemeClr val="dk1"/>
              </a:buClr>
              <a:buSzPts val="2700"/>
              <a:buChar char="•"/>
              <a:defRPr/>
            </a:lvl7pPr>
            <a:lvl8pPr indent="-400050" lvl="7" marL="3657600" rtl="0" algn="l">
              <a:lnSpc>
                <a:spcPct val="90000"/>
              </a:lnSpc>
              <a:spcBef>
                <a:spcPts val="500"/>
              </a:spcBef>
              <a:spcAft>
                <a:spcPts val="0"/>
              </a:spcAft>
              <a:buClr>
                <a:schemeClr val="dk1"/>
              </a:buClr>
              <a:buSzPts val="2700"/>
              <a:buChar char="•"/>
              <a:defRPr/>
            </a:lvl8pPr>
            <a:lvl9pPr indent="-400050" lvl="8" marL="4114800" rtl="0" algn="l">
              <a:lnSpc>
                <a:spcPct val="90000"/>
              </a:lnSpc>
              <a:spcBef>
                <a:spcPts val="500"/>
              </a:spcBef>
              <a:spcAft>
                <a:spcPts val="0"/>
              </a:spcAft>
              <a:buClr>
                <a:schemeClr val="dk1"/>
              </a:buClr>
              <a:buSzPts val="2700"/>
              <a:buChar char="•"/>
              <a:defRPr/>
            </a:lvl9pPr>
          </a:lstStyle>
          <a:p/>
        </p:txBody>
      </p:sp>
      <p:sp>
        <p:nvSpPr>
          <p:cNvPr id="685" name="Google Shape;685;p53"/>
          <p:cNvSpPr txBox="1"/>
          <p:nvPr>
            <p:ph idx="2" type="body"/>
          </p:nvPr>
        </p:nvSpPr>
        <p:spPr>
          <a:xfrm>
            <a:off x="8920407" y="2701538"/>
            <a:ext cx="7353600" cy="554100"/>
          </a:xfrm>
          <a:prstGeom prst="rect">
            <a:avLst/>
          </a:prstGeom>
          <a:noFill/>
          <a:ln>
            <a:noFill/>
          </a:ln>
        </p:spPr>
        <p:txBody>
          <a:bodyPr anchorCtr="0" anchor="t" bIns="0" lIns="0" spcFirstLastPara="1" rIns="0" wrap="square" tIns="0">
            <a:normAutofit/>
          </a:bodyPr>
          <a:lstStyle>
            <a:lvl1pPr indent="-228600" lvl="0" marL="457200" rtl="0" algn="l">
              <a:lnSpc>
                <a:spcPct val="90000"/>
              </a:lnSpc>
              <a:spcBef>
                <a:spcPts val="1000"/>
              </a:spcBef>
              <a:spcAft>
                <a:spcPts val="0"/>
              </a:spcAft>
              <a:buClr>
                <a:schemeClr val="dk2"/>
              </a:buClr>
              <a:buSzPts val="4800"/>
              <a:buNone/>
              <a:defRPr b="0" i="0" sz="3200">
                <a:solidFill>
                  <a:schemeClr val="dk2"/>
                </a:solidFill>
                <a:latin typeface="Arial"/>
                <a:ea typeface="Arial"/>
                <a:cs typeface="Arial"/>
                <a:sym typeface="Arial"/>
              </a:defRPr>
            </a:lvl1pPr>
            <a:lvl2pPr indent="-228600" lvl="1" marL="914400" rtl="0" algn="l">
              <a:lnSpc>
                <a:spcPct val="90000"/>
              </a:lnSpc>
              <a:spcBef>
                <a:spcPts val="500"/>
              </a:spcBef>
              <a:spcAft>
                <a:spcPts val="0"/>
              </a:spcAft>
              <a:buClr>
                <a:schemeClr val="dk1"/>
              </a:buClr>
              <a:buSzPts val="2700"/>
              <a:buNone/>
              <a:defRPr/>
            </a:lvl2pPr>
            <a:lvl3pPr indent="-228600" lvl="2" marL="1371600" rtl="0" algn="l">
              <a:lnSpc>
                <a:spcPct val="90000"/>
              </a:lnSpc>
              <a:spcBef>
                <a:spcPts val="500"/>
              </a:spcBef>
              <a:spcAft>
                <a:spcPts val="0"/>
              </a:spcAft>
              <a:buClr>
                <a:schemeClr val="dk1"/>
              </a:buClr>
              <a:buSzPts val="2700"/>
              <a:buNone/>
              <a:defRPr/>
            </a:lvl3pPr>
            <a:lvl4pPr indent="-228600" lvl="3" marL="1828800" rtl="0" algn="l">
              <a:lnSpc>
                <a:spcPct val="90000"/>
              </a:lnSpc>
              <a:spcBef>
                <a:spcPts val="500"/>
              </a:spcBef>
              <a:spcAft>
                <a:spcPts val="0"/>
              </a:spcAft>
              <a:buClr>
                <a:schemeClr val="dk1"/>
              </a:buClr>
              <a:buSzPts val="2700"/>
              <a:buNone/>
              <a:defRPr/>
            </a:lvl4pPr>
            <a:lvl5pPr indent="-228600" lvl="4" marL="2286000" rtl="0" algn="l">
              <a:lnSpc>
                <a:spcPct val="90000"/>
              </a:lnSpc>
              <a:spcBef>
                <a:spcPts val="500"/>
              </a:spcBef>
              <a:spcAft>
                <a:spcPts val="0"/>
              </a:spcAft>
              <a:buClr>
                <a:schemeClr val="dk1"/>
              </a:buClr>
              <a:buSzPts val="2700"/>
              <a:buNone/>
              <a:defRPr/>
            </a:lvl5pPr>
            <a:lvl6pPr indent="-400050" lvl="5" marL="2743200" rtl="0" algn="l">
              <a:lnSpc>
                <a:spcPct val="90000"/>
              </a:lnSpc>
              <a:spcBef>
                <a:spcPts val="500"/>
              </a:spcBef>
              <a:spcAft>
                <a:spcPts val="0"/>
              </a:spcAft>
              <a:buClr>
                <a:schemeClr val="dk1"/>
              </a:buClr>
              <a:buSzPts val="2700"/>
              <a:buChar char="•"/>
              <a:defRPr/>
            </a:lvl6pPr>
            <a:lvl7pPr indent="-400050" lvl="6" marL="3200400" rtl="0" algn="l">
              <a:lnSpc>
                <a:spcPct val="90000"/>
              </a:lnSpc>
              <a:spcBef>
                <a:spcPts val="500"/>
              </a:spcBef>
              <a:spcAft>
                <a:spcPts val="0"/>
              </a:spcAft>
              <a:buClr>
                <a:schemeClr val="dk1"/>
              </a:buClr>
              <a:buSzPts val="2700"/>
              <a:buChar char="•"/>
              <a:defRPr/>
            </a:lvl7pPr>
            <a:lvl8pPr indent="-400050" lvl="7" marL="3657600" rtl="0" algn="l">
              <a:lnSpc>
                <a:spcPct val="90000"/>
              </a:lnSpc>
              <a:spcBef>
                <a:spcPts val="500"/>
              </a:spcBef>
              <a:spcAft>
                <a:spcPts val="0"/>
              </a:spcAft>
              <a:buClr>
                <a:schemeClr val="dk1"/>
              </a:buClr>
              <a:buSzPts val="2700"/>
              <a:buChar char="•"/>
              <a:defRPr/>
            </a:lvl8pPr>
            <a:lvl9pPr indent="-400050" lvl="8" marL="4114800" rtl="0" algn="l">
              <a:lnSpc>
                <a:spcPct val="90000"/>
              </a:lnSpc>
              <a:spcBef>
                <a:spcPts val="500"/>
              </a:spcBef>
              <a:spcAft>
                <a:spcPts val="0"/>
              </a:spcAft>
              <a:buClr>
                <a:schemeClr val="dk1"/>
              </a:buClr>
              <a:buSzPts val="2700"/>
              <a:buChar char="•"/>
              <a:defRPr/>
            </a:lvl9pPr>
          </a:lstStyle>
          <a:p/>
        </p:txBody>
      </p:sp>
      <p:sp>
        <p:nvSpPr>
          <p:cNvPr id="686" name="Google Shape;686;p53"/>
          <p:cNvSpPr txBox="1"/>
          <p:nvPr>
            <p:ph idx="3" type="body"/>
          </p:nvPr>
        </p:nvSpPr>
        <p:spPr>
          <a:xfrm>
            <a:off x="876300" y="830296"/>
            <a:ext cx="7353600" cy="7971000"/>
          </a:xfrm>
          <a:prstGeom prst="rect">
            <a:avLst/>
          </a:prstGeom>
          <a:solidFill>
            <a:schemeClr val="lt2"/>
          </a:solidFill>
          <a:ln>
            <a:noFill/>
          </a:ln>
        </p:spPr>
        <p:txBody>
          <a:bodyPr anchorCtr="0" anchor="t" bIns="0" lIns="0" spcFirstLastPara="1" rIns="0" wrap="square" tIns="0">
            <a:normAutofit/>
          </a:bodyPr>
          <a:lstStyle>
            <a:lvl1pPr indent="-228600" lvl="0" marL="457200" rtl="0" algn="l">
              <a:lnSpc>
                <a:spcPct val="90000"/>
              </a:lnSpc>
              <a:spcBef>
                <a:spcPts val="1000"/>
              </a:spcBef>
              <a:spcAft>
                <a:spcPts val="0"/>
              </a:spcAft>
              <a:buClr>
                <a:schemeClr val="dk1"/>
              </a:buClr>
              <a:buSzPts val="3600"/>
              <a:buNone/>
              <a:defRPr b="0" i="0" sz="2400">
                <a:latin typeface="Arial"/>
                <a:ea typeface="Arial"/>
                <a:cs typeface="Arial"/>
                <a:sym typeface="Arial"/>
              </a:defRPr>
            </a:lvl1pPr>
            <a:lvl2pPr indent="-228600" lvl="1" marL="914400" rtl="0" algn="l">
              <a:lnSpc>
                <a:spcPct val="90000"/>
              </a:lnSpc>
              <a:spcBef>
                <a:spcPts val="500"/>
              </a:spcBef>
              <a:spcAft>
                <a:spcPts val="0"/>
              </a:spcAft>
              <a:buClr>
                <a:schemeClr val="dk1"/>
              </a:buClr>
              <a:buSzPts val="3600"/>
              <a:buNone/>
              <a:defRPr sz="2400"/>
            </a:lvl2pPr>
            <a:lvl3pPr indent="-228600" lvl="2" marL="1371600" rtl="0" algn="l">
              <a:lnSpc>
                <a:spcPct val="90000"/>
              </a:lnSpc>
              <a:spcBef>
                <a:spcPts val="500"/>
              </a:spcBef>
              <a:spcAft>
                <a:spcPts val="0"/>
              </a:spcAft>
              <a:buClr>
                <a:schemeClr val="dk1"/>
              </a:buClr>
              <a:buSzPts val="3600"/>
              <a:buNone/>
              <a:defRPr sz="2400"/>
            </a:lvl3pPr>
            <a:lvl4pPr indent="-228600" lvl="3" marL="1828800" rtl="0" algn="l">
              <a:lnSpc>
                <a:spcPct val="90000"/>
              </a:lnSpc>
              <a:spcBef>
                <a:spcPts val="500"/>
              </a:spcBef>
              <a:spcAft>
                <a:spcPts val="0"/>
              </a:spcAft>
              <a:buClr>
                <a:schemeClr val="dk1"/>
              </a:buClr>
              <a:buSzPts val="3600"/>
              <a:buNone/>
              <a:defRPr sz="2400"/>
            </a:lvl4pPr>
            <a:lvl5pPr indent="-228600" lvl="4" marL="2286000" rtl="0" algn="l">
              <a:lnSpc>
                <a:spcPct val="90000"/>
              </a:lnSpc>
              <a:spcBef>
                <a:spcPts val="500"/>
              </a:spcBef>
              <a:spcAft>
                <a:spcPts val="0"/>
              </a:spcAft>
              <a:buClr>
                <a:schemeClr val="dk1"/>
              </a:buClr>
              <a:buSzPts val="3600"/>
              <a:buNone/>
              <a:defRPr sz="2400"/>
            </a:lvl5pPr>
            <a:lvl6pPr indent="-400050" lvl="5" marL="2743200" rtl="0" algn="l">
              <a:lnSpc>
                <a:spcPct val="90000"/>
              </a:lnSpc>
              <a:spcBef>
                <a:spcPts val="500"/>
              </a:spcBef>
              <a:spcAft>
                <a:spcPts val="0"/>
              </a:spcAft>
              <a:buClr>
                <a:schemeClr val="dk1"/>
              </a:buClr>
              <a:buSzPts val="2700"/>
              <a:buChar char="•"/>
              <a:defRPr/>
            </a:lvl6pPr>
            <a:lvl7pPr indent="-400050" lvl="6" marL="3200400" rtl="0" algn="l">
              <a:lnSpc>
                <a:spcPct val="90000"/>
              </a:lnSpc>
              <a:spcBef>
                <a:spcPts val="500"/>
              </a:spcBef>
              <a:spcAft>
                <a:spcPts val="0"/>
              </a:spcAft>
              <a:buClr>
                <a:schemeClr val="dk1"/>
              </a:buClr>
              <a:buSzPts val="2700"/>
              <a:buChar char="•"/>
              <a:defRPr/>
            </a:lvl7pPr>
            <a:lvl8pPr indent="-400050" lvl="7" marL="3657600" rtl="0" algn="l">
              <a:lnSpc>
                <a:spcPct val="90000"/>
              </a:lnSpc>
              <a:spcBef>
                <a:spcPts val="500"/>
              </a:spcBef>
              <a:spcAft>
                <a:spcPts val="0"/>
              </a:spcAft>
              <a:buClr>
                <a:schemeClr val="dk1"/>
              </a:buClr>
              <a:buSzPts val="2700"/>
              <a:buChar char="•"/>
              <a:defRPr/>
            </a:lvl8pPr>
            <a:lvl9pPr indent="-400050" lvl="8" marL="4114800" rtl="0" algn="l">
              <a:lnSpc>
                <a:spcPct val="90000"/>
              </a:lnSpc>
              <a:spcBef>
                <a:spcPts val="500"/>
              </a:spcBef>
              <a:spcAft>
                <a:spcPts val="0"/>
              </a:spcAft>
              <a:buClr>
                <a:schemeClr val="dk1"/>
              </a:buClr>
              <a:buSzPts val="2700"/>
              <a:buChar char="•"/>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B">
  <p:cSld name="Content B">
    <p:spTree>
      <p:nvGrpSpPr>
        <p:cNvPr id="687" name="Shape 687"/>
        <p:cNvGrpSpPr/>
        <p:nvPr/>
      </p:nvGrpSpPr>
      <p:grpSpPr>
        <a:xfrm>
          <a:off x="0" y="0"/>
          <a:ext cx="0" cy="0"/>
          <a:chOff x="0" y="0"/>
          <a:chExt cx="0" cy="0"/>
        </a:xfrm>
      </p:grpSpPr>
      <p:sp>
        <p:nvSpPr>
          <p:cNvPr id="688" name="Google Shape;688;p54"/>
          <p:cNvSpPr txBox="1"/>
          <p:nvPr>
            <p:ph idx="1" type="body"/>
          </p:nvPr>
        </p:nvSpPr>
        <p:spPr>
          <a:xfrm>
            <a:off x="876300" y="2628900"/>
            <a:ext cx="8039400" cy="6527700"/>
          </a:xfrm>
          <a:prstGeom prst="rect">
            <a:avLst/>
          </a:prstGeom>
          <a:noFill/>
          <a:ln>
            <a:noFill/>
          </a:ln>
        </p:spPr>
        <p:txBody>
          <a:bodyPr anchorCtr="0" anchor="t" bIns="0" lIns="0" spcFirstLastPara="1" rIns="0" wrap="square" tIns="0">
            <a:normAutofit/>
          </a:bodyPr>
          <a:lstStyle>
            <a:lvl1pPr indent="-228600" lvl="0" marL="457200" rtl="0" algn="l">
              <a:lnSpc>
                <a:spcPct val="90000"/>
              </a:lnSpc>
              <a:spcBef>
                <a:spcPts val="1000"/>
              </a:spcBef>
              <a:spcAft>
                <a:spcPts val="0"/>
              </a:spcAft>
              <a:buClr>
                <a:schemeClr val="dk1"/>
              </a:buClr>
              <a:buSzPts val="3600"/>
              <a:buNone/>
              <a:defRPr b="0" i="0" sz="2400">
                <a:latin typeface="Arial"/>
                <a:ea typeface="Arial"/>
                <a:cs typeface="Arial"/>
                <a:sym typeface="Arial"/>
              </a:defRPr>
            </a:lvl1pPr>
            <a:lvl2pPr indent="-228600" lvl="1" marL="914400" rtl="0" algn="l">
              <a:lnSpc>
                <a:spcPct val="90000"/>
              </a:lnSpc>
              <a:spcBef>
                <a:spcPts val="500"/>
              </a:spcBef>
              <a:spcAft>
                <a:spcPts val="0"/>
              </a:spcAft>
              <a:buClr>
                <a:schemeClr val="dk1"/>
              </a:buClr>
              <a:buSzPts val="3600"/>
              <a:buNone/>
              <a:defRPr sz="2400"/>
            </a:lvl2pPr>
            <a:lvl3pPr indent="-228600" lvl="2" marL="1371600" rtl="0" algn="l">
              <a:lnSpc>
                <a:spcPct val="90000"/>
              </a:lnSpc>
              <a:spcBef>
                <a:spcPts val="500"/>
              </a:spcBef>
              <a:spcAft>
                <a:spcPts val="0"/>
              </a:spcAft>
              <a:buClr>
                <a:schemeClr val="dk1"/>
              </a:buClr>
              <a:buSzPts val="3600"/>
              <a:buNone/>
              <a:defRPr sz="2400"/>
            </a:lvl3pPr>
            <a:lvl4pPr indent="-228600" lvl="3" marL="1828800" rtl="0" algn="l">
              <a:lnSpc>
                <a:spcPct val="90000"/>
              </a:lnSpc>
              <a:spcBef>
                <a:spcPts val="500"/>
              </a:spcBef>
              <a:spcAft>
                <a:spcPts val="0"/>
              </a:spcAft>
              <a:buClr>
                <a:schemeClr val="dk1"/>
              </a:buClr>
              <a:buSzPts val="3600"/>
              <a:buNone/>
              <a:defRPr sz="2400"/>
            </a:lvl4pPr>
            <a:lvl5pPr indent="-228600" lvl="4" marL="2286000" rtl="0" algn="l">
              <a:lnSpc>
                <a:spcPct val="90000"/>
              </a:lnSpc>
              <a:spcBef>
                <a:spcPts val="500"/>
              </a:spcBef>
              <a:spcAft>
                <a:spcPts val="0"/>
              </a:spcAft>
              <a:buClr>
                <a:schemeClr val="dk1"/>
              </a:buClr>
              <a:buSzPts val="3600"/>
              <a:buNone/>
              <a:defRPr sz="2400"/>
            </a:lvl5pPr>
            <a:lvl6pPr indent="-400050" lvl="5" marL="2743200" rtl="0" algn="l">
              <a:lnSpc>
                <a:spcPct val="90000"/>
              </a:lnSpc>
              <a:spcBef>
                <a:spcPts val="500"/>
              </a:spcBef>
              <a:spcAft>
                <a:spcPts val="0"/>
              </a:spcAft>
              <a:buClr>
                <a:schemeClr val="dk1"/>
              </a:buClr>
              <a:buSzPts val="2700"/>
              <a:buChar char="•"/>
              <a:defRPr/>
            </a:lvl6pPr>
            <a:lvl7pPr indent="-400050" lvl="6" marL="3200400" rtl="0" algn="l">
              <a:lnSpc>
                <a:spcPct val="90000"/>
              </a:lnSpc>
              <a:spcBef>
                <a:spcPts val="500"/>
              </a:spcBef>
              <a:spcAft>
                <a:spcPts val="0"/>
              </a:spcAft>
              <a:buClr>
                <a:schemeClr val="dk1"/>
              </a:buClr>
              <a:buSzPts val="2700"/>
              <a:buChar char="•"/>
              <a:defRPr/>
            </a:lvl7pPr>
            <a:lvl8pPr indent="-400050" lvl="7" marL="3657600" rtl="0" algn="l">
              <a:lnSpc>
                <a:spcPct val="90000"/>
              </a:lnSpc>
              <a:spcBef>
                <a:spcPts val="500"/>
              </a:spcBef>
              <a:spcAft>
                <a:spcPts val="0"/>
              </a:spcAft>
              <a:buClr>
                <a:schemeClr val="dk1"/>
              </a:buClr>
              <a:buSzPts val="2700"/>
              <a:buChar char="•"/>
              <a:defRPr/>
            </a:lvl8pPr>
            <a:lvl9pPr indent="-400050" lvl="8" marL="4114800" rtl="0" algn="l">
              <a:lnSpc>
                <a:spcPct val="90000"/>
              </a:lnSpc>
              <a:spcBef>
                <a:spcPts val="500"/>
              </a:spcBef>
              <a:spcAft>
                <a:spcPts val="0"/>
              </a:spcAft>
              <a:buClr>
                <a:schemeClr val="dk1"/>
              </a:buClr>
              <a:buSzPts val="2700"/>
              <a:buChar char="•"/>
              <a:defRPr/>
            </a:lvl9pPr>
          </a:lstStyle>
          <a:p/>
        </p:txBody>
      </p:sp>
      <p:sp>
        <p:nvSpPr>
          <p:cNvPr id="689" name="Google Shape;689;p54"/>
          <p:cNvSpPr txBox="1"/>
          <p:nvPr>
            <p:ph idx="2" type="body"/>
          </p:nvPr>
        </p:nvSpPr>
        <p:spPr>
          <a:xfrm>
            <a:off x="9545814" y="2628900"/>
            <a:ext cx="8212200" cy="6527700"/>
          </a:xfrm>
          <a:prstGeom prst="rect">
            <a:avLst/>
          </a:prstGeom>
          <a:noFill/>
          <a:ln>
            <a:noFill/>
          </a:ln>
        </p:spPr>
        <p:txBody>
          <a:bodyPr anchorCtr="0" anchor="t" bIns="0" lIns="0" spcFirstLastPara="1" rIns="0" wrap="square" tIns="0">
            <a:normAutofit/>
          </a:bodyPr>
          <a:lstStyle>
            <a:lvl1pPr indent="-228600" lvl="0" marL="457200" rtl="0" algn="l">
              <a:lnSpc>
                <a:spcPct val="90000"/>
              </a:lnSpc>
              <a:spcBef>
                <a:spcPts val="1000"/>
              </a:spcBef>
              <a:spcAft>
                <a:spcPts val="0"/>
              </a:spcAft>
              <a:buClr>
                <a:schemeClr val="dk1"/>
              </a:buClr>
              <a:buSzPts val="3600"/>
              <a:buNone/>
              <a:defRPr b="0" i="0" sz="2400">
                <a:latin typeface="Arial"/>
                <a:ea typeface="Arial"/>
                <a:cs typeface="Arial"/>
                <a:sym typeface="Arial"/>
              </a:defRPr>
            </a:lvl1pPr>
            <a:lvl2pPr indent="-228600" lvl="1" marL="914400" rtl="0" algn="l">
              <a:lnSpc>
                <a:spcPct val="90000"/>
              </a:lnSpc>
              <a:spcBef>
                <a:spcPts val="500"/>
              </a:spcBef>
              <a:spcAft>
                <a:spcPts val="0"/>
              </a:spcAft>
              <a:buClr>
                <a:schemeClr val="dk1"/>
              </a:buClr>
              <a:buSzPts val="3600"/>
              <a:buNone/>
              <a:defRPr sz="2400"/>
            </a:lvl2pPr>
            <a:lvl3pPr indent="-228600" lvl="2" marL="1371600" rtl="0" algn="l">
              <a:lnSpc>
                <a:spcPct val="90000"/>
              </a:lnSpc>
              <a:spcBef>
                <a:spcPts val="500"/>
              </a:spcBef>
              <a:spcAft>
                <a:spcPts val="0"/>
              </a:spcAft>
              <a:buClr>
                <a:schemeClr val="dk1"/>
              </a:buClr>
              <a:buSzPts val="3600"/>
              <a:buNone/>
              <a:defRPr sz="2400"/>
            </a:lvl3pPr>
            <a:lvl4pPr indent="-228600" lvl="3" marL="1828800" rtl="0" algn="l">
              <a:lnSpc>
                <a:spcPct val="90000"/>
              </a:lnSpc>
              <a:spcBef>
                <a:spcPts val="500"/>
              </a:spcBef>
              <a:spcAft>
                <a:spcPts val="0"/>
              </a:spcAft>
              <a:buClr>
                <a:schemeClr val="dk1"/>
              </a:buClr>
              <a:buSzPts val="3600"/>
              <a:buNone/>
              <a:defRPr sz="2400"/>
            </a:lvl4pPr>
            <a:lvl5pPr indent="-228600" lvl="4" marL="2286000" rtl="0" algn="l">
              <a:lnSpc>
                <a:spcPct val="90000"/>
              </a:lnSpc>
              <a:spcBef>
                <a:spcPts val="500"/>
              </a:spcBef>
              <a:spcAft>
                <a:spcPts val="0"/>
              </a:spcAft>
              <a:buClr>
                <a:schemeClr val="dk1"/>
              </a:buClr>
              <a:buSzPts val="3600"/>
              <a:buNone/>
              <a:defRPr sz="2400"/>
            </a:lvl5pPr>
            <a:lvl6pPr indent="-400050" lvl="5" marL="2743200" rtl="0" algn="l">
              <a:lnSpc>
                <a:spcPct val="90000"/>
              </a:lnSpc>
              <a:spcBef>
                <a:spcPts val="500"/>
              </a:spcBef>
              <a:spcAft>
                <a:spcPts val="0"/>
              </a:spcAft>
              <a:buClr>
                <a:schemeClr val="dk1"/>
              </a:buClr>
              <a:buSzPts val="2700"/>
              <a:buChar char="•"/>
              <a:defRPr/>
            </a:lvl6pPr>
            <a:lvl7pPr indent="-400050" lvl="6" marL="3200400" rtl="0" algn="l">
              <a:lnSpc>
                <a:spcPct val="90000"/>
              </a:lnSpc>
              <a:spcBef>
                <a:spcPts val="500"/>
              </a:spcBef>
              <a:spcAft>
                <a:spcPts val="0"/>
              </a:spcAft>
              <a:buClr>
                <a:schemeClr val="dk1"/>
              </a:buClr>
              <a:buSzPts val="2700"/>
              <a:buChar char="•"/>
              <a:defRPr/>
            </a:lvl7pPr>
            <a:lvl8pPr indent="-400050" lvl="7" marL="3657600" rtl="0" algn="l">
              <a:lnSpc>
                <a:spcPct val="90000"/>
              </a:lnSpc>
              <a:spcBef>
                <a:spcPts val="500"/>
              </a:spcBef>
              <a:spcAft>
                <a:spcPts val="0"/>
              </a:spcAft>
              <a:buClr>
                <a:schemeClr val="dk1"/>
              </a:buClr>
              <a:buSzPts val="2700"/>
              <a:buChar char="•"/>
              <a:defRPr/>
            </a:lvl8pPr>
            <a:lvl9pPr indent="-400050" lvl="8" marL="4114800" rtl="0" algn="l">
              <a:lnSpc>
                <a:spcPct val="90000"/>
              </a:lnSpc>
              <a:spcBef>
                <a:spcPts val="500"/>
              </a:spcBef>
              <a:spcAft>
                <a:spcPts val="0"/>
              </a:spcAft>
              <a:buClr>
                <a:schemeClr val="dk1"/>
              </a:buClr>
              <a:buSzPts val="2700"/>
              <a:buChar char="•"/>
              <a:defRPr/>
            </a:lvl9pPr>
          </a:lstStyle>
          <a:p/>
        </p:txBody>
      </p:sp>
      <p:pic>
        <p:nvPicPr>
          <p:cNvPr id="690" name="Google Shape;690;p54"/>
          <p:cNvPicPr preferRelativeResize="0"/>
          <p:nvPr/>
        </p:nvPicPr>
        <p:blipFill rotWithShape="1">
          <a:blip r:embed="rId2">
            <a:alphaModFix/>
          </a:blip>
          <a:srcRect b="0" l="0" r="0" t="0"/>
          <a:stretch/>
        </p:blipFill>
        <p:spPr>
          <a:xfrm>
            <a:off x="16992600" y="528658"/>
            <a:ext cx="771977" cy="771977"/>
          </a:xfrm>
          <a:prstGeom prst="rect">
            <a:avLst/>
          </a:prstGeom>
          <a:noFill/>
          <a:ln>
            <a:noFill/>
          </a:ln>
        </p:spPr>
      </p:pic>
      <p:sp>
        <p:nvSpPr>
          <p:cNvPr id="691" name="Google Shape;691;p54"/>
          <p:cNvSpPr/>
          <p:nvPr/>
        </p:nvSpPr>
        <p:spPr>
          <a:xfrm>
            <a:off x="2343150" y="9487517"/>
            <a:ext cx="267000" cy="2670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692" name="Google Shape;692;p54"/>
          <p:cNvSpPr/>
          <p:nvPr/>
        </p:nvSpPr>
        <p:spPr>
          <a:xfrm>
            <a:off x="1854200" y="9487517"/>
            <a:ext cx="267000" cy="2670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693" name="Google Shape;693;p54"/>
          <p:cNvSpPr/>
          <p:nvPr/>
        </p:nvSpPr>
        <p:spPr>
          <a:xfrm>
            <a:off x="1365251" y="9487517"/>
            <a:ext cx="267000" cy="2670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694" name="Google Shape;694;p54"/>
          <p:cNvSpPr/>
          <p:nvPr/>
        </p:nvSpPr>
        <p:spPr>
          <a:xfrm>
            <a:off x="876300" y="9487517"/>
            <a:ext cx="267000" cy="2670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cxnSp>
        <p:nvCxnSpPr>
          <p:cNvPr id="695" name="Google Shape;695;p54"/>
          <p:cNvCxnSpPr/>
          <p:nvPr/>
        </p:nvCxnSpPr>
        <p:spPr>
          <a:xfrm>
            <a:off x="2981777" y="9754217"/>
            <a:ext cx="14783100" cy="0"/>
          </a:xfrm>
          <a:prstGeom prst="straightConnector1">
            <a:avLst/>
          </a:prstGeom>
          <a:noFill/>
          <a:ln cap="flat" cmpd="sng" w="9525">
            <a:solidFill>
              <a:schemeClr val="dk1"/>
            </a:solidFill>
            <a:prstDash val="solid"/>
            <a:miter lim="800000"/>
            <a:headEnd len="sm" w="sm" type="none"/>
            <a:tailEnd len="sm" w="sm" type="none"/>
          </a:ln>
        </p:spPr>
      </p:cxnSp>
      <p:sp>
        <p:nvSpPr>
          <p:cNvPr id="696" name="Google Shape;696;p54"/>
          <p:cNvSpPr txBox="1"/>
          <p:nvPr>
            <p:ph idx="12" type="sldNum"/>
          </p:nvPr>
        </p:nvSpPr>
        <p:spPr>
          <a:xfrm>
            <a:off x="15627095" y="9921240"/>
            <a:ext cx="2130600" cy="366000"/>
          </a:xfrm>
          <a:prstGeom prst="rect">
            <a:avLst/>
          </a:prstGeom>
          <a:noFill/>
          <a:ln>
            <a:noFill/>
          </a:ln>
        </p:spPr>
        <p:txBody>
          <a:bodyPr anchorCtr="0" anchor="t" bIns="137150" lIns="0" spcFirstLastPara="1" rIns="0" wrap="square" tIns="0">
            <a:noAutofit/>
          </a:bodyPr>
          <a:lstStyle>
            <a:lvl1pPr indent="0" lvl="0" marL="0" marR="0" rtl="0" algn="r">
              <a:spcBef>
                <a:spcPts val="0"/>
              </a:spcBef>
              <a:buClr>
                <a:schemeClr val="dk1"/>
              </a:buClr>
              <a:buSzPts val="2700"/>
              <a:buFont typeface="Calibri"/>
              <a:buNone/>
              <a:defRPr b="0" i="0" sz="2700" u="none" cap="none" strike="noStrike">
                <a:solidFill>
                  <a:schemeClr val="dk1"/>
                </a:solidFill>
                <a:latin typeface="Calibri"/>
                <a:ea typeface="Calibri"/>
                <a:cs typeface="Calibri"/>
                <a:sym typeface="Calibri"/>
              </a:defRPr>
            </a:lvl1pPr>
            <a:lvl2pPr indent="0" lvl="1" marL="0" marR="0" rtl="0" algn="r">
              <a:spcBef>
                <a:spcPts val="0"/>
              </a:spcBef>
              <a:buClr>
                <a:schemeClr val="dk1"/>
              </a:buClr>
              <a:buSzPts val="2700"/>
              <a:buFont typeface="Calibri"/>
              <a:buNone/>
              <a:defRPr b="0" i="0" sz="2700" u="none" cap="none" strike="noStrike">
                <a:solidFill>
                  <a:schemeClr val="dk1"/>
                </a:solidFill>
                <a:latin typeface="Calibri"/>
                <a:ea typeface="Calibri"/>
                <a:cs typeface="Calibri"/>
                <a:sym typeface="Calibri"/>
              </a:defRPr>
            </a:lvl2pPr>
            <a:lvl3pPr indent="0" lvl="2" marL="0" marR="0" rtl="0" algn="r">
              <a:spcBef>
                <a:spcPts val="0"/>
              </a:spcBef>
              <a:buClr>
                <a:schemeClr val="dk1"/>
              </a:buClr>
              <a:buSzPts val="2700"/>
              <a:buFont typeface="Calibri"/>
              <a:buNone/>
              <a:defRPr b="0" i="0" sz="2700" u="none" cap="none" strike="noStrike">
                <a:solidFill>
                  <a:schemeClr val="dk1"/>
                </a:solidFill>
                <a:latin typeface="Calibri"/>
                <a:ea typeface="Calibri"/>
                <a:cs typeface="Calibri"/>
                <a:sym typeface="Calibri"/>
              </a:defRPr>
            </a:lvl3pPr>
            <a:lvl4pPr indent="0" lvl="3" marL="0" marR="0" rtl="0" algn="r">
              <a:spcBef>
                <a:spcPts val="0"/>
              </a:spcBef>
              <a:buClr>
                <a:schemeClr val="dk1"/>
              </a:buClr>
              <a:buSzPts val="2700"/>
              <a:buFont typeface="Calibri"/>
              <a:buNone/>
              <a:defRPr b="0" i="0" sz="2700" u="none" cap="none" strike="noStrike">
                <a:solidFill>
                  <a:schemeClr val="dk1"/>
                </a:solidFill>
                <a:latin typeface="Calibri"/>
                <a:ea typeface="Calibri"/>
                <a:cs typeface="Calibri"/>
                <a:sym typeface="Calibri"/>
              </a:defRPr>
            </a:lvl4pPr>
            <a:lvl5pPr indent="0" lvl="4" marL="0" marR="0" rtl="0" algn="r">
              <a:spcBef>
                <a:spcPts val="0"/>
              </a:spcBef>
              <a:buClr>
                <a:schemeClr val="dk1"/>
              </a:buClr>
              <a:buSzPts val="2700"/>
              <a:buFont typeface="Calibri"/>
              <a:buNone/>
              <a:defRPr b="0" i="0" sz="2700" u="none" cap="none" strike="noStrike">
                <a:solidFill>
                  <a:schemeClr val="dk1"/>
                </a:solidFill>
                <a:latin typeface="Calibri"/>
                <a:ea typeface="Calibri"/>
                <a:cs typeface="Calibri"/>
                <a:sym typeface="Calibri"/>
              </a:defRPr>
            </a:lvl5pPr>
            <a:lvl6pPr indent="0" lvl="5" marL="0" marR="0" rtl="0" algn="r">
              <a:spcBef>
                <a:spcPts val="0"/>
              </a:spcBef>
              <a:buClr>
                <a:schemeClr val="dk1"/>
              </a:buClr>
              <a:buSzPts val="2700"/>
              <a:buFont typeface="Calibri"/>
              <a:buNone/>
              <a:defRPr b="0" i="0" sz="2700" u="none" cap="none" strike="noStrike">
                <a:solidFill>
                  <a:schemeClr val="dk1"/>
                </a:solidFill>
                <a:latin typeface="Calibri"/>
                <a:ea typeface="Calibri"/>
                <a:cs typeface="Calibri"/>
                <a:sym typeface="Calibri"/>
              </a:defRPr>
            </a:lvl6pPr>
            <a:lvl7pPr indent="0" lvl="6" marL="0" marR="0" rtl="0" algn="r">
              <a:spcBef>
                <a:spcPts val="0"/>
              </a:spcBef>
              <a:buClr>
                <a:schemeClr val="dk1"/>
              </a:buClr>
              <a:buSzPts val="2700"/>
              <a:buFont typeface="Calibri"/>
              <a:buNone/>
              <a:defRPr b="0" i="0" sz="2700" u="none" cap="none" strike="noStrike">
                <a:solidFill>
                  <a:schemeClr val="dk1"/>
                </a:solidFill>
                <a:latin typeface="Calibri"/>
                <a:ea typeface="Calibri"/>
                <a:cs typeface="Calibri"/>
                <a:sym typeface="Calibri"/>
              </a:defRPr>
            </a:lvl7pPr>
            <a:lvl8pPr indent="0" lvl="7" marL="0" marR="0" rtl="0" algn="r">
              <a:spcBef>
                <a:spcPts val="0"/>
              </a:spcBef>
              <a:buClr>
                <a:schemeClr val="dk1"/>
              </a:buClr>
              <a:buSzPts val="2700"/>
              <a:buFont typeface="Calibri"/>
              <a:buNone/>
              <a:defRPr b="0" i="0" sz="2700" u="none" cap="none" strike="noStrike">
                <a:solidFill>
                  <a:schemeClr val="dk1"/>
                </a:solidFill>
                <a:latin typeface="Calibri"/>
                <a:ea typeface="Calibri"/>
                <a:cs typeface="Calibri"/>
                <a:sym typeface="Calibri"/>
              </a:defRPr>
            </a:lvl8pPr>
            <a:lvl9pPr indent="0" lvl="8" marL="0" marR="0" rtl="0" algn="r">
              <a:spcBef>
                <a:spcPts val="0"/>
              </a:spcBef>
              <a:buClr>
                <a:schemeClr val="dk1"/>
              </a:buClr>
              <a:buSzPts val="2700"/>
              <a:buFont typeface="Calibri"/>
              <a:buNone/>
              <a:defRPr b="0" i="0" sz="27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697" name="Google Shape;697;p54"/>
          <p:cNvSpPr txBox="1"/>
          <p:nvPr>
            <p:ph type="title"/>
          </p:nvPr>
        </p:nvSpPr>
        <p:spPr>
          <a:xfrm>
            <a:off x="876300" y="952499"/>
            <a:ext cx="15659100" cy="1509300"/>
          </a:xfrm>
          <a:prstGeom prst="rect">
            <a:avLst/>
          </a:prstGeom>
          <a:noFill/>
          <a:ln>
            <a:noFill/>
          </a:ln>
        </p:spPr>
        <p:txBody>
          <a:bodyPr anchorCtr="0" anchor="t" bIns="0" lIns="0" spcFirstLastPara="1" rIns="0" wrap="square" tIns="0">
            <a:normAutofit/>
          </a:bodyPr>
          <a:lstStyle>
            <a:lvl1pPr lvl="0" rtl="0" algn="l">
              <a:lnSpc>
                <a:spcPct val="90000"/>
              </a:lnSpc>
              <a:spcBef>
                <a:spcPts val="0"/>
              </a:spcBef>
              <a:spcAft>
                <a:spcPts val="0"/>
              </a:spcAft>
              <a:buClr>
                <a:schemeClr val="dk2"/>
              </a:buClr>
              <a:buSzPts val="2700"/>
              <a:buFont typeface="Arial"/>
              <a:buNone/>
              <a:defRPr b="0" i="0">
                <a:latin typeface="Arial"/>
                <a:ea typeface="Arial"/>
                <a:cs typeface="Arial"/>
                <a:sym typeface="Arial"/>
              </a:defRPr>
            </a:lvl1pPr>
            <a:lvl2pPr lvl="1" rtl="0">
              <a:spcBef>
                <a:spcPts val="0"/>
              </a:spcBef>
              <a:spcAft>
                <a:spcPts val="0"/>
              </a:spcAft>
              <a:buSzPts val="2100"/>
              <a:buNone/>
              <a:defRPr/>
            </a:lvl2pPr>
            <a:lvl3pPr lvl="2" rtl="0">
              <a:spcBef>
                <a:spcPts val="0"/>
              </a:spcBef>
              <a:spcAft>
                <a:spcPts val="0"/>
              </a:spcAft>
              <a:buSzPts val="2100"/>
              <a:buNone/>
              <a:defRPr/>
            </a:lvl3pPr>
            <a:lvl4pPr lvl="3" rtl="0">
              <a:spcBef>
                <a:spcPts val="0"/>
              </a:spcBef>
              <a:spcAft>
                <a:spcPts val="0"/>
              </a:spcAft>
              <a:buSzPts val="2100"/>
              <a:buNone/>
              <a:defRPr/>
            </a:lvl4pPr>
            <a:lvl5pPr lvl="4" rtl="0">
              <a:spcBef>
                <a:spcPts val="0"/>
              </a:spcBef>
              <a:spcAft>
                <a:spcPts val="0"/>
              </a:spcAft>
              <a:buSzPts val="2100"/>
              <a:buNone/>
              <a:defRPr/>
            </a:lvl5pPr>
            <a:lvl6pPr lvl="5" rtl="0">
              <a:spcBef>
                <a:spcPts val="0"/>
              </a:spcBef>
              <a:spcAft>
                <a:spcPts val="0"/>
              </a:spcAft>
              <a:buSzPts val="2100"/>
              <a:buNone/>
              <a:defRPr/>
            </a:lvl6pPr>
            <a:lvl7pPr lvl="6" rtl="0">
              <a:spcBef>
                <a:spcPts val="0"/>
              </a:spcBef>
              <a:spcAft>
                <a:spcPts val="0"/>
              </a:spcAft>
              <a:buSzPts val="2100"/>
              <a:buNone/>
              <a:defRPr/>
            </a:lvl7pPr>
            <a:lvl8pPr lvl="7" rtl="0">
              <a:spcBef>
                <a:spcPts val="0"/>
              </a:spcBef>
              <a:spcAft>
                <a:spcPts val="0"/>
              </a:spcAft>
              <a:buSzPts val="2100"/>
              <a:buNone/>
              <a:defRPr/>
            </a:lvl8pPr>
            <a:lvl9pPr lvl="8" rtl="0">
              <a:spcBef>
                <a:spcPts val="0"/>
              </a:spcBef>
              <a:spcAft>
                <a:spcPts val="0"/>
              </a:spcAft>
              <a:buSzPts val="2100"/>
              <a:buNone/>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A">
  <p:cSld name="Section Header A">
    <p:spTree>
      <p:nvGrpSpPr>
        <p:cNvPr id="698" name="Shape 698"/>
        <p:cNvGrpSpPr/>
        <p:nvPr/>
      </p:nvGrpSpPr>
      <p:grpSpPr>
        <a:xfrm>
          <a:off x="0" y="0"/>
          <a:ext cx="0" cy="0"/>
          <a:chOff x="0" y="0"/>
          <a:chExt cx="0" cy="0"/>
        </a:xfrm>
      </p:grpSpPr>
      <p:sp>
        <p:nvSpPr>
          <p:cNvPr id="699" name="Google Shape;699;p55"/>
          <p:cNvSpPr txBox="1"/>
          <p:nvPr>
            <p:ph idx="1" type="body"/>
          </p:nvPr>
        </p:nvSpPr>
        <p:spPr>
          <a:xfrm>
            <a:off x="7391400" y="5981702"/>
            <a:ext cx="10366200" cy="685800"/>
          </a:xfrm>
          <a:prstGeom prst="rect">
            <a:avLst/>
          </a:prstGeom>
          <a:noFill/>
          <a:ln>
            <a:noFill/>
          </a:ln>
        </p:spPr>
        <p:txBody>
          <a:bodyPr anchorCtr="0" anchor="t" bIns="0" lIns="0" spcFirstLastPara="1" rIns="0" wrap="square" tIns="0">
            <a:normAutofit/>
          </a:bodyPr>
          <a:lstStyle>
            <a:lvl1pPr indent="-228600" lvl="0" marL="457200" rtl="0" algn="l">
              <a:lnSpc>
                <a:spcPct val="90000"/>
              </a:lnSpc>
              <a:spcBef>
                <a:spcPts val="1000"/>
              </a:spcBef>
              <a:spcAft>
                <a:spcPts val="0"/>
              </a:spcAft>
              <a:buClr>
                <a:srgbClr val="7F7F7F"/>
              </a:buClr>
              <a:buSzPts val="6000"/>
              <a:buNone/>
              <a:defRPr b="0" i="0" sz="4000">
                <a:solidFill>
                  <a:srgbClr val="7F7F7F"/>
                </a:solidFill>
                <a:latin typeface="Arial"/>
                <a:ea typeface="Arial"/>
                <a:cs typeface="Arial"/>
                <a:sym typeface="Arial"/>
              </a:defRPr>
            </a:lvl1pPr>
            <a:lvl2pPr indent="-228600" lvl="1" marL="914400" rtl="0" algn="l">
              <a:lnSpc>
                <a:spcPct val="90000"/>
              </a:lnSpc>
              <a:spcBef>
                <a:spcPts val="500"/>
              </a:spcBef>
              <a:spcAft>
                <a:spcPts val="0"/>
              </a:spcAft>
              <a:buClr>
                <a:schemeClr val="dk1"/>
              </a:buClr>
              <a:buSzPts val="2700"/>
              <a:buNone/>
              <a:defRPr/>
            </a:lvl2pPr>
            <a:lvl3pPr indent="-228600" lvl="2" marL="1371600" rtl="0" algn="l">
              <a:lnSpc>
                <a:spcPct val="90000"/>
              </a:lnSpc>
              <a:spcBef>
                <a:spcPts val="500"/>
              </a:spcBef>
              <a:spcAft>
                <a:spcPts val="0"/>
              </a:spcAft>
              <a:buClr>
                <a:schemeClr val="dk1"/>
              </a:buClr>
              <a:buSzPts val="2700"/>
              <a:buNone/>
              <a:defRPr/>
            </a:lvl3pPr>
            <a:lvl4pPr indent="-228600" lvl="3" marL="1828800" rtl="0" algn="l">
              <a:lnSpc>
                <a:spcPct val="90000"/>
              </a:lnSpc>
              <a:spcBef>
                <a:spcPts val="500"/>
              </a:spcBef>
              <a:spcAft>
                <a:spcPts val="0"/>
              </a:spcAft>
              <a:buClr>
                <a:schemeClr val="dk1"/>
              </a:buClr>
              <a:buSzPts val="2700"/>
              <a:buNone/>
              <a:defRPr/>
            </a:lvl4pPr>
            <a:lvl5pPr indent="-228600" lvl="4" marL="2286000" rtl="0" algn="l">
              <a:lnSpc>
                <a:spcPct val="90000"/>
              </a:lnSpc>
              <a:spcBef>
                <a:spcPts val="500"/>
              </a:spcBef>
              <a:spcAft>
                <a:spcPts val="0"/>
              </a:spcAft>
              <a:buClr>
                <a:schemeClr val="dk1"/>
              </a:buClr>
              <a:buSzPts val="2700"/>
              <a:buNone/>
              <a:defRPr/>
            </a:lvl5pPr>
            <a:lvl6pPr indent="-400050" lvl="5" marL="2743200" rtl="0" algn="l">
              <a:lnSpc>
                <a:spcPct val="90000"/>
              </a:lnSpc>
              <a:spcBef>
                <a:spcPts val="500"/>
              </a:spcBef>
              <a:spcAft>
                <a:spcPts val="0"/>
              </a:spcAft>
              <a:buClr>
                <a:schemeClr val="dk1"/>
              </a:buClr>
              <a:buSzPts val="2700"/>
              <a:buChar char="•"/>
              <a:defRPr/>
            </a:lvl6pPr>
            <a:lvl7pPr indent="-400050" lvl="6" marL="3200400" rtl="0" algn="l">
              <a:lnSpc>
                <a:spcPct val="90000"/>
              </a:lnSpc>
              <a:spcBef>
                <a:spcPts val="500"/>
              </a:spcBef>
              <a:spcAft>
                <a:spcPts val="0"/>
              </a:spcAft>
              <a:buClr>
                <a:schemeClr val="dk1"/>
              </a:buClr>
              <a:buSzPts val="2700"/>
              <a:buChar char="•"/>
              <a:defRPr/>
            </a:lvl7pPr>
            <a:lvl8pPr indent="-400050" lvl="7" marL="3657600" rtl="0" algn="l">
              <a:lnSpc>
                <a:spcPct val="90000"/>
              </a:lnSpc>
              <a:spcBef>
                <a:spcPts val="500"/>
              </a:spcBef>
              <a:spcAft>
                <a:spcPts val="0"/>
              </a:spcAft>
              <a:buClr>
                <a:schemeClr val="dk1"/>
              </a:buClr>
              <a:buSzPts val="2700"/>
              <a:buChar char="•"/>
              <a:defRPr/>
            </a:lvl8pPr>
            <a:lvl9pPr indent="-400050" lvl="8" marL="4114800" rtl="0" algn="l">
              <a:lnSpc>
                <a:spcPct val="90000"/>
              </a:lnSpc>
              <a:spcBef>
                <a:spcPts val="500"/>
              </a:spcBef>
              <a:spcAft>
                <a:spcPts val="0"/>
              </a:spcAft>
              <a:buClr>
                <a:schemeClr val="dk1"/>
              </a:buClr>
              <a:buSzPts val="2700"/>
              <a:buChar char="•"/>
              <a:defRPr/>
            </a:lvl9pPr>
          </a:lstStyle>
          <a:p/>
        </p:txBody>
      </p:sp>
      <p:sp>
        <p:nvSpPr>
          <p:cNvPr id="700" name="Google Shape;700;p55"/>
          <p:cNvSpPr txBox="1"/>
          <p:nvPr>
            <p:ph type="title"/>
          </p:nvPr>
        </p:nvSpPr>
        <p:spPr>
          <a:xfrm>
            <a:off x="7391400" y="3314700"/>
            <a:ext cx="10366200" cy="2178900"/>
          </a:xfrm>
          <a:prstGeom prst="rect">
            <a:avLst/>
          </a:prstGeom>
          <a:noFill/>
          <a:ln>
            <a:noFill/>
          </a:ln>
        </p:spPr>
        <p:txBody>
          <a:bodyPr anchorCtr="0" anchor="t" bIns="0" lIns="0" spcFirstLastPara="1" rIns="0" wrap="square" tIns="0">
            <a:normAutofit/>
          </a:bodyPr>
          <a:lstStyle>
            <a:lvl1pPr lvl="0" rtl="0" algn="l">
              <a:lnSpc>
                <a:spcPct val="90000"/>
              </a:lnSpc>
              <a:spcBef>
                <a:spcPts val="0"/>
              </a:spcBef>
              <a:spcAft>
                <a:spcPts val="0"/>
              </a:spcAft>
              <a:buClr>
                <a:schemeClr val="dk2"/>
              </a:buClr>
              <a:buSzPts val="12000"/>
              <a:buFont typeface="Raleway"/>
              <a:buNone/>
              <a:defRPr b="0" i="0" sz="8000">
                <a:latin typeface="Arial"/>
                <a:ea typeface="Arial"/>
                <a:cs typeface="Arial"/>
                <a:sym typeface="Arial"/>
              </a:defRPr>
            </a:lvl1pPr>
            <a:lvl2pPr lvl="1" rtl="0">
              <a:spcBef>
                <a:spcPts val="0"/>
              </a:spcBef>
              <a:spcAft>
                <a:spcPts val="0"/>
              </a:spcAft>
              <a:buSzPts val="2100"/>
              <a:buNone/>
              <a:defRPr/>
            </a:lvl2pPr>
            <a:lvl3pPr lvl="2" rtl="0">
              <a:spcBef>
                <a:spcPts val="0"/>
              </a:spcBef>
              <a:spcAft>
                <a:spcPts val="0"/>
              </a:spcAft>
              <a:buSzPts val="2100"/>
              <a:buNone/>
              <a:defRPr/>
            </a:lvl3pPr>
            <a:lvl4pPr lvl="3" rtl="0">
              <a:spcBef>
                <a:spcPts val="0"/>
              </a:spcBef>
              <a:spcAft>
                <a:spcPts val="0"/>
              </a:spcAft>
              <a:buSzPts val="2100"/>
              <a:buNone/>
              <a:defRPr/>
            </a:lvl4pPr>
            <a:lvl5pPr lvl="4" rtl="0">
              <a:spcBef>
                <a:spcPts val="0"/>
              </a:spcBef>
              <a:spcAft>
                <a:spcPts val="0"/>
              </a:spcAft>
              <a:buSzPts val="2100"/>
              <a:buNone/>
              <a:defRPr/>
            </a:lvl5pPr>
            <a:lvl6pPr lvl="5" rtl="0">
              <a:spcBef>
                <a:spcPts val="0"/>
              </a:spcBef>
              <a:spcAft>
                <a:spcPts val="0"/>
              </a:spcAft>
              <a:buSzPts val="2100"/>
              <a:buNone/>
              <a:defRPr/>
            </a:lvl6pPr>
            <a:lvl7pPr lvl="6" rtl="0">
              <a:spcBef>
                <a:spcPts val="0"/>
              </a:spcBef>
              <a:spcAft>
                <a:spcPts val="0"/>
              </a:spcAft>
              <a:buSzPts val="2100"/>
              <a:buNone/>
              <a:defRPr/>
            </a:lvl7pPr>
            <a:lvl8pPr lvl="7" rtl="0">
              <a:spcBef>
                <a:spcPts val="0"/>
              </a:spcBef>
              <a:spcAft>
                <a:spcPts val="0"/>
              </a:spcAft>
              <a:buSzPts val="2100"/>
              <a:buNone/>
              <a:defRPr/>
            </a:lvl8pPr>
            <a:lvl9pPr lvl="8" rtl="0">
              <a:spcBef>
                <a:spcPts val="0"/>
              </a:spcBef>
              <a:spcAft>
                <a:spcPts val="0"/>
              </a:spcAft>
              <a:buSzPts val="2100"/>
              <a:buNone/>
              <a:defRPr/>
            </a:lvl9pPr>
          </a:lstStyle>
          <a:p/>
        </p:txBody>
      </p:sp>
      <p:sp>
        <p:nvSpPr>
          <p:cNvPr id="701" name="Google Shape;701;p55"/>
          <p:cNvSpPr txBox="1"/>
          <p:nvPr>
            <p:ph idx="12" type="sldNum"/>
          </p:nvPr>
        </p:nvSpPr>
        <p:spPr>
          <a:xfrm>
            <a:off x="15627095" y="9921240"/>
            <a:ext cx="2130600" cy="366000"/>
          </a:xfrm>
          <a:prstGeom prst="rect">
            <a:avLst/>
          </a:prstGeom>
          <a:noFill/>
          <a:ln>
            <a:noFill/>
          </a:ln>
        </p:spPr>
        <p:txBody>
          <a:bodyPr anchorCtr="0" anchor="t" bIns="137150" lIns="0" spcFirstLastPara="1" rIns="0" wrap="square" tIns="0">
            <a:noAutofit/>
          </a:bodyPr>
          <a:lstStyle>
            <a:lvl1pPr indent="0" lvl="0" marL="0" marR="0" rtl="0" algn="r">
              <a:spcBef>
                <a:spcPts val="0"/>
              </a:spcBef>
              <a:buClr>
                <a:schemeClr val="dk1"/>
              </a:buClr>
              <a:buSzPts val="2700"/>
              <a:buFont typeface="Calibri"/>
              <a:buNone/>
              <a:defRPr b="0" i="0" sz="2700" u="none" cap="none" strike="noStrike">
                <a:solidFill>
                  <a:schemeClr val="dk1"/>
                </a:solidFill>
                <a:latin typeface="Calibri"/>
                <a:ea typeface="Calibri"/>
                <a:cs typeface="Calibri"/>
                <a:sym typeface="Calibri"/>
              </a:defRPr>
            </a:lvl1pPr>
            <a:lvl2pPr indent="0" lvl="1" marL="0" marR="0" rtl="0" algn="r">
              <a:spcBef>
                <a:spcPts val="0"/>
              </a:spcBef>
              <a:buClr>
                <a:schemeClr val="dk1"/>
              </a:buClr>
              <a:buSzPts val="2700"/>
              <a:buFont typeface="Calibri"/>
              <a:buNone/>
              <a:defRPr b="0" i="0" sz="2700" u="none" cap="none" strike="noStrike">
                <a:solidFill>
                  <a:schemeClr val="dk1"/>
                </a:solidFill>
                <a:latin typeface="Calibri"/>
                <a:ea typeface="Calibri"/>
                <a:cs typeface="Calibri"/>
                <a:sym typeface="Calibri"/>
              </a:defRPr>
            </a:lvl2pPr>
            <a:lvl3pPr indent="0" lvl="2" marL="0" marR="0" rtl="0" algn="r">
              <a:spcBef>
                <a:spcPts val="0"/>
              </a:spcBef>
              <a:buClr>
                <a:schemeClr val="dk1"/>
              </a:buClr>
              <a:buSzPts val="2700"/>
              <a:buFont typeface="Calibri"/>
              <a:buNone/>
              <a:defRPr b="0" i="0" sz="2700" u="none" cap="none" strike="noStrike">
                <a:solidFill>
                  <a:schemeClr val="dk1"/>
                </a:solidFill>
                <a:latin typeface="Calibri"/>
                <a:ea typeface="Calibri"/>
                <a:cs typeface="Calibri"/>
                <a:sym typeface="Calibri"/>
              </a:defRPr>
            </a:lvl3pPr>
            <a:lvl4pPr indent="0" lvl="3" marL="0" marR="0" rtl="0" algn="r">
              <a:spcBef>
                <a:spcPts val="0"/>
              </a:spcBef>
              <a:buClr>
                <a:schemeClr val="dk1"/>
              </a:buClr>
              <a:buSzPts val="2700"/>
              <a:buFont typeface="Calibri"/>
              <a:buNone/>
              <a:defRPr b="0" i="0" sz="2700" u="none" cap="none" strike="noStrike">
                <a:solidFill>
                  <a:schemeClr val="dk1"/>
                </a:solidFill>
                <a:latin typeface="Calibri"/>
                <a:ea typeface="Calibri"/>
                <a:cs typeface="Calibri"/>
                <a:sym typeface="Calibri"/>
              </a:defRPr>
            </a:lvl4pPr>
            <a:lvl5pPr indent="0" lvl="4" marL="0" marR="0" rtl="0" algn="r">
              <a:spcBef>
                <a:spcPts val="0"/>
              </a:spcBef>
              <a:buClr>
                <a:schemeClr val="dk1"/>
              </a:buClr>
              <a:buSzPts val="2700"/>
              <a:buFont typeface="Calibri"/>
              <a:buNone/>
              <a:defRPr b="0" i="0" sz="2700" u="none" cap="none" strike="noStrike">
                <a:solidFill>
                  <a:schemeClr val="dk1"/>
                </a:solidFill>
                <a:latin typeface="Calibri"/>
                <a:ea typeface="Calibri"/>
                <a:cs typeface="Calibri"/>
                <a:sym typeface="Calibri"/>
              </a:defRPr>
            </a:lvl5pPr>
            <a:lvl6pPr indent="0" lvl="5" marL="0" marR="0" rtl="0" algn="r">
              <a:spcBef>
                <a:spcPts val="0"/>
              </a:spcBef>
              <a:buClr>
                <a:schemeClr val="dk1"/>
              </a:buClr>
              <a:buSzPts val="2700"/>
              <a:buFont typeface="Calibri"/>
              <a:buNone/>
              <a:defRPr b="0" i="0" sz="2700" u="none" cap="none" strike="noStrike">
                <a:solidFill>
                  <a:schemeClr val="dk1"/>
                </a:solidFill>
                <a:latin typeface="Calibri"/>
                <a:ea typeface="Calibri"/>
                <a:cs typeface="Calibri"/>
                <a:sym typeface="Calibri"/>
              </a:defRPr>
            </a:lvl6pPr>
            <a:lvl7pPr indent="0" lvl="6" marL="0" marR="0" rtl="0" algn="r">
              <a:spcBef>
                <a:spcPts val="0"/>
              </a:spcBef>
              <a:buClr>
                <a:schemeClr val="dk1"/>
              </a:buClr>
              <a:buSzPts val="2700"/>
              <a:buFont typeface="Calibri"/>
              <a:buNone/>
              <a:defRPr b="0" i="0" sz="2700" u="none" cap="none" strike="noStrike">
                <a:solidFill>
                  <a:schemeClr val="dk1"/>
                </a:solidFill>
                <a:latin typeface="Calibri"/>
                <a:ea typeface="Calibri"/>
                <a:cs typeface="Calibri"/>
                <a:sym typeface="Calibri"/>
              </a:defRPr>
            </a:lvl7pPr>
            <a:lvl8pPr indent="0" lvl="7" marL="0" marR="0" rtl="0" algn="r">
              <a:spcBef>
                <a:spcPts val="0"/>
              </a:spcBef>
              <a:buClr>
                <a:schemeClr val="dk1"/>
              </a:buClr>
              <a:buSzPts val="2700"/>
              <a:buFont typeface="Calibri"/>
              <a:buNone/>
              <a:defRPr b="0" i="0" sz="2700" u="none" cap="none" strike="noStrike">
                <a:solidFill>
                  <a:schemeClr val="dk1"/>
                </a:solidFill>
                <a:latin typeface="Calibri"/>
                <a:ea typeface="Calibri"/>
                <a:cs typeface="Calibri"/>
                <a:sym typeface="Calibri"/>
              </a:defRPr>
            </a:lvl8pPr>
            <a:lvl9pPr indent="0" lvl="8" marL="0" marR="0" rtl="0" algn="r">
              <a:spcBef>
                <a:spcPts val="0"/>
              </a:spcBef>
              <a:buClr>
                <a:schemeClr val="dk1"/>
              </a:buClr>
              <a:buSzPts val="2700"/>
              <a:buFont typeface="Calibri"/>
              <a:buNone/>
              <a:defRPr b="0" i="0" sz="27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702" name="Google Shape;702;p55"/>
          <p:cNvPicPr preferRelativeResize="0"/>
          <p:nvPr/>
        </p:nvPicPr>
        <p:blipFill rotWithShape="1">
          <a:blip r:embed="rId2">
            <a:alphaModFix/>
          </a:blip>
          <a:srcRect b="0" l="0" r="0" t="0"/>
          <a:stretch/>
        </p:blipFill>
        <p:spPr>
          <a:xfrm>
            <a:off x="16992600" y="528658"/>
            <a:ext cx="771977" cy="771977"/>
          </a:xfrm>
          <a:prstGeom prst="rect">
            <a:avLst/>
          </a:prstGeom>
          <a:noFill/>
          <a:ln>
            <a:noFill/>
          </a:ln>
        </p:spPr>
      </p:pic>
      <p:sp>
        <p:nvSpPr>
          <p:cNvPr id="703" name="Google Shape;703;p55"/>
          <p:cNvSpPr/>
          <p:nvPr/>
        </p:nvSpPr>
        <p:spPr>
          <a:xfrm>
            <a:off x="2343150" y="9487517"/>
            <a:ext cx="267000" cy="2670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704" name="Google Shape;704;p55"/>
          <p:cNvSpPr/>
          <p:nvPr/>
        </p:nvSpPr>
        <p:spPr>
          <a:xfrm>
            <a:off x="1854200" y="9487517"/>
            <a:ext cx="267000" cy="2670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705" name="Google Shape;705;p55"/>
          <p:cNvSpPr/>
          <p:nvPr/>
        </p:nvSpPr>
        <p:spPr>
          <a:xfrm>
            <a:off x="1365251" y="9487517"/>
            <a:ext cx="267000" cy="2670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706" name="Google Shape;706;p55"/>
          <p:cNvSpPr/>
          <p:nvPr/>
        </p:nvSpPr>
        <p:spPr>
          <a:xfrm>
            <a:off x="876300" y="9487517"/>
            <a:ext cx="267000" cy="2670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cxnSp>
        <p:nvCxnSpPr>
          <p:cNvPr id="707" name="Google Shape;707;p55"/>
          <p:cNvCxnSpPr/>
          <p:nvPr/>
        </p:nvCxnSpPr>
        <p:spPr>
          <a:xfrm>
            <a:off x="2981777" y="9754217"/>
            <a:ext cx="14783100" cy="0"/>
          </a:xfrm>
          <a:prstGeom prst="straightConnector1">
            <a:avLst/>
          </a:prstGeom>
          <a:noFill/>
          <a:ln cap="flat" cmpd="sng" w="9525">
            <a:solidFill>
              <a:schemeClr val="dk1"/>
            </a:solidFill>
            <a:prstDash val="solid"/>
            <a:miter lim="800000"/>
            <a:headEnd len="sm" w="sm" type="none"/>
            <a:tailEnd len="sm" w="sm" type="none"/>
          </a:ln>
        </p:spPr>
      </p:cxnSp>
      <p:sp>
        <p:nvSpPr>
          <p:cNvPr id="708" name="Google Shape;708;p55"/>
          <p:cNvSpPr/>
          <p:nvPr>
            <p:ph idx="2" type="pic"/>
          </p:nvPr>
        </p:nvSpPr>
        <p:spPr>
          <a:xfrm>
            <a:off x="0" y="830298"/>
            <a:ext cx="6705600" cy="8275500"/>
          </a:xfrm>
          <a:prstGeom prst="rect">
            <a:avLst/>
          </a:prstGeom>
          <a:noFill/>
          <a:ln>
            <a:noFill/>
          </a:ln>
        </p:spPr>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duction or Table of Contents">
  <p:cSld name="Introduction or Table of Contents">
    <p:spTree>
      <p:nvGrpSpPr>
        <p:cNvPr id="709" name="Shape 709"/>
        <p:cNvGrpSpPr/>
        <p:nvPr/>
      </p:nvGrpSpPr>
      <p:grpSpPr>
        <a:xfrm>
          <a:off x="0" y="0"/>
          <a:ext cx="0" cy="0"/>
          <a:chOff x="0" y="0"/>
          <a:chExt cx="0" cy="0"/>
        </a:xfrm>
      </p:grpSpPr>
      <p:sp>
        <p:nvSpPr>
          <p:cNvPr id="710" name="Google Shape;710;p56"/>
          <p:cNvSpPr txBox="1"/>
          <p:nvPr>
            <p:ph type="title"/>
          </p:nvPr>
        </p:nvSpPr>
        <p:spPr>
          <a:xfrm>
            <a:off x="898804" y="953543"/>
            <a:ext cx="15484200" cy="17514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chemeClr val="dk2"/>
              </a:buClr>
              <a:buSzPts val="9000"/>
              <a:buFont typeface="Raleway"/>
              <a:buNone/>
              <a:defRPr b="0" i="0" sz="6000" cap="none">
                <a:solidFill>
                  <a:schemeClr val="dk2"/>
                </a:solidFill>
                <a:latin typeface="Arial"/>
                <a:ea typeface="Arial"/>
                <a:cs typeface="Arial"/>
                <a:sym typeface="Arial"/>
              </a:defRPr>
            </a:lvl1pPr>
            <a:lvl2pPr lvl="1" rtl="0">
              <a:spcBef>
                <a:spcPts val="0"/>
              </a:spcBef>
              <a:spcAft>
                <a:spcPts val="0"/>
              </a:spcAft>
              <a:buSzPts val="2100"/>
              <a:buNone/>
              <a:defRPr/>
            </a:lvl2pPr>
            <a:lvl3pPr lvl="2" rtl="0">
              <a:spcBef>
                <a:spcPts val="0"/>
              </a:spcBef>
              <a:spcAft>
                <a:spcPts val="0"/>
              </a:spcAft>
              <a:buSzPts val="2100"/>
              <a:buNone/>
              <a:defRPr/>
            </a:lvl3pPr>
            <a:lvl4pPr lvl="3" rtl="0">
              <a:spcBef>
                <a:spcPts val="0"/>
              </a:spcBef>
              <a:spcAft>
                <a:spcPts val="0"/>
              </a:spcAft>
              <a:buSzPts val="2100"/>
              <a:buNone/>
              <a:defRPr/>
            </a:lvl4pPr>
            <a:lvl5pPr lvl="4" rtl="0">
              <a:spcBef>
                <a:spcPts val="0"/>
              </a:spcBef>
              <a:spcAft>
                <a:spcPts val="0"/>
              </a:spcAft>
              <a:buSzPts val="2100"/>
              <a:buNone/>
              <a:defRPr/>
            </a:lvl5pPr>
            <a:lvl6pPr lvl="5" rtl="0">
              <a:spcBef>
                <a:spcPts val="0"/>
              </a:spcBef>
              <a:spcAft>
                <a:spcPts val="0"/>
              </a:spcAft>
              <a:buSzPts val="2100"/>
              <a:buNone/>
              <a:defRPr/>
            </a:lvl6pPr>
            <a:lvl7pPr lvl="6" rtl="0">
              <a:spcBef>
                <a:spcPts val="0"/>
              </a:spcBef>
              <a:spcAft>
                <a:spcPts val="0"/>
              </a:spcAft>
              <a:buSzPts val="2100"/>
              <a:buNone/>
              <a:defRPr/>
            </a:lvl7pPr>
            <a:lvl8pPr lvl="7" rtl="0">
              <a:spcBef>
                <a:spcPts val="0"/>
              </a:spcBef>
              <a:spcAft>
                <a:spcPts val="0"/>
              </a:spcAft>
              <a:buSzPts val="2100"/>
              <a:buNone/>
              <a:defRPr/>
            </a:lvl8pPr>
            <a:lvl9pPr lvl="8" rtl="0">
              <a:spcBef>
                <a:spcPts val="0"/>
              </a:spcBef>
              <a:spcAft>
                <a:spcPts val="0"/>
              </a:spcAft>
              <a:buSzPts val="2100"/>
              <a:buNone/>
              <a:defRPr/>
            </a:lvl9pPr>
          </a:lstStyle>
          <a:p/>
        </p:txBody>
      </p:sp>
      <p:pic>
        <p:nvPicPr>
          <p:cNvPr id="711" name="Google Shape;711;p56"/>
          <p:cNvPicPr preferRelativeResize="0"/>
          <p:nvPr/>
        </p:nvPicPr>
        <p:blipFill rotWithShape="1">
          <a:blip r:embed="rId2">
            <a:alphaModFix/>
          </a:blip>
          <a:srcRect b="0" l="0" r="0" t="0"/>
          <a:stretch/>
        </p:blipFill>
        <p:spPr>
          <a:xfrm>
            <a:off x="16992600" y="528658"/>
            <a:ext cx="771977" cy="771977"/>
          </a:xfrm>
          <a:prstGeom prst="rect">
            <a:avLst/>
          </a:prstGeom>
          <a:noFill/>
          <a:ln>
            <a:noFill/>
          </a:ln>
        </p:spPr>
      </p:pic>
      <p:sp>
        <p:nvSpPr>
          <p:cNvPr id="712" name="Google Shape;712;p56"/>
          <p:cNvSpPr txBox="1"/>
          <p:nvPr>
            <p:ph idx="1" type="subTitle"/>
          </p:nvPr>
        </p:nvSpPr>
        <p:spPr>
          <a:xfrm>
            <a:off x="876300" y="4449302"/>
            <a:ext cx="12230100" cy="5242500"/>
          </a:xfrm>
          <a:prstGeom prst="rect">
            <a:avLst/>
          </a:prstGeom>
          <a:noFill/>
          <a:ln>
            <a:noFill/>
          </a:ln>
        </p:spPr>
        <p:txBody>
          <a:bodyPr anchorCtr="0" anchor="t" bIns="0" lIns="0" spcFirstLastPara="1" rIns="0" wrap="square" tIns="0">
            <a:normAutofit/>
          </a:bodyPr>
          <a:lstStyle>
            <a:lvl1pPr lvl="0" rtl="0" algn="l">
              <a:lnSpc>
                <a:spcPct val="100000"/>
              </a:lnSpc>
              <a:spcBef>
                <a:spcPts val="2400"/>
              </a:spcBef>
              <a:spcAft>
                <a:spcPts val="0"/>
              </a:spcAft>
              <a:buClr>
                <a:schemeClr val="dk1"/>
              </a:buClr>
              <a:buSzPts val="4800"/>
              <a:buFont typeface="Noto Sans Symbols"/>
              <a:buChar char="▪"/>
              <a:defRPr b="0" i="0" sz="3200">
                <a:solidFill>
                  <a:schemeClr val="dk1"/>
                </a:solidFill>
                <a:latin typeface="Arial"/>
                <a:ea typeface="Arial"/>
                <a:cs typeface="Arial"/>
                <a:sym typeface="Arial"/>
              </a:defRPr>
            </a:lvl1pPr>
            <a:lvl2pPr lvl="1" rtl="0" algn="l">
              <a:lnSpc>
                <a:spcPct val="90000"/>
              </a:lnSpc>
              <a:spcBef>
                <a:spcPts val="600"/>
              </a:spcBef>
              <a:spcAft>
                <a:spcPts val="0"/>
              </a:spcAft>
              <a:buClr>
                <a:schemeClr val="dk1"/>
              </a:buClr>
              <a:buSzPts val="4200"/>
              <a:buFont typeface="Noto Sans Symbols"/>
              <a:buChar char="▪"/>
              <a:defRPr b="0" i="0" sz="2800">
                <a:solidFill>
                  <a:schemeClr val="dk1"/>
                </a:solidFill>
                <a:latin typeface="Proxima Nova"/>
                <a:ea typeface="Proxima Nova"/>
                <a:cs typeface="Proxima Nova"/>
                <a:sym typeface="Proxima Nova"/>
              </a:defRPr>
            </a:lvl2pPr>
            <a:lvl3pPr lvl="2" rtl="0" algn="l">
              <a:lnSpc>
                <a:spcPct val="100000"/>
              </a:lnSpc>
              <a:spcBef>
                <a:spcPts val="2400"/>
              </a:spcBef>
              <a:spcAft>
                <a:spcPts val="0"/>
              </a:spcAft>
              <a:buClr>
                <a:schemeClr val="dk1"/>
              </a:buClr>
              <a:buSzPts val="4800"/>
              <a:buFont typeface="Noto Sans Symbols"/>
              <a:buChar char="▪"/>
              <a:defRPr b="0" i="0" sz="3200">
                <a:solidFill>
                  <a:schemeClr val="dk1"/>
                </a:solidFill>
                <a:latin typeface="Proxima Nova"/>
                <a:ea typeface="Proxima Nova"/>
                <a:cs typeface="Proxima Nova"/>
                <a:sym typeface="Proxima Nova"/>
              </a:defRPr>
            </a:lvl3pPr>
            <a:lvl4pPr lvl="3" rtl="0" algn="l">
              <a:lnSpc>
                <a:spcPct val="100000"/>
              </a:lnSpc>
              <a:spcBef>
                <a:spcPts val="2400"/>
              </a:spcBef>
              <a:spcAft>
                <a:spcPts val="0"/>
              </a:spcAft>
              <a:buClr>
                <a:schemeClr val="dk1"/>
              </a:buClr>
              <a:buSzPts val="4800"/>
              <a:buFont typeface="Noto Sans Symbols"/>
              <a:buChar char="▪"/>
              <a:defRPr b="0" i="0" sz="3200">
                <a:solidFill>
                  <a:schemeClr val="dk1"/>
                </a:solidFill>
                <a:latin typeface="Proxima Nova"/>
                <a:ea typeface="Proxima Nova"/>
                <a:cs typeface="Proxima Nova"/>
                <a:sym typeface="Proxima Nova"/>
              </a:defRPr>
            </a:lvl4pPr>
            <a:lvl5pPr lvl="4" rtl="0" algn="l">
              <a:lnSpc>
                <a:spcPct val="100000"/>
              </a:lnSpc>
              <a:spcBef>
                <a:spcPts val="2400"/>
              </a:spcBef>
              <a:spcAft>
                <a:spcPts val="0"/>
              </a:spcAft>
              <a:buClr>
                <a:schemeClr val="dk1"/>
              </a:buClr>
              <a:buSzPts val="4800"/>
              <a:buFont typeface="Noto Sans Symbols"/>
              <a:buChar char="▪"/>
              <a:defRPr b="0" i="0" sz="3200">
                <a:solidFill>
                  <a:schemeClr val="dk1"/>
                </a:solidFill>
                <a:latin typeface="Proxima Nova"/>
                <a:ea typeface="Proxima Nova"/>
                <a:cs typeface="Proxima Nova"/>
                <a:sym typeface="Proxima Nova"/>
              </a:defRPr>
            </a:lvl5pPr>
            <a:lvl6pPr lvl="5" rtl="0" algn="ctr">
              <a:lnSpc>
                <a:spcPct val="90000"/>
              </a:lnSpc>
              <a:spcBef>
                <a:spcPts val="500"/>
              </a:spcBef>
              <a:spcAft>
                <a:spcPts val="0"/>
              </a:spcAft>
              <a:buClr>
                <a:srgbClr val="888888"/>
              </a:buClr>
              <a:buSzPts val="2700"/>
              <a:buNone/>
              <a:defRPr>
                <a:solidFill>
                  <a:srgbClr val="888888"/>
                </a:solidFill>
              </a:defRPr>
            </a:lvl6pPr>
            <a:lvl7pPr lvl="6" rtl="0" algn="ctr">
              <a:lnSpc>
                <a:spcPct val="90000"/>
              </a:lnSpc>
              <a:spcBef>
                <a:spcPts val="500"/>
              </a:spcBef>
              <a:spcAft>
                <a:spcPts val="0"/>
              </a:spcAft>
              <a:buClr>
                <a:srgbClr val="888888"/>
              </a:buClr>
              <a:buSzPts val="2700"/>
              <a:buNone/>
              <a:defRPr>
                <a:solidFill>
                  <a:srgbClr val="888888"/>
                </a:solidFill>
              </a:defRPr>
            </a:lvl7pPr>
            <a:lvl8pPr lvl="7" rtl="0" algn="ctr">
              <a:lnSpc>
                <a:spcPct val="90000"/>
              </a:lnSpc>
              <a:spcBef>
                <a:spcPts val="500"/>
              </a:spcBef>
              <a:spcAft>
                <a:spcPts val="0"/>
              </a:spcAft>
              <a:buClr>
                <a:srgbClr val="888888"/>
              </a:buClr>
              <a:buSzPts val="2700"/>
              <a:buNone/>
              <a:defRPr>
                <a:solidFill>
                  <a:srgbClr val="888888"/>
                </a:solidFill>
              </a:defRPr>
            </a:lvl8pPr>
            <a:lvl9pPr lvl="8" rtl="0" algn="ctr">
              <a:lnSpc>
                <a:spcPct val="90000"/>
              </a:lnSpc>
              <a:spcBef>
                <a:spcPts val="500"/>
              </a:spcBef>
              <a:spcAft>
                <a:spcPts val="0"/>
              </a:spcAft>
              <a:buClr>
                <a:srgbClr val="888888"/>
              </a:buClr>
              <a:buSzPts val="2700"/>
              <a:buNone/>
              <a:defRPr>
                <a:solidFill>
                  <a:srgbClr val="888888"/>
                </a:solidFill>
              </a:defRPr>
            </a:lvl9pPr>
          </a:lstStyle>
          <a:p/>
        </p:txBody>
      </p:sp>
      <p:sp>
        <p:nvSpPr>
          <p:cNvPr id="713" name="Google Shape;713;p56"/>
          <p:cNvSpPr txBox="1"/>
          <p:nvPr>
            <p:ph idx="2" type="body"/>
          </p:nvPr>
        </p:nvSpPr>
        <p:spPr>
          <a:xfrm>
            <a:off x="876300" y="2942358"/>
            <a:ext cx="8013600" cy="7593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1000"/>
              </a:spcBef>
              <a:spcAft>
                <a:spcPts val="0"/>
              </a:spcAft>
              <a:buClr>
                <a:srgbClr val="7F7F7F"/>
              </a:buClr>
              <a:buSzPts val="7200"/>
              <a:buNone/>
              <a:defRPr b="0" i="0" sz="4800">
                <a:solidFill>
                  <a:srgbClr val="7F7F7F"/>
                </a:solidFill>
                <a:latin typeface="Arial"/>
                <a:ea typeface="Arial"/>
                <a:cs typeface="Arial"/>
                <a:sym typeface="Arial"/>
              </a:defRPr>
            </a:lvl1pPr>
            <a:lvl2pPr indent="-228600" lvl="1" marL="914400" rtl="0" algn="l">
              <a:lnSpc>
                <a:spcPct val="90000"/>
              </a:lnSpc>
              <a:spcBef>
                <a:spcPts val="500"/>
              </a:spcBef>
              <a:spcAft>
                <a:spcPts val="0"/>
              </a:spcAft>
              <a:buClr>
                <a:schemeClr val="dk1"/>
              </a:buClr>
              <a:buSzPts val="6000"/>
              <a:buNone/>
              <a:defRPr b="0" i="0" sz="4000">
                <a:latin typeface="Raleway Thin"/>
                <a:ea typeface="Raleway Thin"/>
                <a:cs typeface="Raleway Thin"/>
                <a:sym typeface="Raleway Thin"/>
              </a:defRPr>
            </a:lvl2pPr>
            <a:lvl3pPr indent="-228600" lvl="2" marL="1371600" rtl="0" algn="l">
              <a:lnSpc>
                <a:spcPct val="90000"/>
              </a:lnSpc>
              <a:spcBef>
                <a:spcPts val="500"/>
              </a:spcBef>
              <a:spcAft>
                <a:spcPts val="0"/>
              </a:spcAft>
              <a:buClr>
                <a:schemeClr val="dk1"/>
              </a:buClr>
              <a:buSzPts val="6000"/>
              <a:buNone/>
              <a:defRPr b="0" i="0" sz="4000">
                <a:latin typeface="Raleway Thin"/>
                <a:ea typeface="Raleway Thin"/>
                <a:cs typeface="Raleway Thin"/>
                <a:sym typeface="Raleway Thin"/>
              </a:defRPr>
            </a:lvl3pPr>
            <a:lvl4pPr indent="-228600" lvl="3" marL="1828800" rtl="0" algn="l">
              <a:lnSpc>
                <a:spcPct val="90000"/>
              </a:lnSpc>
              <a:spcBef>
                <a:spcPts val="500"/>
              </a:spcBef>
              <a:spcAft>
                <a:spcPts val="0"/>
              </a:spcAft>
              <a:buClr>
                <a:schemeClr val="dk1"/>
              </a:buClr>
              <a:buSzPts val="6000"/>
              <a:buNone/>
              <a:defRPr b="0" i="0" sz="4000">
                <a:latin typeface="Raleway Thin"/>
                <a:ea typeface="Raleway Thin"/>
                <a:cs typeface="Raleway Thin"/>
                <a:sym typeface="Raleway Thin"/>
              </a:defRPr>
            </a:lvl4pPr>
            <a:lvl5pPr indent="-228600" lvl="4" marL="2286000" rtl="0" algn="l">
              <a:lnSpc>
                <a:spcPct val="90000"/>
              </a:lnSpc>
              <a:spcBef>
                <a:spcPts val="500"/>
              </a:spcBef>
              <a:spcAft>
                <a:spcPts val="0"/>
              </a:spcAft>
              <a:buClr>
                <a:schemeClr val="dk1"/>
              </a:buClr>
              <a:buSzPts val="6000"/>
              <a:buNone/>
              <a:defRPr b="0" i="0" sz="4000">
                <a:latin typeface="Raleway Thin"/>
                <a:ea typeface="Raleway Thin"/>
                <a:cs typeface="Raleway Thin"/>
                <a:sym typeface="Raleway Thin"/>
              </a:defRPr>
            </a:lvl5pPr>
            <a:lvl6pPr indent="-400050" lvl="5" marL="2743200" rtl="0" algn="l">
              <a:lnSpc>
                <a:spcPct val="90000"/>
              </a:lnSpc>
              <a:spcBef>
                <a:spcPts val="500"/>
              </a:spcBef>
              <a:spcAft>
                <a:spcPts val="0"/>
              </a:spcAft>
              <a:buClr>
                <a:schemeClr val="dk1"/>
              </a:buClr>
              <a:buSzPts val="2700"/>
              <a:buChar char="•"/>
              <a:defRPr/>
            </a:lvl6pPr>
            <a:lvl7pPr indent="-400050" lvl="6" marL="3200400" rtl="0" algn="l">
              <a:lnSpc>
                <a:spcPct val="90000"/>
              </a:lnSpc>
              <a:spcBef>
                <a:spcPts val="500"/>
              </a:spcBef>
              <a:spcAft>
                <a:spcPts val="0"/>
              </a:spcAft>
              <a:buClr>
                <a:schemeClr val="dk1"/>
              </a:buClr>
              <a:buSzPts val="2700"/>
              <a:buChar char="•"/>
              <a:defRPr/>
            </a:lvl7pPr>
            <a:lvl8pPr indent="-400050" lvl="7" marL="3657600" rtl="0" algn="l">
              <a:lnSpc>
                <a:spcPct val="90000"/>
              </a:lnSpc>
              <a:spcBef>
                <a:spcPts val="500"/>
              </a:spcBef>
              <a:spcAft>
                <a:spcPts val="0"/>
              </a:spcAft>
              <a:buClr>
                <a:schemeClr val="dk1"/>
              </a:buClr>
              <a:buSzPts val="2700"/>
              <a:buChar char="•"/>
              <a:defRPr/>
            </a:lvl8pPr>
            <a:lvl9pPr indent="-400050" lvl="8" marL="4114800" rtl="0" algn="l">
              <a:lnSpc>
                <a:spcPct val="90000"/>
              </a:lnSpc>
              <a:spcBef>
                <a:spcPts val="500"/>
              </a:spcBef>
              <a:spcAft>
                <a:spcPts val="0"/>
              </a:spcAft>
              <a:buClr>
                <a:schemeClr val="dk1"/>
              </a:buClr>
              <a:buSzPts val="2700"/>
              <a:buChar char="•"/>
              <a:defRPr/>
            </a:lvl9pPr>
          </a:lstStyle>
          <a:p/>
        </p:txBody>
      </p:sp>
      <p:sp>
        <p:nvSpPr>
          <p:cNvPr id="714" name="Google Shape;714;p56"/>
          <p:cNvSpPr/>
          <p:nvPr/>
        </p:nvSpPr>
        <p:spPr>
          <a:xfrm>
            <a:off x="2343150" y="3886200"/>
            <a:ext cx="267000" cy="2670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Arial"/>
              <a:ea typeface="Arial"/>
              <a:cs typeface="Arial"/>
              <a:sym typeface="Arial"/>
            </a:endParaRPr>
          </a:p>
        </p:txBody>
      </p:sp>
      <p:sp>
        <p:nvSpPr>
          <p:cNvPr id="715" name="Google Shape;715;p56"/>
          <p:cNvSpPr/>
          <p:nvPr/>
        </p:nvSpPr>
        <p:spPr>
          <a:xfrm>
            <a:off x="1854200" y="3886200"/>
            <a:ext cx="267000" cy="2670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Arial"/>
              <a:ea typeface="Arial"/>
              <a:cs typeface="Arial"/>
              <a:sym typeface="Arial"/>
            </a:endParaRPr>
          </a:p>
        </p:txBody>
      </p:sp>
      <p:sp>
        <p:nvSpPr>
          <p:cNvPr id="716" name="Google Shape;716;p56"/>
          <p:cNvSpPr/>
          <p:nvPr/>
        </p:nvSpPr>
        <p:spPr>
          <a:xfrm>
            <a:off x="1365251" y="3886200"/>
            <a:ext cx="267000" cy="2670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Arial"/>
              <a:ea typeface="Arial"/>
              <a:cs typeface="Arial"/>
              <a:sym typeface="Arial"/>
            </a:endParaRPr>
          </a:p>
        </p:txBody>
      </p:sp>
      <p:sp>
        <p:nvSpPr>
          <p:cNvPr id="717" name="Google Shape;717;p56"/>
          <p:cNvSpPr/>
          <p:nvPr/>
        </p:nvSpPr>
        <p:spPr>
          <a:xfrm>
            <a:off x="876300" y="3886200"/>
            <a:ext cx="267000" cy="2670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Arial"/>
              <a:ea typeface="Arial"/>
              <a:cs typeface="Arial"/>
              <a:sym typeface="Arial"/>
            </a:endParaRPr>
          </a:p>
        </p:txBody>
      </p:sp>
      <p:cxnSp>
        <p:nvCxnSpPr>
          <p:cNvPr id="718" name="Google Shape;718;p56"/>
          <p:cNvCxnSpPr/>
          <p:nvPr/>
        </p:nvCxnSpPr>
        <p:spPr>
          <a:xfrm>
            <a:off x="2981777" y="3885584"/>
            <a:ext cx="14783100" cy="0"/>
          </a:xfrm>
          <a:prstGeom prst="straightConnector1">
            <a:avLst/>
          </a:prstGeom>
          <a:noFill/>
          <a:ln cap="flat" cmpd="sng" w="9525">
            <a:solidFill>
              <a:schemeClr val="dk1"/>
            </a:solidFill>
            <a:prstDash val="solid"/>
            <a:miter lim="800000"/>
            <a:headEnd len="sm" w="sm" type="none"/>
            <a:tailEnd len="sm" w="sm" type="none"/>
          </a:ln>
        </p:spPr>
      </p:cxnSp>
      <p:sp>
        <p:nvSpPr>
          <p:cNvPr id="719" name="Google Shape;719;p56"/>
          <p:cNvSpPr txBox="1"/>
          <p:nvPr>
            <p:ph idx="12" type="sldNum"/>
          </p:nvPr>
        </p:nvSpPr>
        <p:spPr>
          <a:xfrm>
            <a:off x="15630977" y="9921876"/>
            <a:ext cx="2133600" cy="365100"/>
          </a:xfrm>
          <a:prstGeom prst="rect">
            <a:avLst/>
          </a:prstGeom>
          <a:noFill/>
          <a:ln>
            <a:noFill/>
          </a:ln>
        </p:spPr>
        <p:txBody>
          <a:bodyPr anchorCtr="0" anchor="t" bIns="274325" lIns="0" spcFirstLastPara="1" rIns="0" wrap="square" tIns="0">
            <a:noAutofit/>
          </a:bodyPr>
          <a:lstStyle>
            <a:lvl1pPr indent="0" lvl="0" marL="0" marR="0" rtl="0" algn="r">
              <a:spcBef>
                <a:spcPts val="0"/>
              </a:spcBef>
              <a:buClr>
                <a:srgbClr val="7F7F7F"/>
              </a:buClr>
              <a:buSzPts val="1400"/>
              <a:buFont typeface="Arial"/>
              <a:buNone/>
              <a:defRPr b="0" i="0" sz="1400" u="none" cap="none" strike="noStrike">
                <a:solidFill>
                  <a:srgbClr val="7F7F7F"/>
                </a:solidFill>
                <a:latin typeface="Arial"/>
                <a:ea typeface="Arial"/>
                <a:cs typeface="Arial"/>
                <a:sym typeface="Arial"/>
              </a:defRPr>
            </a:lvl1pPr>
            <a:lvl2pPr indent="0" lvl="1" marL="0" marR="0" rtl="0" algn="r">
              <a:spcBef>
                <a:spcPts val="0"/>
              </a:spcBef>
              <a:buClr>
                <a:srgbClr val="7F7F7F"/>
              </a:buClr>
              <a:buSzPts val="1400"/>
              <a:buFont typeface="Arial"/>
              <a:buNone/>
              <a:defRPr b="0" i="0" sz="1400" u="none" cap="none" strike="noStrike">
                <a:solidFill>
                  <a:srgbClr val="7F7F7F"/>
                </a:solidFill>
                <a:latin typeface="Arial"/>
                <a:ea typeface="Arial"/>
                <a:cs typeface="Arial"/>
                <a:sym typeface="Arial"/>
              </a:defRPr>
            </a:lvl2pPr>
            <a:lvl3pPr indent="0" lvl="2" marL="0" marR="0" rtl="0" algn="r">
              <a:spcBef>
                <a:spcPts val="0"/>
              </a:spcBef>
              <a:buClr>
                <a:srgbClr val="7F7F7F"/>
              </a:buClr>
              <a:buSzPts val="1400"/>
              <a:buFont typeface="Arial"/>
              <a:buNone/>
              <a:defRPr b="0" i="0" sz="1400" u="none" cap="none" strike="noStrike">
                <a:solidFill>
                  <a:srgbClr val="7F7F7F"/>
                </a:solidFill>
                <a:latin typeface="Arial"/>
                <a:ea typeface="Arial"/>
                <a:cs typeface="Arial"/>
                <a:sym typeface="Arial"/>
              </a:defRPr>
            </a:lvl3pPr>
            <a:lvl4pPr indent="0" lvl="3" marL="0" marR="0" rtl="0" algn="r">
              <a:spcBef>
                <a:spcPts val="0"/>
              </a:spcBef>
              <a:buClr>
                <a:srgbClr val="7F7F7F"/>
              </a:buClr>
              <a:buSzPts val="1400"/>
              <a:buFont typeface="Arial"/>
              <a:buNone/>
              <a:defRPr b="0" i="0" sz="1400" u="none" cap="none" strike="noStrike">
                <a:solidFill>
                  <a:srgbClr val="7F7F7F"/>
                </a:solidFill>
                <a:latin typeface="Arial"/>
                <a:ea typeface="Arial"/>
                <a:cs typeface="Arial"/>
                <a:sym typeface="Arial"/>
              </a:defRPr>
            </a:lvl4pPr>
            <a:lvl5pPr indent="0" lvl="4" marL="0" marR="0" rtl="0" algn="r">
              <a:spcBef>
                <a:spcPts val="0"/>
              </a:spcBef>
              <a:buClr>
                <a:srgbClr val="7F7F7F"/>
              </a:buClr>
              <a:buSzPts val="1400"/>
              <a:buFont typeface="Arial"/>
              <a:buNone/>
              <a:defRPr b="0" i="0" sz="1400" u="none" cap="none" strike="noStrike">
                <a:solidFill>
                  <a:srgbClr val="7F7F7F"/>
                </a:solidFill>
                <a:latin typeface="Arial"/>
                <a:ea typeface="Arial"/>
                <a:cs typeface="Arial"/>
                <a:sym typeface="Arial"/>
              </a:defRPr>
            </a:lvl5pPr>
            <a:lvl6pPr indent="0" lvl="5" marL="0" marR="0" rtl="0" algn="r">
              <a:spcBef>
                <a:spcPts val="0"/>
              </a:spcBef>
              <a:buClr>
                <a:srgbClr val="7F7F7F"/>
              </a:buClr>
              <a:buSzPts val="1400"/>
              <a:buFont typeface="Arial"/>
              <a:buNone/>
              <a:defRPr b="0" i="0" sz="1400" u="none" cap="none" strike="noStrike">
                <a:solidFill>
                  <a:srgbClr val="7F7F7F"/>
                </a:solidFill>
                <a:latin typeface="Arial"/>
                <a:ea typeface="Arial"/>
                <a:cs typeface="Arial"/>
                <a:sym typeface="Arial"/>
              </a:defRPr>
            </a:lvl6pPr>
            <a:lvl7pPr indent="0" lvl="6" marL="0" marR="0" rtl="0" algn="r">
              <a:spcBef>
                <a:spcPts val="0"/>
              </a:spcBef>
              <a:buClr>
                <a:srgbClr val="7F7F7F"/>
              </a:buClr>
              <a:buSzPts val="1400"/>
              <a:buFont typeface="Arial"/>
              <a:buNone/>
              <a:defRPr b="0" i="0" sz="1400" u="none" cap="none" strike="noStrike">
                <a:solidFill>
                  <a:srgbClr val="7F7F7F"/>
                </a:solidFill>
                <a:latin typeface="Arial"/>
                <a:ea typeface="Arial"/>
                <a:cs typeface="Arial"/>
                <a:sym typeface="Arial"/>
              </a:defRPr>
            </a:lvl7pPr>
            <a:lvl8pPr indent="0" lvl="7" marL="0" marR="0" rtl="0" algn="r">
              <a:spcBef>
                <a:spcPts val="0"/>
              </a:spcBef>
              <a:buClr>
                <a:srgbClr val="7F7F7F"/>
              </a:buClr>
              <a:buSzPts val="1400"/>
              <a:buFont typeface="Arial"/>
              <a:buNone/>
              <a:defRPr b="0" i="0" sz="1400" u="none" cap="none" strike="noStrike">
                <a:solidFill>
                  <a:srgbClr val="7F7F7F"/>
                </a:solidFill>
                <a:latin typeface="Arial"/>
                <a:ea typeface="Arial"/>
                <a:cs typeface="Arial"/>
                <a:sym typeface="Arial"/>
              </a:defRPr>
            </a:lvl8pPr>
            <a:lvl9pPr indent="0" lvl="8" marL="0" marR="0" rtl="0" algn="r">
              <a:spcBef>
                <a:spcPts val="0"/>
              </a:spcBef>
              <a:buClr>
                <a:srgbClr val="7F7F7F"/>
              </a:buClr>
              <a:buSzPts val="1400"/>
              <a:buFont typeface="Arial"/>
              <a:buNone/>
              <a:defRPr b="0" i="0" sz="14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r>
              <a:rPr lang="en-US"/>
              <a:t>Page #</a:t>
            </a:r>
            <a:endParaRPr sz="120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D">
  <p:cSld name="Content D">
    <p:spTree>
      <p:nvGrpSpPr>
        <p:cNvPr id="720" name="Shape 720"/>
        <p:cNvGrpSpPr/>
        <p:nvPr/>
      </p:nvGrpSpPr>
      <p:grpSpPr>
        <a:xfrm>
          <a:off x="0" y="0"/>
          <a:ext cx="0" cy="0"/>
          <a:chOff x="0" y="0"/>
          <a:chExt cx="0" cy="0"/>
        </a:xfrm>
      </p:grpSpPr>
      <p:sp>
        <p:nvSpPr>
          <p:cNvPr id="721" name="Google Shape;721;p57"/>
          <p:cNvSpPr txBox="1"/>
          <p:nvPr>
            <p:ph idx="1" type="body"/>
          </p:nvPr>
        </p:nvSpPr>
        <p:spPr>
          <a:xfrm>
            <a:off x="8953500" y="2628900"/>
            <a:ext cx="8811000" cy="6527700"/>
          </a:xfrm>
          <a:prstGeom prst="rect">
            <a:avLst/>
          </a:prstGeom>
          <a:noFill/>
          <a:ln>
            <a:noFill/>
          </a:ln>
        </p:spPr>
        <p:txBody>
          <a:bodyPr anchorCtr="0" anchor="t" bIns="0" lIns="0" spcFirstLastPara="1" rIns="0" wrap="square" tIns="0">
            <a:normAutofit/>
          </a:bodyPr>
          <a:lstStyle>
            <a:lvl1pPr indent="-228600" lvl="0" marL="457200" rtl="0" algn="l">
              <a:lnSpc>
                <a:spcPct val="90000"/>
              </a:lnSpc>
              <a:spcBef>
                <a:spcPts val="1000"/>
              </a:spcBef>
              <a:spcAft>
                <a:spcPts val="0"/>
              </a:spcAft>
              <a:buClr>
                <a:schemeClr val="dk1"/>
              </a:buClr>
              <a:buSzPts val="3600"/>
              <a:buNone/>
              <a:defRPr b="0" i="0" sz="2400">
                <a:latin typeface="Arial"/>
                <a:ea typeface="Arial"/>
                <a:cs typeface="Arial"/>
                <a:sym typeface="Arial"/>
              </a:defRPr>
            </a:lvl1pPr>
            <a:lvl2pPr indent="-228600" lvl="1" marL="914400" rtl="0" algn="l">
              <a:lnSpc>
                <a:spcPct val="90000"/>
              </a:lnSpc>
              <a:spcBef>
                <a:spcPts val="500"/>
              </a:spcBef>
              <a:spcAft>
                <a:spcPts val="0"/>
              </a:spcAft>
              <a:buClr>
                <a:schemeClr val="dk1"/>
              </a:buClr>
              <a:buSzPts val="3600"/>
              <a:buNone/>
              <a:defRPr sz="2400"/>
            </a:lvl2pPr>
            <a:lvl3pPr indent="-228600" lvl="2" marL="1371600" rtl="0" algn="l">
              <a:lnSpc>
                <a:spcPct val="90000"/>
              </a:lnSpc>
              <a:spcBef>
                <a:spcPts val="500"/>
              </a:spcBef>
              <a:spcAft>
                <a:spcPts val="0"/>
              </a:spcAft>
              <a:buClr>
                <a:schemeClr val="dk1"/>
              </a:buClr>
              <a:buSzPts val="3600"/>
              <a:buNone/>
              <a:defRPr sz="2400"/>
            </a:lvl3pPr>
            <a:lvl4pPr indent="-228600" lvl="3" marL="1828800" rtl="0" algn="l">
              <a:lnSpc>
                <a:spcPct val="90000"/>
              </a:lnSpc>
              <a:spcBef>
                <a:spcPts val="500"/>
              </a:spcBef>
              <a:spcAft>
                <a:spcPts val="0"/>
              </a:spcAft>
              <a:buClr>
                <a:schemeClr val="dk1"/>
              </a:buClr>
              <a:buSzPts val="3600"/>
              <a:buNone/>
              <a:defRPr sz="2400"/>
            </a:lvl4pPr>
            <a:lvl5pPr indent="-228600" lvl="4" marL="2286000" rtl="0" algn="l">
              <a:lnSpc>
                <a:spcPct val="90000"/>
              </a:lnSpc>
              <a:spcBef>
                <a:spcPts val="500"/>
              </a:spcBef>
              <a:spcAft>
                <a:spcPts val="0"/>
              </a:spcAft>
              <a:buClr>
                <a:schemeClr val="dk1"/>
              </a:buClr>
              <a:buSzPts val="3600"/>
              <a:buNone/>
              <a:defRPr sz="2400"/>
            </a:lvl5pPr>
            <a:lvl6pPr indent="-400050" lvl="5" marL="2743200" rtl="0" algn="l">
              <a:lnSpc>
                <a:spcPct val="90000"/>
              </a:lnSpc>
              <a:spcBef>
                <a:spcPts val="500"/>
              </a:spcBef>
              <a:spcAft>
                <a:spcPts val="0"/>
              </a:spcAft>
              <a:buClr>
                <a:schemeClr val="dk1"/>
              </a:buClr>
              <a:buSzPts val="2700"/>
              <a:buChar char="•"/>
              <a:defRPr/>
            </a:lvl6pPr>
            <a:lvl7pPr indent="-400050" lvl="6" marL="3200400" rtl="0" algn="l">
              <a:lnSpc>
                <a:spcPct val="90000"/>
              </a:lnSpc>
              <a:spcBef>
                <a:spcPts val="500"/>
              </a:spcBef>
              <a:spcAft>
                <a:spcPts val="0"/>
              </a:spcAft>
              <a:buClr>
                <a:schemeClr val="dk1"/>
              </a:buClr>
              <a:buSzPts val="2700"/>
              <a:buChar char="•"/>
              <a:defRPr/>
            </a:lvl7pPr>
            <a:lvl8pPr indent="-400050" lvl="7" marL="3657600" rtl="0" algn="l">
              <a:lnSpc>
                <a:spcPct val="90000"/>
              </a:lnSpc>
              <a:spcBef>
                <a:spcPts val="500"/>
              </a:spcBef>
              <a:spcAft>
                <a:spcPts val="0"/>
              </a:spcAft>
              <a:buClr>
                <a:schemeClr val="dk1"/>
              </a:buClr>
              <a:buSzPts val="2700"/>
              <a:buChar char="•"/>
              <a:defRPr/>
            </a:lvl8pPr>
            <a:lvl9pPr indent="-400050" lvl="8" marL="4114800" rtl="0" algn="l">
              <a:lnSpc>
                <a:spcPct val="90000"/>
              </a:lnSpc>
              <a:spcBef>
                <a:spcPts val="500"/>
              </a:spcBef>
              <a:spcAft>
                <a:spcPts val="0"/>
              </a:spcAft>
              <a:buClr>
                <a:schemeClr val="dk1"/>
              </a:buClr>
              <a:buSzPts val="2700"/>
              <a:buChar char="•"/>
              <a:defRPr/>
            </a:lvl9pPr>
          </a:lstStyle>
          <a:p/>
        </p:txBody>
      </p:sp>
      <p:sp>
        <p:nvSpPr>
          <p:cNvPr id="722" name="Google Shape;722;p57"/>
          <p:cNvSpPr txBox="1"/>
          <p:nvPr>
            <p:ph idx="2" type="body"/>
          </p:nvPr>
        </p:nvSpPr>
        <p:spPr>
          <a:xfrm>
            <a:off x="4219" y="0"/>
            <a:ext cx="8212200" cy="10287000"/>
          </a:xfrm>
          <a:prstGeom prst="rect">
            <a:avLst/>
          </a:prstGeom>
          <a:noFill/>
          <a:ln>
            <a:noFill/>
          </a:ln>
        </p:spPr>
        <p:txBody>
          <a:bodyPr anchorCtr="0" anchor="t" bIns="0" lIns="0" spcFirstLastPara="1" rIns="0" wrap="square" tIns="0">
            <a:normAutofit/>
          </a:bodyPr>
          <a:lstStyle>
            <a:lvl1pPr indent="-228600" lvl="0" marL="457200" rtl="0" algn="l">
              <a:lnSpc>
                <a:spcPct val="90000"/>
              </a:lnSpc>
              <a:spcBef>
                <a:spcPts val="1000"/>
              </a:spcBef>
              <a:spcAft>
                <a:spcPts val="0"/>
              </a:spcAft>
              <a:buClr>
                <a:schemeClr val="dk1"/>
              </a:buClr>
              <a:buSzPts val="3600"/>
              <a:buNone/>
              <a:defRPr b="0" i="0" sz="2400">
                <a:latin typeface="Arial"/>
                <a:ea typeface="Arial"/>
                <a:cs typeface="Arial"/>
                <a:sym typeface="Arial"/>
              </a:defRPr>
            </a:lvl1pPr>
            <a:lvl2pPr indent="-228600" lvl="1" marL="914400" rtl="0" algn="l">
              <a:lnSpc>
                <a:spcPct val="90000"/>
              </a:lnSpc>
              <a:spcBef>
                <a:spcPts val="500"/>
              </a:spcBef>
              <a:spcAft>
                <a:spcPts val="0"/>
              </a:spcAft>
              <a:buClr>
                <a:schemeClr val="dk1"/>
              </a:buClr>
              <a:buSzPts val="3600"/>
              <a:buNone/>
              <a:defRPr sz="2400"/>
            </a:lvl2pPr>
            <a:lvl3pPr indent="-228600" lvl="2" marL="1371600" rtl="0" algn="l">
              <a:lnSpc>
                <a:spcPct val="90000"/>
              </a:lnSpc>
              <a:spcBef>
                <a:spcPts val="500"/>
              </a:spcBef>
              <a:spcAft>
                <a:spcPts val="0"/>
              </a:spcAft>
              <a:buClr>
                <a:schemeClr val="dk1"/>
              </a:buClr>
              <a:buSzPts val="3600"/>
              <a:buNone/>
              <a:defRPr sz="2400"/>
            </a:lvl3pPr>
            <a:lvl4pPr indent="-228600" lvl="3" marL="1828800" rtl="0" algn="l">
              <a:lnSpc>
                <a:spcPct val="90000"/>
              </a:lnSpc>
              <a:spcBef>
                <a:spcPts val="500"/>
              </a:spcBef>
              <a:spcAft>
                <a:spcPts val="0"/>
              </a:spcAft>
              <a:buClr>
                <a:schemeClr val="dk1"/>
              </a:buClr>
              <a:buSzPts val="3600"/>
              <a:buNone/>
              <a:defRPr sz="2400"/>
            </a:lvl4pPr>
            <a:lvl5pPr indent="-228600" lvl="4" marL="2286000" rtl="0" algn="l">
              <a:lnSpc>
                <a:spcPct val="90000"/>
              </a:lnSpc>
              <a:spcBef>
                <a:spcPts val="500"/>
              </a:spcBef>
              <a:spcAft>
                <a:spcPts val="0"/>
              </a:spcAft>
              <a:buClr>
                <a:schemeClr val="dk1"/>
              </a:buClr>
              <a:buSzPts val="3600"/>
              <a:buNone/>
              <a:defRPr sz="2400"/>
            </a:lvl5pPr>
            <a:lvl6pPr indent="-400050" lvl="5" marL="2743200" rtl="0" algn="l">
              <a:lnSpc>
                <a:spcPct val="90000"/>
              </a:lnSpc>
              <a:spcBef>
                <a:spcPts val="500"/>
              </a:spcBef>
              <a:spcAft>
                <a:spcPts val="0"/>
              </a:spcAft>
              <a:buClr>
                <a:schemeClr val="dk1"/>
              </a:buClr>
              <a:buSzPts val="2700"/>
              <a:buChar char="•"/>
              <a:defRPr/>
            </a:lvl6pPr>
            <a:lvl7pPr indent="-400050" lvl="6" marL="3200400" rtl="0" algn="l">
              <a:lnSpc>
                <a:spcPct val="90000"/>
              </a:lnSpc>
              <a:spcBef>
                <a:spcPts val="500"/>
              </a:spcBef>
              <a:spcAft>
                <a:spcPts val="0"/>
              </a:spcAft>
              <a:buClr>
                <a:schemeClr val="dk1"/>
              </a:buClr>
              <a:buSzPts val="2700"/>
              <a:buChar char="•"/>
              <a:defRPr/>
            </a:lvl7pPr>
            <a:lvl8pPr indent="-400050" lvl="7" marL="3657600" rtl="0" algn="l">
              <a:lnSpc>
                <a:spcPct val="90000"/>
              </a:lnSpc>
              <a:spcBef>
                <a:spcPts val="500"/>
              </a:spcBef>
              <a:spcAft>
                <a:spcPts val="0"/>
              </a:spcAft>
              <a:buClr>
                <a:schemeClr val="dk1"/>
              </a:buClr>
              <a:buSzPts val="2700"/>
              <a:buChar char="•"/>
              <a:defRPr/>
            </a:lvl8pPr>
            <a:lvl9pPr indent="-400050" lvl="8" marL="4114800" rtl="0" algn="l">
              <a:lnSpc>
                <a:spcPct val="90000"/>
              </a:lnSpc>
              <a:spcBef>
                <a:spcPts val="500"/>
              </a:spcBef>
              <a:spcAft>
                <a:spcPts val="0"/>
              </a:spcAft>
              <a:buClr>
                <a:schemeClr val="dk1"/>
              </a:buClr>
              <a:buSzPts val="2700"/>
              <a:buChar char="•"/>
              <a:defRPr/>
            </a:lvl9pPr>
          </a:lstStyle>
          <a:p/>
        </p:txBody>
      </p:sp>
      <p:pic>
        <p:nvPicPr>
          <p:cNvPr id="723" name="Google Shape;723;p57"/>
          <p:cNvPicPr preferRelativeResize="0"/>
          <p:nvPr/>
        </p:nvPicPr>
        <p:blipFill rotWithShape="1">
          <a:blip r:embed="rId2">
            <a:alphaModFix/>
          </a:blip>
          <a:srcRect b="0" l="0" r="0" t="0"/>
          <a:stretch/>
        </p:blipFill>
        <p:spPr>
          <a:xfrm>
            <a:off x="16992600" y="528658"/>
            <a:ext cx="771977" cy="771977"/>
          </a:xfrm>
          <a:prstGeom prst="rect">
            <a:avLst/>
          </a:prstGeom>
          <a:noFill/>
          <a:ln>
            <a:noFill/>
          </a:ln>
        </p:spPr>
      </p:pic>
      <p:sp>
        <p:nvSpPr>
          <p:cNvPr id="724" name="Google Shape;724;p57"/>
          <p:cNvSpPr/>
          <p:nvPr/>
        </p:nvSpPr>
        <p:spPr>
          <a:xfrm>
            <a:off x="2343150" y="9487517"/>
            <a:ext cx="267000" cy="2670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Arial"/>
              <a:ea typeface="Arial"/>
              <a:cs typeface="Arial"/>
              <a:sym typeface="Arial"/>
            </a:endParaRPr>
          </a:p>
        </p:txBody>
      </p:sp>
      <p:sp>
        <p:nvSpPr>
          <p:cNvPr id="725" name="Google Shape;725;p57"/>
          <p:cNvSpPr/>
          <p:nvPr/>
        </p:nvSpPr>
        <p:spPr>
          <a:xfrm>
            <a:off x="1854200" y="9487517"/>
            <a:ext cx="267000" cy="2670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Arial"/>
              <a:ea typeface="Arial"/>
              <a:cs typeface="Arial"/>
              <a:sym typeface="Arial"/>
            </a:endParaRPr>
          </a:p>
        </p:txBody>
      </p:sp>
      <p:sp>
        <p:nvSpPr>
          <p:cNvPr id="726" name="Google Shape;726;p57"/>
          <p:cNvSpPr/>
          <p:nvPr/>
        </p:nvSpPr>
        <p:spPr>
          <a:xfrm>
            <a:off x="1365251" y="9487517"/>
            <a:ext cx="267000" cy="2670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Arial"/>
              <a:ea typeface="Arial"/>
              <a:cs typeface="Arial"/>
              <a:sym typeface="Arial"/>
            </a:endParaRPr>
          </a:p>
        </p:txBody>
      </p:sp>
      <p:sp>
        <p:nvSpPr>
          <p:cNvPr id="727" name="Google Shape;727;p57"/>
          <p:cNvSpPr/>
          <p:nvPr/>
        </p:nvSpPr>
        <p:spPr>
          <a:xfrm>
            <a:off x="876300" y="9487517"/>
            <a:ext cx="267000" cy="2670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Arial"/>
              <a:ea typeface="Arial"/>
              <a:cs typeface="Arial"/>
              <a:sym typeface="Arial"/>
            </a:endParaRPr>
          </a:p>
        </p:txBody>
      </p:sp>
      <p:cxnSp>
        <p:nvCxnSpPr>
          <p:cNvPr id="728" name="Google Shape;728;p57"/>
          <p:cNvCxnSpPr/>
          <p:nvPr/>
        </p:nvCxnSpPr>
        <p:spPr>
          <a:xfrm>
            <a:off x="2981777" y="9754217"/>
            <a:ext cx="14783100" cy="0"/>
          </a:xfrm>
          <a:prstGeom prst="straightConnector1">
            <a:avLst/>
          </a:prstGeom>
          <a:noFill/>
          <a:ln cap="flat" cmpd="sng" w="9525">
            <a:solidFill>
              <a:schemeClr val="dk1"/>
            </a:solidFill>
            <a:prstDash val="solid"/>
            <a:miter lim="800000"/>
            <a:headEnd len="sm" w="sm" type="none"/>
            <a:tailEnd len="sm" w="sm" type="none"/>
          </a:ln>
        </p:spPr>
      </p:cxnSp>
      <p:sp>
        <p:nvSpPr>
          <p:cNvPr id="729" name="Google Shape;729;p57"/>
          <p:cNvSpPr txBox="1"/>
          <p:nvPr>
            <p:ph idx="12" type="sldNum"/>
          </p:nvPr>
        </p:nvSpPr>
        <p:spPr>
          <a:xfrm>
            <a:off x="15627095" y="9921240"/>
            <a:ext cx="2130600" cy="366000"/>
          </a:xfrm>
          <a:prstGeom prst="rect">
            <a:avLst/>
          </a:prstGeom>
          <a:noFill/>
          <a:ln>
            <a:noFill/>
          </a:ln>
        </p:spPr>
        <p:txBody>
          <a:bodyPr anchorCtr="0" anchor="t" bIns="137150" lIns="0" spcFirstLastPara="1" rIns="0" wrap="square" tIns="0">
            <a:noAutofit/>
          </a:bodyPr>
          <a:lstStyle>
            <a:lvl1pPr indent="0" lvl="0" marL="0" marR="0" rtl="0" algn="r">
              <a:spcBef>
                <a:spcPts val="0"/>
              </a:spcBef>
              <a:buClr>
                <a:schemeClr val="dk1"/>
              </a:buClr>
              <a:buSzPts val="2700"/>
              <a:buFont typeface="Calibri"/>
              <a:buNone/>
              <a:defRPr sz="2700">
                <a:solidFill>
                  <a:schemeClr val="dk1"/>
                </a:solidFill>
                <a:latin typeface="Calibri"/>
                <a:ea typeface="Calibri"/>
                <a:cs typeface="Calibri"/>
                <a:sym typeface="Calibri"/>
              </a:defRPr>
            </a:lvl1pPr>
            <a:lvl2pPr indent="0" lvl="1" marL="0" marR="0" rtl="0" algn="r">
              <a:spcBef>
                <a:spcPts val="0"/>
              </a:spcBef>
              <a:buClr>
                <a:schemeClr val="dk1"/>
              </a:buClr>
              <a:buSzPts val="2700"/>
              <a:buFont typeface="Calibri"/>
              <a:buNone/>
              <a:defRPr sz="2700">
                <a:solidFill>
                  <a:schemeClr val="dk1"/>
                </a:solidFill>
                <a:latin typeface="Calibri"/>
                <a:ea typeface="Calibri"/>
                <a:cs typeface="Calibri"/>
                <a:sym typeface="Calibri"/>
              </a:defRPr>
            </a:lvl2pPr>
            <a:lvl3pPr indent="0" lvl="2" marL="0" marR="0" rtl="0" algn="r">
              <a:spcBef>
                <a:spcPts val="0"/>
              </a:spcBef>
              <a:buClr>
                <a:schemeClr val="dk1"/>
              </a:buClr>
              <a:buSzPts val="2700"/>
              <a:buFont typeface="Calibri"/>
              <a:buNone/>
              <a:defRPr sz="2700">
                <a:solidFill>
                  <a:schemeClr val="dk1"/>
                </a:solidFill>
                <a:latin typeface="Calibri"/>
                <a:ea typeface="Calibri"/>
                <a:cs typeface="Calibri"/>
                <a:sym typeface="Calibri"/>
              </a:defRPr>
            </a:lvl3pPr>
            <a:lvl4pPr indent="0" lvl="3" marL="0" marR="0" rtl="0" algn="r">
              <a:spcBef>
                <a:spcPts val="0"/>
              </a:spcBef>
              <a:buClr>
                <a:schemeClr val="dk1"/>
              </a:buClr>
              <a:buSzPts val="2700"/>
              <a:buFont typeface="Calibri"/>
              <a:buNone/>
              <a:defRPr sz="2700">
                <a:solidFill>
                  <a:schemeClr val="dk1"/>
                </a:solidFill>
                <a:latin typeface="Calibri"/>
                <a:ea typeface="Calibri"/>
                <a:cs typeface="Calibri"/>
                <a:sym typeface="Calibri"/>
              </a:defRPr>
            </a:lvl4pPr>
            <a:lvl5pPr indent="0" lvl="4" marL="0" marR="0" rtl="0" algn="r">
              <a:spcBef>
                <a:spcPts val="0"/>
              </a:spcBef>
              <a:buClr>
                <a:schemeClr val="dk1"/>
              </a:buClr>
              <a:buSzPts val="2700"/>
              <a:buFont typeface="Calibri"/>
              <a:buNone/>
              <a:defRPr sz="2700">
                <a:solidFill>
                  <a:schemeClr val="dk1"/>
                </a:solidFill>
                <a:latin typeface="Calibri"/>
                <a:ea typeface="Calibri"/>
                <a:cs typeface="Calibri"/>
                <a:sym typeface="Calibri"/>
              </a:defRPr>
            </a:lvl5pPr>
            <a:lvl6pPr indent="0" lvl="5" marL="0" marR="0" rtl="0" algn="r">
              <a:spcBef>
                <a:spcPts val="0"/>
              </a:spcBef>
              <a:buClr>
                <a:schemeClr val="dk1"/>
              </a:buClr>
              <a:buSzPts val="2700"/>
              <a:buFont typeface="Calibri"/>
              <a:buNone/>
              <a:defRPr sz="2700">
                <a:solidFill>
                  <a:schemeClr val="dk1"/>
                </a:solidFill>
                <a:latin typeface="Calibri"/>
                <a:ea typeface="Calibri"/>
                <a:cs typeface="Calibri"/>
                <a:sym typeface="Calibri"/>
              </a:defRPr>
            </a:lvl6pPr>
            <a:lvl7pPr indent="0" lvl="6" marL="0" marR="0" rtl="0" algn="r">
              <a:spcBef>
                <a:spcPts val="0"/>
              </a:spcBef>
              <a:buClr>
                <a:schemeClr val="dk1"/>
              </a:buClr>
              <a:buSzPts val="2700"/>
              <a:buFont typeface="Calibri"/>
              <a:buNone/>
              <a:defRPr sz="2700">
                <a:solidFill>
                  <a:schemeClr val="dk1"/>
                </a:solidFill>
                <a:latin typeface="Calibri"/>
                <a:ea typeface="Calibri"/>
                <a:cs typeface="Calibri"/>
                <a:sym typeface="Calibri"/>
              </a:defRPr>
            </a:lvl7pPr>
            <a:lvl8pPr indent="0" lvl="7" marL="0" marR="0" rtl="0" algn="r">
              <a:spcBef>
                <a:spcPts val="0"/>
              </a:spcBef>
              <a:buClr>
                <a:schemeClr val="dk1"/>
              </a:buClr>
              <a:buSzPts val="2700"/>
              <a:buFont typeface="Calibri"/>
              <a:buNone/>
              <a:defRPr sz="2700">
                <a:solidFill>
                  <a:schemeClr val="dk1"/>
                </a:solidFill>
                <a:latin typeface="Calibri"/>
                <a:ea typeface="Calibri"/>
                <a:cs typeface="Calibri"/>
                <a:sym typeface="Calibri"/>
              </a:defRPr>
            </a:lvl8pPr>
            <a:lvl9pPr indent="0" lvl="8" marL="0" marR="0" rtl="0" algn="r">
              <a:spcBef>
                <a:spcPts val="0"/>
              </a:spcBef>
              <a:buClr>
                <a:schemeClr val="dk1"/>
              </a:buClr>
              <a:buSzPts val="2700"/>
              <a:buFont typeface="Calibri"/>
              <a:buNone/>
              <a:defRPr sz="2700">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730" name="Google Shape;730;p57"/>
          <p:cNvSpPr txBox="1"/>
          <p:nvPr>
            <p:ph type="title"/>
          </p:nvPr>
        </p:nvSpPr>
        <p:spPr>
          <a:xfrm>
            <a:off x="8953500" y="952499"/>
            <a:ext cx="7582200" cy="1509300"/>
          </a:xfrm>
          <a:prstGeom prst="rect">
            <a:avLst/>
          </a:prstGeom>
          <a:noFill/>
          <a:ln>
            <a:noFill/>
          </a:ln>
        </p:spPr>
        <p:txBody>
          <a:bodyPr anchorCtr="0" anchor="t" bIns="0" lIns="0" spcFirstLastPara="1" rIns="0" wrap="square" tIns="0">
            <a:normAutofit/>
          </a:bodyPr>
          <a:lstStyle>
            <a:lvl1pPr lvl="0" rtl="0" algn="l">
              <a:lnSpc>
                <a:spcPct val="90000"/>
              </a:lnSpc>
              <a:spcBef>
                <a:spcPts val="0"/>
              </a:spcBef>
              <a:spcAft>
                <a:spcPts val="0"/>
              </a:spcAft>
              <a:buClr>
                <a:schemeClr val="dk2"/>
              </a:buClr>
              <a:buSzPts val="2700"/>
              <a:buFont typeface="Arial"/>
              <a:buNone/>
              <a:defRPr b="0" i="0">
                <a:latin typeface="Arial"/>
                <a:ea typeface="Arial"/>
                <a:cs typeface="Arial"/>
                <a:sym typeface="Arial"/>
              </a:defRPr>
            </a:lvl1pPr>
            <a:lvl2pPr lvl="1" rtl="0">
              <a:spcBef>
                <a:spcPts val="0"/>
              </a:spcBef>
              <a:spcAft>
                <a:spcPts val="0"/>
              </a:spcAft>
              <a:buSzPts val="2100"/>
              <a:buNone/>
              <a:defRPr/>
            </a:lvl2pPr>
            <a:lvl3pPr lvl="2" rtl="0">
              <a:spcBef>
                <a:spcPts val="0"/>
              </a:spcBef>
              <a:spcAft>
                <a:spcPts val="0"/>
              </a:spcAft>
              <a:buSzPts val="2100"/>
              <a:buNone/>
              <a:defRPr/>
            </a:lvl3pPr>
            <a:lvl4pPr lvl="3" rtl="0">
              <a:spcBef>
                <a:spcPts val="0"/>
              </a:spcBef>
              <a:spcAft>
                <a:spcPts val="0"/>
              </a:spcAft>
              <a:buSzPts val="2100"/>
              <a:buNone/>
              <a:defRPr/>
            </a:lvl4pPr>
            <a:lvl5pPr lvl="4" rtl="0">
              <a:spcBef>
                <a:spcPts val="0"/>
              </a:spcBef>
              <a:spcAft>
                <a:spcPts val="0"/>
              </a:spcAft>
              <a:buSzPts val="2100"/>
              <a:buNone/>
              <a:defRPr/>
            </a:lvl5pPr>
            <a:lvl6pPr lvl="5" rtl="0">
              <a:spcBef>
                <a:spcPts val="0"/>
              </a:spcBef>
              <a:spcAft>
                <a:spcPts val="0"/>
              </a:spcAft>
              <a:buSzPts val="2100"/>
              <a:buNone/>
              <a:defRPr/>
            </a:lvl6pPr>
            <a:lvl7pPr lvl="6" rtl="0">
              <a:spcBef>
                <a:spcPts val="0"/>
              </a:spcBef>
              <a:spcAft>
                <a:spcPts val="0"/>
              </a:spcAft>
              <a:buSzPts val="2100"/>
              <a:buNone/>
              <a:defRPr/>
            </a:lvl7pPr>
            <a:lvl8pPr lvl="7" rtl="0">
              <a:spcBef>
                <a:spcPts val="0"/>
              </a:spcBef>
              <a:spcAft>
                <a:spcPts val="0"/>
              </a:spcAft>
              <a:buSzPts val="2100"/>
              <a:buNone/>
              <a:defRPr/>
            </a:lvl8pPr>
            <a:lvl9pPr lvl="8" rtl="0">
              <a:spcBef>
                <a:spcPts val="0"/>
              </a:spcBef>
              <a:spcAft>
                <a:spcPts val="0"/>
              </a:spcAft>
              <a:buSzPts val="2100"/>
              <a:buNone/>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
  <p:cSld name="Content A">
    <p:spTree>
      <p:nvGrpSpPr>
        <p:cNvPr id="731" name="Shape 731"/>
        <p:cNvGrpSpPr/>
        <p:nvPr/>
      </p:nvGrpSpPr>
      <p:grpSpPr>
        <a:xfrm>
          <a:off x="0" y="0"/>
          <a:ext cx="0" cy="0"/>
          <a:chOff x="0" y="0"/>
          <a:chExt cx="0" cy="0"/>
        </a:xfrm>
      </p:grpSpPr>
      <p:sp>
        <p:nvSpPr>
          <p:cNvPr id="732" name="Google Shape;732;p58"/>
          <p:cNvSpPr txBox="1"/>
          <p:nvPr>
            <p:ph idx="12" type="sldNum"/>
          </p:nvPr>
        </p:nvSpPr>
        <p:spPr>
          <a:xfrm>
            <a:off x="15630977" y="9921876"/>
            <a:ext cx="2133600" cy="365100"/>
          </a:xfrm>
          <a:prstGeom prst="rect">
            <a:avLst/>
          </a:prstGeom>
          <a:noFill/>
          <a:ln>
            <a:noFill/>
          </a:ln>
        </p:spPr>
        <p:txBody>
          <a:bodyPr anchorCtr="0" anchor="t" bIns="274325" lIns="0" spcFirstLastPara="1" rIns="0" wrap="square" tIns="0">
            <a:noAutofit/>
          </a:bodyPr>
          <a:lstStyle>
            <a:lvl1pPr indent="0" lvl="0" marL="0" marR="0" rtl="0" algn="r">
              <a:spcBef>
                <a:spcPts val="0"/>
              </a:spcBef>
              <a:buClr>
                <a:srgbClr val="7F7F7F"/>
              </a:buClr>
              <a:buSzPts val="1400"/>
              <a:buFont typeface="Arial"/>
              <a:buNone/>
              <a:defRPr b="0" i="0" sz="1400" u="none" cap="none" strike="noStrike">
                <a:solidFill>
                  <a:srgbClr val="7F7F7F"/>
                </a:solidFill>
                <a:latin typeface="Arial"/>
                <a:ea typeface="Arial"/>
                <a:cs typeface="Arial"/>
                <a:sym typeface="Arial"/>
              </a:defRPr>
            </a:lvl1pPr>
            <a:lvl2pPr indent="0" lvl="1" marL="0" marR="0" rtl="0" algn="r">
              <a:spcBef>
                <a:spcPts val="0"/>
              </a:spcBef>
              <a:buClr>
                <a:srgbClr val="7F7F7F"/>
              </a:buClr>
              <a:buSzPts val="1400"/>
              <a:buFont typeface="Arial"/>
              <a:buNone/>
              <a:defRPr b="0" i="0" sz="1400" u="none" cap="none" strike="noStrike">
                <a:solidFill>
                  <a:srgbClr val="7F7F7F"/>
                </a:solidFill>
                <a:latin typeface="Arial"/>
                <a:ea typeface="Arial"/>
                <a:cs typeface="Arial"/>
                <a:sym typeface="Arial"/>
              </a:defRPr>
            </a:lvl2pPr>
            <a:lvl3pPr indent="0" lvl="2" marL="0" marR="0" rtl="0" algn="r">
              <a:spcBef>
                <a:spcPts val="0"/>
              </a:spcBef>
              <a:buClr>
                <a:srgbClr val="7F7F7F"/>
              </a:buClr>
              <a:buSzPts val="1400"/>
              <a:buFont typeface="Arial"/>
              <a:buNone/>
              <a:defRPr b="0" i="0" sz="1400" u="none" cap="none" strike="noStrike">
                <a:solidFill>
                  <a:srgbClr val="7F7F7F"/>
                </a:solidFill>
                <a:latin typeface="Arial"/>
                <a:ea typeface="Arial"/>
                <a:cs typeface="Arial"/>
                <a:sym typeface="Arial"/>
              </a:defRPr>
            </a:lvl3pPr>
            <a:lvl4pPr indent="0" lvl="3" marL="0" marR="0" rtl="0" algn="r">
              <a:spcBef>
                <a:spcPts val="0"/>
              </a:spcBef>
              <a:buClr>
                <a:srgbClr val="7F7F7F"/>
              </a:buClr>
              <a:buSzPts val="1400"/>
              <a:buFont typeface="Arial"/>
              <a:buNone/>
              <a:defRPr b="0" i="0" sz="1400" u="none" cap="none" strike="noStrike">
                <a:solidFill>
                  <a:srgbClr val="7F7F7F"/>
                </a:solidFill>
                <a:latin typeface="Arial"/>
                <a:ea typeface="Arial"/>
                <a:cs typeface="Arial"/>
                <a:sym typeface="Arial"/>
              </a:defRPr>
            </a:lvl4pPr>
            <a:lvl5pPr indent="0" lvl="4" marL="0" marR="0" rtl="0" algn="r">
              <a:spcBef>
                <a:spcPts val="0"/>
              </a:spcBef>
              <a:buClr>
                <a:srgbClr val="7F7F7F"/>
              </a:buClr>
              <a:buSzPts val="1400"/>
              <a:buFont typeface="Arial"/>
              <a:buNone/>
              <a:defRPr b="0" i="0" sz="1400" u="none" cap="none" strike="noStrike">
                <a:solidFill>
                  <a:srgbClr val="7F7F7F"/>
                </a:solidFill>
                <a:latin typeface="Arial"/>
                <a:ea typeface="Arial"/>
                <a:cs typeface="Arial"/>
                <a:sym typeface="Arial"/>
              </a:defRPr>
            </a:lvl5pPr>
            <a:lvl6pPr indent="0" lvl="5" marL="0" marR="0" rtl="0" algn="r">
              <a:spcBef>
                <a:spcPts val="0"/>
              </a:spcBef>
              <a:buClr>
                <a:srgbClr val="7F7F7F"/>
              </a:buClr>
              <a:buSzPts val="1400"/>
              <a:buFont typeface="Arial"/>
              <a:buNone/>
              <a:defRPr b="0" i="0" sz="1400" u="none" cap="none" strike="noStrike">
                <a:solidFill>
                  <a:srgbClr val="7F7F7F"/>
                </a:solidFill>
                <a:latin typeface="Arial"/>
                <a:ea typeface="Arial"/>
                <a:cs typeface="Arial"/>
                <a:sym typeface="Arial"/>
              </a:defRPr>
            </a:lvl6pPr>
            <a:lvl7pPr indent="0" lvl="6" marL="0" marR="0" rtl="0" algn="r">
              <a:spcBef>
                <a:spcPts val="0"/>
              </a:spcBef>
              <a:buClr>
                <a:srgbClr val="7F7F7F"/>
              </a:buClr>
              <a:buSzPts val="1400"/>
              <a:buFont typeface="Arial"/>
              <a:buNone/>
              <a:defRPr b="0" i="0" sz="1400" u="none" cap="none" strike="noStrike">
                <a:solidFill>
                  <a:srgbClr val="7F7F7F"/>
                </a:solidFill>
                <a:latin typeface="Arial"/>
                <a:ea typeface="Arial"/>
                <a:cs typeface="Arial"/>
                <a:sym typeface="Arial"/>
              </a:defRPr>
            </a:lvl7pPr>
            <a:lvl8pPr indent="0" lvl="7" marL="0" marR="0" rtl="0" algn="r">
              <a:spcBef>
                <a:spcPts val="0"/>
              </a:spcBef>
              <a:buClr>
                <a:srgbClr val="7F7F7F"/>
              </a:buClr>
              <a:buSzPts val="1400"/>
              <a:buFont typeface="Arial"/>
              <a:buNone/>
              <a:defRPr b="0" i="0" sz="1400" u="none" cap="none" strike="noStrike">
                <a:solidFill>
                  <a:srgbClr val="7F7F7F"/>
                </a:solidFill>
                <a:latin typeface="Arial"/>
                <a:ea typeface="Arial"/>
                <a:cs typeface="Arial"/>
                <a:sym typeface="Arial"/>
              </a:defRPr>
            </a:lvl8pPr>
            <a:lvl9pPr indent="0" lvl="8" marL="0" marR="0" rtl="0" algn="r">
              <a:spcBef>
                <a:spcPts val="0"/>
              </a:spcBef>
              <a:buClr>
                <a:srgbClr val="7F7F7F"/>
              </a:buClr>
              <a:buSzPts val="1400"/>
              <a:buFont typeface="Arial"/>
              <a:buNone/>
              <a:defRPr b="0" i="0" sz="14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r>
              <a:rPr lang="en-US"/>
              <a:t>Page #</a:t>
            </a:r>
            <a:endParaRPr sz="1200"/>
          </a:p>
        </p:txBody>
      </p:sp>
      <p:sp>
        <p:nvSpPr>
          <p:cNvPr id="733" name="Google Shape;733;p58"/>
          <p:cNvSpPr txBox="1"/>
          <p:nvPr>
            <p:ph idx="1" type="subTitle"/>
          </p:nvPr>
        </p:nvSpPr>
        <p:spPr>
          <a:xfrm>
            <a:off x="876300" y="3058860"/>
            <a:ext cx="7353600" cy="484800"/>
          </a:xfrm>
          <a:prstGeom prst="rect">
            <a:avLst/>
          </a:prstGeom>
          <a:noFill/>
          <a:ln>
            <a:noFill/>
          </a:ln>
        </p:spPr>
        <p:txBody>
          <a:bodyPr anchorCtr="0" anchor="t" bIns="0" lIns="0" spcFirstLastPara="1" rIns="0" wrap="square" tIns="0">
            <a:normAutofit/>
          </a:bodyPr>
          <a:lstStyle>
            <a:lvl1pPr lvl="0" rtl="0" algn="l">
              <a:lnSpc>
                <a:spcPct val="100000"/>
              </a:lnSpc>
              <a:spcBef>
                <a:spcPts val="600"/>
              </a:spcBef>
              <a:spcAft>
                <a:spcPts val="0"/>
              </a:spcAft>
              <a:buClr>
                <a:schemeClr val="dk2"/>
              </a:buClr>
              <a:buSzPts val="4800"/>
              <a:buFont typeface="Noto Sans Symbols"/>
              <a:buNone/>
              <a:defRPr b="0" i="0" sz="3200">
                <a:solidFill>
                  <a:schemeClr val="dk2"/>
                </a:solidFill>
                <a:latin typeface="Arial"/>
                <a:ea typeface="Arial"/>
                <a:cs typeface="Arial"/>
                <a:sym typeface="Arial"/>
              </a:defRPr>
            </a:lvl1pPr>
            <a:lvl2pPr lvl="1" rtl="0" algn="l">
              <a:lnSpc>
                <a:spcPct val="90000"/>
              </a:lnSpc>
              <a:spcBef>
                <a:spcPts val="600"/>
              </a:spcBef>
              <a:spcAft>
                <a:spcPts val="0"/>
              </a:spcAft>
              <a:buClr>
                <a:schemeClr val="dk1"/>
              </a:buClr>
              <a:buSzPts val="4200"/>
              <a:buFont typeface="Noto Sans Symbols"/>
              <a:buChar char="▪"/>
              <a:defRPr b="0" i="0" sz="2800">
                <a:solidFill>
                  <a:schemeClr val="dk1"/>
                </a:solidFill>
                <a:latin typeface="Proxima Nova"/>
                <a:ea typeface="Proxima Nova"/>
                <a:cs typeface="Proxima Nova"/>
                <a:sym typeface="Proxima Nova"/>
              </a:defRPr>
            </a:lvl2pPr>
            <a:lvl3pPr lvl="2" rtl="0" algn="l">
              <a:lnSpc>
                <a:spcPct val="150000"/>
              </a:lnSpc>
              <a:spcBef>
                <a:spcPts val="600"/>
              </a:spcBef>
              <a:spcAft>
                <a:spcPts val="0"/>
              </a:spcAft>
              <a:buClr>
                <a:schemeClr val="dk1"/>
              </a:buClr>
              <a:buSzPts val="4800"/>
              <a:buFont typeface="Noto Sans Symbols"/>
              <a:buChar char="▪"/>
              <a:defRPr b="0" i="0" sz="3200">
                <a:solidFill>
                  <a:schemeClr val="dk1"/>
                </a:solidFill>
                <a:latin typeface="Proxima Nova"/>
                <a:ea typeface="Proxima Nova"/>
                <a:cs typeface="Proxima Nova"/>
                <a:sym typeface="Proxima Nova"/>
              </a:defRPr>
            </a:lvl3pPr>
            <a:lvl4pPr lvl="3" rtl="0" algn="l">
              <a:lnSpc>
                <a:spcPct val="150000"/>
              </a:lnSpc>
              <a:spcBef>
                <a:spcPts val="600"/>
              </a:spcBef>
              <a:spcAft>
                <a:spcPts val="0"/>
              </a:spcAft>
              <a:buClr>
                <a:schemeClr val="dk1"/>
              </a:buClr>
              <a:buSzPts val="4800"/>
              <a:buFont typeface="Noto Sans Symbols"/>
              <a:buChar char="▪"/>
              <a:defRPr b="0" i="0" sz="3200">
                <a:solidFill>
                  <a:schemeClr val="dk1"/>
                </a:solidFill>
                <a:latin typeface="Proxima Nova"/>
                <a:ea typeface="Proxima Nova"/>
                <a:cs typeface="Proxima Nova"/>
                <a:sym typeface="Proxima Nova"/>
              </a:defRPr>
            </a:lvl4pPr>
            <a:lvl5pPr lvl="4" rtl="0" algn="l">
              <a:lnSpc>
                <a:spcPct val="150000"/>
              </a:lnSpc>
              <a:spcBef>
                <a:spcPts val="600"/>
              </a:spcBef>
              <a:spcAft>
                <a:spcPts val="0"/>
              </a:spcAft>
              <a:buClr>
                <a:schemeClr val="dk1"/>
              </a:buClr>
              <a:buSzPts val="4800"/>
              <a:buFont typeface="Noto Sans Symbols"/>
              <a:buChar char="▪"/>
              <a:defRPr b="0" i="0" sz="3200">
                <a:solidFill>
                  <a:schemeClr val="dk1"/>
                </a:solidFill>
                <a:latin typeface="Proxima Nova"/>
                <a:ea typeface="Proxima Nova"/>
                <a:cs typeface="Proxima Nova"/>
                <a:sym typeface="Proxima Nova"/>
              </a:defRPr>
            </a:lvl5pPr>
            <a:lvl6pPr lvl="5" rtl="0" algn="ctr">
              <a:lnSpc>
                <a:spcPct val="90000"/>
              </a:lnSpc>
              <a:spcBef>
                <a:spcPts val="500"/>
              </a:spcBef>
              <a:spcAft>
                <a:spcPts val="0"/>
              </a:spcAft>
              <a:buClr>
                <a:srgbClr val="888888"/>
              </a:buClr>
              <a:buSzPts val="2700"/>
              <a:buNone/>
              <a:defRPr>
                <a:solidFill>
                  <a:srgbClr val="888888"/>
                </a:solidFill>
              </a:defRPr>
            </a:lvl6pPr>
            <a:lvl7pPr lvl="6" rtl="0" algn="ctr">
              <a:lnSpc>
                <a:spcPct val="90000"/>
              </a:lnSpc>
              <a:spcBef>
                <a:spcPts val="500"/>
              </a:spcBef>
              <a:spcAft>
                <a:spcPts val="0"/>
              </a:spcAft>
              <a:buClr>
                <a:srgbClr val="888888"/>
              </a:buClr>
              <a:buSzPts val="2700"/>
              <a:buNone/>
              <a:defRPr>
                <a:solidFill>
                  <a:srgbClr val="888888"/>
                </a:solidFill>
              </a:defRPr>
            </a:lvl7pPr>
            <a:lvl8pPr lvl="7" rtl="0" algn="ctr">
              <a:lnSpc>
                <a:spcPct val="90000"/>
              </a:lnSpc>
              <a:spcBef>
                <a:spcPts val="500"/>
              </a:spcBef>
              <a:spcAft>
                <a:spcPts val="0"/>
              </a:spcAft>
              <a:buClr>
                <a:srgbClr val="888888"/>
              </a:buClr>
              <a:buSzPts val="2700"/>
              <a:buNone/>
              <a:defRPr>
                <a:solidFill>
                  <a:srgbClr val="888888"/>
                </a:solidFill>
              </a:defRPr>
            </a:lvl8pPr>
            <a:lvl9pPr lvl="8" rtl="0" algn="ctr">
              <a:lnSpc>
                <a:spcPct val="90000"/>
              </a:lnSpc>
              <a:spcBef>
                <a:spcPts val="500"/>
              </a:spcBef>
              <a:spcAft>
                <a:spcPts val="0"/>
              </a:spcAft>
              <a:buClr>
                <a:srgbClr val="888888"/>
              </a:buClr>
              <a:buSzPts val="2700"/>
              <a:buNone/>
              <a:defRPr>
                <a:solidFill>
                  <a:srgbClr val="888888"/>
                </a:solidFill>
              </a:defRPr>
            </a:lvl9pPr>
          </a:lstStyle>
          <a:p/>
        </p:txBody>
      </p:sp>
      <p:sp>
        <p:nvSpPr>
          <p:cNvPr id="734" name="Google Shape;734;p58"/>
          <p:cNvSpPr txBox="1"/>
          <p:nvPr>
            <p:ph idx="2" type="body"/>
          </p:nvPr>
        </p:nvSpPr>
        <p:spPr>
          <a:xfrm>
            <a:off x="876300" y="1985802"/>
            <a:ext cx="7353600" cy="7593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1000"/>
              </a:spcBef>
              <a:spcAft>
                <a:spcPts val="0"/>
              </a:spcAft>
              <a:buClr>
                <a:srgbClr val="7F7F7F"/>
              </a:buClr>
              <a:buSzPts val="7200"/>
              <a:buNone/>
              <a:defRPr b="0" i="0" sz="4800">
                <a:solidFill>
                  <a:srgbClr val="7F7F7F"/>
                </a:solidFill>
                <a:latin typeface="Arial"/>
                <a:ea typeface="Arial"/>
                <a:cs typeface="Arial"/>
                <a:sym typeface="Arial"/>
              </a:defRPr>
            </a:lvl1pPr>
            <a:lvl2pPr indent="-228600" lvl="1" marL="914400" rtl="0" algn="l">
              <a:lnSpc>
                <a:spcPct val="90000"/>
              </a:lnSpc>
              <a:spcBef>
                <a:spcPts val="500"/>
              </a:spcBef>
              <a:spcAft>
                <a:spcPts val="0"/>
              </a:spcAft>
              <a:buClr>
                <a:schemeClr val="dk1"/>
              </a:buClr>
              <a:buSzPts val="6000"/>
              <a:buNone/>
              <a:defRPr b="0" i="0" sz="4000">
                <a:latin typeface="Raleway Thin"/>
                <a:ea typeface="Raleway Thin"/>
                <a:cs typeface="Raleway Thin"/>
                <a:sym typeface="Raleway Thin"/>
              </a:defRPr>
            </a:lvl2pPr>
            <a:lvl3pPr indent="-228600" lvl="2" marL="1371600" rtl="0" algn="l">
              <a:lnSpc>
                <a:spcPct val="90000"/>
              </a:lnSpc>
              <a:spcBef>
                <a:spcPts val="500"/>
              </a:spcBef>
              <a:spcAft>
                <a:spcPts val="0"/>
              </a:spcAft>
              <a:buClr>
                <a:schemeClr val="dk1"/>
              </a:buClr>
              <a:buSzPts val="6000"/>
              <a:buNone/>
              <a:defRPr b="0" i="0" sz="4000">
                <a:latin typeface="Raleway Thin"/>
                <a:ea typeface="Raleway Thin"/>
                <a:cs typeface="Raleway Thin"/>
                <a:sym typeface="Raleway Thin"/>
              </a:defRPr>
            </a:lvl3pPr>
            <a:lvl4pPr indent="-228600" lvl="3" marL="1828800" rtl="0" algn="l">
              <a:lnSpc>
                <a:spcPct val="90000"/>
              </a:lnSpc>
              <a:spcBef>
                <a:spcPts val="500"/>
              </a:spcBef>
              <a:spcAft>
                <a:spcPts val="0"/>
              </a:spcAft>
              <a:buClr>
                <a:schemeClr val="dk1"/>
              </a:buClr>
              <a:buSzPts val="6000"/>
              <a:buNone/>
              <a:defRPr b="0" i="0" sz="4000">
                <a:latin typeface="Raleway Thin"/>
                <a:ea typeface="Raleway Thin"/>
                <a:cs typeface="Raleway Thin"/>
                <a:sym typeface="Raleway Thin"/>
              </a:defRPr>
            </a:lvl4pPr>
            <a:lvl5pPr indent="-228600" lvl="4" marL="2286000" rtl="0" algn="l">
              <a:lnSpc>
                <a:spcPct val="90000"/>
              </a:lnSpc>
              <a:spcBef>
                <a:spcPts val="500"/>
              </a:spcBef>
              <a:spcAft>
                <a:spcPts val="0"/>
              </a:spcAft>
              <a:buClr>
                <a:schemeClr val="dk1"/>
              </a:buClr>
              <a:buSzPts val="6000"/>
              <a:buNone/>
              <a:defRPr b="0" i="0" sz="4000">
                <a:latin typeface="Raleway Thin"/>
                <a:ea typeface="Raleway Thin"/>
                <a:cs typeface="Raleway Thin"/>
                <a:sym typeface="Raleway Thin"/>
              </a:defRPr>
            </a:lvl5pPr>
            <a:lvl6pPr indent="-400050" lvl="5" marL="2743200" rtl="0" algn="l">
              <a:lnSpc>
                <a:spcPct val="90000"/>
              </a:lnSpc>
              <a:spcBef>
                <a:spcPts val="500"/>
              </a:spcBef>
              <a:spcAft>
                <a:spcPts val="0"/>
              </a:spcAft>
              <a:buClr>
                <a:schemeClr val="dk1"/>
              </a:buClr>
              <a:buSzPts val="2700"/>
              <a:buChar char="•"/>
              <a:defRPr/>
            </a:lvl6pPr>
            <a:lvl7pPr indent="-400050" lvl="6" marL="3200400" rtl="0" algn="l">
              <a:lnSpc>
                <a:spcPct val="90000"/>
              </a:lnSpc>
              <a:spcBef>
                <a:spcPts val="500"/>
              </a:spcBef>
              <a:spcAft>
                <a:spcPts val="0"/>
              </a:spcAft>
              <a:buClr>
                <a:schemeClr val="dk1"/>
              </a:buClr>
              <a:buSzPts val="2700"/>
              <a:buChar char="•"/>
              <a:defRPr/>
            </a:lvl7pPr>
            <a:lvl8pPr indent="-400050" lvl="7" marL="3657600" rtl="0" algn="l">
              <a:lnSpc>
                <a:spcPct val="90000"/>
              </a:lnSpc>
              <a:spcBef>
                <a:spcPts val="500"/>
              </a:spcBef>
              <a:spcAft>
                <a:spcPts val="0"/>
              </a:spcAft>
              <a:buClr>
                <a:schemeClr val="dk1"/>
              </a:buClr>
              <a:buSzPts val="2700"/>
              <a:buChar char="•"/>
              <a:defRPr/>
            </a:lvl8pPr>
            <a:lvl9pPr indent="-400050" lvl="8" marL="4114800" rtl="0" algn="l">
              <a:lnSpc>
                <a:spcPct val="90000"/>
              </a:lnSpc>
              <a:spcBef>
                <a:spcPts val="500"/>
              </a:spcBef>
              <a:spcAft>
                <a:spcPts val="0"/>
              </a:spcAft>
              <a:buClr>
                <a:schemeClr val="dk1"/>
              </a:buClr>
              <a:buSzPts val="2700"/>
              <a:buChar char="•"/>
              <a:defRPr/>
            </a:lvl9pPr>
          </a:lstStyle>
          <a:p/>
        </p:txBody>
      </p:sp>
      <p:pic>
        <p:nvPicPr>
          <p:cNvPr id="735" name="Google Shape;735;p58"/>
          <p:cNvPicPr preferRelativeResize="0"/>
          <p:nvPr/>
        </p:nvPicPr>
        <p:blipFill rotWithShape="1">
          <a:blip r:embed="rId2">
            <a:alphaModFix/>
          </a:blip>
          <a:srcRect b="0" l="0" r="0" t="0"/>
          <a:stretch/>
        </p:blipFill>
        <p:spPr>
          <a:xfrm>
            <a:off x="16992600" y="528658"/>
            <a:ext cx="771977" cy="771977"/>
          </a:xfrm>
          <a:prstGeom prst="rect">
            <a:avLst/>
          </a:prstGeom>
          <a:noFill/>
          <a:ln>
            <a:noFill/>
          </a:ln>
        </p:spPr>
      </p:pic>
      <p:sp>
        <p:nvSpPr>
          <p:cNvPr id="736" name="Google Shape;736;p58"/>
          <p:cNvSpPr/>
          <p:nvPr/>
        </p:nvSpPr>
        <p:spPr>
          <a:xfrm>
            <a:off x="2343150" y="9487517"/>
            <a:ext cx="267000" cy="2670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Arial"/>
              <a:ea typeface="Arial"/>
              <a:cs typeface="Arial"/>
              <a:sym typeface="Arial"/>
            </a:endParaRPr>
          </a:p>
        </p:txBody>
      </p:sp>
      <p:sp>
        <p:nvSpPr>
          <p:cNvPr id="737" name="Google Shape;737;p58"/>
          <p:cNvSpPr/>
          <p:nvPr/>
        </p:nvSpPr>
        <p:spPr>
          <a:xfrm>
            <a:off x="1854200" y="9487517"/>
            <a:ext cx="267000" cy="2670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Arial"/>
              <a:ea typeface="Arial"/>
              <a:cs typeface="Arial"/>
              <a:sym typeface="Arial"/>
            </a:endParaRPr>
          </a:p>
        </p:txBody>
      </p:sp>
      <p:sp>
        <p:nvSpPr>
          <p:cNvPr id="738" name="Google Shape;738;p58"/>
          <p:cNvSpPr/>
          <p:nvPr/>
        </p:nvSpPr>
        <p:spPr>
          <a:xfrm>
            <a:off x="1365251" y="9487517"/>
            <a:ext cx="267000" cy="2670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Arial"/>
              <a:ea typeface="Arial"/>
              <a:cs typeface="Arial"/>
              <a:sym typeface="Arial"/>
            </a:endParaRPr>
          </a:p>
        </p:txBody>
      </p:sp>
      <p:sp>
        <p:nvSpPr>
          <p:cNvPr id="739" name="Google Shape;739;p58"/>
          <p:cNvSpPr/>
          <p:nvPr/>
        </p:nvSpPr>
        <p:spPr>
          <a:xfrm>
            <a:off x="876300" y="9487517"/>
            <a:ext cx="267000" cy="2670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Arial"/>
              <a:ea typeface="Arial"/>
              <a:cs typeface="Arial"/>
              <a:sym typeface="Arial"/>
            </a:endParaRPr>
          </a:p>
        </p:txBody>
      </p:sp>
      <p:cxnSp>
        <p:nvCxnSpPr>
          <p:cNvPr id="740" name="Google Shape;740;p58"/>
          <p:cNvCxnSpPr/>
          <p:nvPr/>
        </p:nvCxnSpPr>
        <p:spPr>
          <a:xfrm>
            <a:off x="2981777" y="9754217"/>
            <a:ext cx="14783100" cy="0"/>
          </a:xfrm>
          <a:prstGeom prst="straightConnector1">
            <a:avLst/>
          </a:prstGeom>
          <a:noFill/>
          <a:ln cap="flat" cmpd="sng" w="9525">
            <a:solidFill>
              <a:schemeClr val="dk1"/>
            </a:solidFill>
            <a:prstDash val="solid"/>
            <a:miter lim="800000"/>
            <a:headEnd len="sm" w="sm" type="none"/>
            <a:tailEnd len="sm" w="sm" type="none"/>
          </a:ln>
        </p:spPr>
      </p:cxnSp>
      <p:sp>
        <p:nvSpPr>
          <p:cNvPr id="741" name="Google Shape;741;p58"/>
          <p:cNvSpPr txBox="1"/>
          <p:nvPr>
            <p:ph type="title"/>
          </p:nvPr>
        </p:nvSpPr>
        <p:spPr>
          <a:xfrm>
            <a:off x="876300" y="830297"/>
            <a:ext cx="15659100" cy="1143000"/>
          </a:xfrm>
          <a:prstGeom prst="rect">
            <a:avLst/>
          </a:prstGeom>
          <a:noFill/>
          <a:ln>
            <a:noFill/>
          </a:ln>
        </p:spPr>
        <p:txBody>
          <a:bodyPr anchorCtr="0" anchor="t" bIns="0" lIns="0" spcFirstLastPara="1" rIns="0" wrap="square" tIns="0">
            <a:normAutofit/>
          </a:bodyPr>
          <a:lstStyle>
            <a:lvl1pPr lvl="0" rtl="0" algn="l">
              <a:lnSpc>
                <a:spcPct val="90000"/>
              </a:lnSpc>
              <a:spcBef>
                <a:spcPts val="0"/>
              </a:spcBef>
              <a:spcAft>
                <a:spcPts val="0"/>
              </a:spcAft>
              <a:buClr>
                <a:schemeClr val="dk2"/>
              </a:buClr>
              <a:buSzPts val="2700"/>
              <a:buFont typeface="Arial"/>
              <a:buNone/>
              <a:defRPr b="0" i="0">
                <a:latin typeface="Arial"/>
                <a:ea typeface="Arial"/>
                <a:cs typeface="Arial"/>
                <a:sym typeface="Arial"/>
              </a:defRPr>
            </a:lvl1pPr>
            <a:lvl2pPr lvl="1" rtl="0">
              <a:spcBef>
                <a:spcPts val="0"/>
              </a:spcBef>
              <a:spcAft>
                <a:spcPts val="0"/>
              </a:spcAft>
              <a:buSzPts val="2100"/>
              <a:buNone/>
              <a:defRPr/>
            </a:lvl2pPr>
            <a:lvl3pPr lvl="2" rtl="0">
              <a:spcBef>
                <a:spcPts val="0"/>
              </a:spcBef>
              <a:spcAft>
                <a:spcPts val="0"/>
              </a:spcAft>
              <a:buSzPts val="2100"/>
              <a:buNone/>
              <a:defRPr/>
            </a:lvl3pPr>
            <a:lvl4pPr lvl="3" rtl="0">
              <a:spcBef>
                <a:spcPts val="0"/>
              </a:spcBef>
              <a:spcAft>
                <a:spcPts val="0"/>
              </a:spcAft>
              <a:buSzPts val="2100"/>
              <a:buNone/>
              <a:defRPr/>
            </a:lvl4pPr>
            <a:lvl5pPr lvl="4" rtl="0">
              <a:spcBef>
                <a:spcPts val="0"/>
              </a:spcBef>
              <a:spcAft>
                <a:spcPts val="0"/>
              </a:spcAft>
              <a:buSzPts val="2100"/>
              <a:buNone/>
              <a:defRPr/>
            </a:lvl5pPr>
            <a:lvl6pPr lvl="5" rtl="0">
              <a:spcBef>
                <a:spcPts val="0"/>
              </a:spcBef>
              <a:spcAft>
                <a:spcPts val="0"/>
              </a:spcAft>
              <a:buSzPts val="2100"/>
              <a:buNone/>
              <a:defRPr/>
            </a:lvl6pPr>
            <a:lvl7pPr lvl="6" rtl="0">
              <a:spcBef>
                <a:spcPts val="0"/>
              </a:spcBef>
              <a:spcAft>
                <a:spcPts val="0"/>
              </a:spcAft>
              <a:buSzPts val="2100"/>
              <a:buNone/>
              <a:defRPr/>
            </a:lvl7pPr>
            <a:lvl8pPr lvl="7" rtl="0">
              <a:spcBef>
                <a:spcPts val="0"/>
              </a:spcBef>
              <a:spcAft>
                <a:spcPts val="0"/>
              </a:spcAft>
              <a:buSzPts val="2100"/>
              <a:buNone/>
              <a:defRPr/>
            </a:lvl8pPr>
            <a:lvl9pPr lvl="8" rtl="0">
              <a:spcBef>
                <a:spcPts val="0"/>
              </a:spcBef>
              <a:spcAft>
                <a:spcPts val="0"/>
              </a:spcAft>
              <a:buSzPts val="2100"/>
              <a:buNone/>
              <a:defRPr/>
            </a:lvl9pPr>
          </a:lstStyle>
          <a:p/>
        </p:txBody>
      </p:sp>
      <p:sp>
        <p:nvSpPr>
          <p:cNvPr id="742" name="Google Shape;742;p58"/>
          <p:cNvSpPr txBox="1"/>
          <p:nvPr>
            <p:ph idx="3" type="body"/>
          </p:nvPr>
        </p:nvSpPr>
        <p:spPr>
          <a:xfrm>
            <a:off x="876300" y="3569886"/>
            <a:ext cx="7353600" cy="2326500"/>
          </a:xfrm>
          <a:prstGeom prst="rect">
            <a:avLst/>
          </a:prstGeom>
          <a:noFill/>
          <a:ln>
            <a:noFill/>
          </a:ln>
        </p:spPr>
        <p:txBody>
          <a:bodyPr anchorCtr="0" anchor="t" bIns="0" lIns="0" spcFirstLastPara="1" rIns="0" wrap="square" tIns="0">
            <a:normAutofit/>
          </a:bodyPr>
          <a:lstStyle>
            <a:lvl1pPr indent="-228600" lvl="0" marL="457200" rtl="0" algn="l">
              <a:lnSpc>
                <a:spcPct val="100000"/>
              </a:lnSpc>
              <a:spcBef>
                <a:spcPts val="1000"/>
              </a:spcBef>
              <a:spcAft>
                <a:spcPts val="0"/>
              </a:spcAft>
              <a:buClr>
                <a:schemeClr val="dk1"/>
              </a:buClr>
              <a:buSzPts val="3600"/>
              <a:buNone/>
              <a:defRPr b="0" i="0" sz="2400">
                <a:latin typeface="Arial"/>
                <a:ea typeface="Arial"/>
                <a:cs typeface="Arial"/>
                <a:sym typeface="Arial"/>
              </a:defRPr>
            </a:lvl1pPr>
            <a:lvl2pPr indent="-228600" lvl="1" marL="914400" rtl="0" algn="l">
              <a:lnSpc>
                <a:spcPct val="100000"/>
              </a:lnSpc>
              <a:spcBef>
                <a:spcPts val="500"/>
              </a:spcBef>
              <a:spcAft>
                <a:spcPts val="0"/>
              </a:spcAft>
              <a:buClr>
                <a:schemeClr val="dk1"/>
              </a:buClr>
              <a:buSzPts val="3600"/>
              <a:buNone/>
              <a:defRPr b="0" i="0" sz="2400">
                <a:latin typeface="Proxima Nova"/>
                <a:ea typeface="Proxima Nova"/>
                <a:cs typeface="Proxima Nova"/>
                <a:sym typeface="Proxima Nova"/>
              </a:defRPr>
            </a:lvl2pPr>
            <a:lvl3pPr indent="-228600" lvl="2" marL="1371600" rtl="0" algn="l">
              <a:lnSpc>
                <a:spcPct val="100000"/>
              </a:lnSpc>
              <a:spcBef>
                <a:spcPts val="500"/>
              </a:spcBef>
              <a:spcAft>
                <a:spcPts val="0"/>
              </a:spcAft>
              <a:buClr>
                <a:schemeClr val="dk1"/>
              </a:buClr>
              <a:buSzPts val="3600"/>
              <a:buNone/>
              <a:defRPr b="0" i="0" sz="2400">
                <a:latin typeface="Proxima Nova"/>
                <a:ea typeface="Proxima Nova"/>
                <a:cs typeface="Proxima Nova"/>
                <a:sym typeface="Proxima Nova"/>
              </a:defRPr>
            </a:lvl3pPr>
            <a:lvl4pPr indent="-228600" lvl="3" marL="1828800" rtl="0" algn="l">
              <a:lnSpc>
                <a:spcPct val="100000"/>
              </a:lnSpc>
              <a:spcBef>
                <a:spcPts val="500"/>
              </a:spcBef>
              <a:spcAft>
                <a:spcPts val="0"/>
              </a:spcAft>
              <a:buClr>
                <a:schemeClr val="dk1"/>
              </a:buClr>
              <a:buSzPts val="3600"/>
              <a:buNone/>
              <a:defRPr b="0" i="0" sz="2400">
                <a:latin typeface="Proxima Nova"/>
                <a:ea typeface="Proxima Nova"/>
                <a:cs typeface="Proxima Nova"/>
                <a:sym typeface="Proxima Nova"/>
              </a:defRPr>
            </a:lvl4pPr>
            <a:lvl5pPr indent="-228600" lvl="4" marL="2286000" rtl="0" algn="l">
              <a:lnSpc>
                <a:spcPct val="100000"/>
              </a:lnSpc>
              <a:spcBef>
                <a:spcPts val="500"/>
              </a:spcBef>
              <a:spcAft>
                <a:spcPts val="0"/>
              </a:spcAft>
              <a:buClr>
                <a:schemeClr val="dk1"/>
              </a:buClr>
              <a:buSzPts val="3600"/>
              <a:buNone/>
              <a:defRPr b="0" i="0" sz="2400">
                <a:latin typeface="Proxima Nova"/>
                <a:ea typeface="Proxima Nova"/>
                <a:cs typeface="Proxima Nova"/>
                <a:sym typeface="Proxima Nova"/>
              </a:defRPr>
            </a:lvl5pPr>
            <a:lvl6pPr indent="-400050" lvl="5" marL="2743200" rtl="0" algn="l">
              <a:lnSpc>
                <a:spcPct val="90000"/>
              </a:lnSpc>
              <a:spcBef>
                <a:spcPts val="500"/>
              </a:spcBef>
              <a:spcAft>
                <a:spcPts val="0"/>
              </a:spcAft>
              <a:buClr>
                <a:schemeClr val="dk1"/>
              </a:buClr>
              <a:buSzPts val="2700"/>
              <a:buChar char="•"/>
              <a:defRPr/>
            </a:lvl6pPr>
            <a:lvl7pPr indent="-400050" lvl="6" marL="3200400" rtl="0" algn="l">
              <a:lnSpc>
                <a:spcPct val="90000"/>
              </a:lnSpc>
              <a:spcBef>
                <a:spcPts val="500"/>
              </a:spcBef>
              <a:spcAft>
                <a:spcPts val="0"/>
              </a:spcAft>
              <a:buClr>
                <a:schemeClr val="dk1"/>
              </a:buClr>
              <a:buSzPts val="2700"/>
              <a:buChar char="•"/>
              <a:defRPr/>
            </a:lvl7pPr>
            <a:lvl8pPr indent="-400050" lvl="7" marL="3657600" rtl="0" algn="l">
              <a:lnSpc>
                <a:spcPct val="90000"/>
              </a:lnSpc>
              <a:spcBef>
                <a:spcPts val="500"/>
              </a:spcBef>
              <a:spcAft>
                <a:spcPts val="0"/>
              </a:spcAft>
              <a:buClr>
                <a:schemeClr val="dk1"/>
              </a:buClr>
              <a:buSzPts val="2700"/>
              <a:buChar char="•"/>
              <a:defRPr/>
            </a:lvl8pPr>
            <a:lvl9pPr indent="-400050" lvl="8" marL="4114800" rtl="0" algn="l">
              <a:lnSpc>
                <a:spcPct val="90000"/>
              </a:lnSpc>
              <a:spcBef>
                <a:spcPts val="500"/>
              </a:spcBef>
              <a:spcAft>
                <a:spcPts val="0"/>
              </a:spcAft>
              <a:buClr>
                <a:schemeClr val="dk1"/>
              </a:buClr>
              <a:buSzPts val="2700"/>
              <a:buChar char="•"/>
              <a:defRPr/>
            </a:lvl9pPr>
          </a:lstStyle>
          <a:p/>
        </p:txBody>
      </p:sp>
      <p:sp>
        <p:nvSpPr>
          <p:cNvPr id="743" name="Google Shape;743;p58"/>
          <p:cNvSpPr txBox="1"/>
          <p:nvPr>
            <p:ph idx="4" type="body"/>
          </p:nvPr>
        </p:nvSpPr>
        <p:spPr>
          <a:xfrm>
            <a:off x="876300" y="6770286"/>
            <a:ext cx="7353600" cy="2328600"/>
          </a:xfrm>
          <a:prstGeom prst="rect">
            <a:avLst/>
          </a:prstGeom>
          <a:noFill/>
          <a:ln>
            <a:noFill/>
          </a:ln>
        </p:spPr>
        <p:txBody>
          <a:bodyPr anchorCtr="0" anchor="t" bIns="0" lIns="0" spcFirstLastPara="1" rIns="0" wrap="square" tIns="0">
            <a:normAutofit/>
          </a:bodyPr>
          <a:lstStyle>
            <a:lvl1pPr indent="-228600" lvl="0" marL="457200" rtl="0" algn="l">
              <a:lnSpc>
                <a:spcPct val="100000"/>
              </a:lnSpc>
              <a:spcBef>
                <a:spcPts val="1000"/>
              </a:spcBef>
              <a:spcAft>
                <a:spcPts val="0"/>
              </a:spcAft>
              <a:buClr>
                <a:schemeClr val="dk1"/>
              </a:buClr>
              <a:buSzPts val="3600"/>
              <a:buNone/>
              <a:defRPr b="0" i="0" sz="2400">
                <a:latin typeface="Arial"/>
                <a:ea typeface="Arial"/>
                <a:cs typeface="Arial"/>
                <a:sym typeface="Arial"/>
              </a:defRPr>
            </a:lvl1pPr>
            <a:lvl2pPr indent="-228600" lvl="1" marL="914400" rtl="0" algn="l">
              <a:lnSpc>
                <a:spcPct val="100000"/>
              </a:lnSpc>
              <a:spcBef>
                <a:spcPts val="500"/>
              </a:spcBef>
              <a:spcAft>
                <a:spcPts val="0"/>
              </a:spcAft>
              <a:buClr>
                <a:schemeClr val="dk1"/>
              </a:buClr>
              <a:buSzPts val="3600"/>
              <a:buNone/>
              <a:defRPr b="0" i="0" sz="2400">
                <a:latin typeface="Proxima Nova"/>
                <a:ea typeface="Proxima Nova"/>
                <a:cs typeface="Proxima Nova"/>
                <a:sym typeface="Proxima Nova"/>
              </a:defRPr>
            </a:lvl2pPr>
            <a:lvl3pPr indent="-228600" lvl="2" marL="1371600" rtl="0" algn="l">
              <a:lnSpc>
                <a:spcPct val="100000"/>
              </a:lnSpc>
              <a:spcBef>
                <a:spcPts val="500"/>
              </a:spcBef>
              <a:spcAft>
                <a:spcPts val="0"/>
              </a:spcAft>
              <a:buClr>
                <a:schemeClr val="dk1"/>
              </a:buClr>
              <a:buSzPts val="3600"/>
              <a:buNone/>
              <a:defRPr b="0" i="0" sz="2400">
                <a:latin typeface="Proxima Nova"/>
                <a:ea typeface="Proxima Nova"/>
                <a:cs typeface="Proxima Nova"/>
                <a:sym typeface="Proxima Nova"/>
              </a:defRPr>
            </a:lvl3pPr>
            <a:lvl4pPr indent="-228600" lvl="3" marL="1828800" rtl="0" algn="l">
              <a:lnSpc>
                <a:spcPct val="100000"/>
              </a:lnSpc>
              <a:spcBef>
                <a:spcPts val="500"/>
              </a:spcBef>
              <a:spcAft>
                <a:spcPts val="0"/>
              </a:spcAft>
              <a:buClr>
                <a:schemeClr val="dk1"/>
              </a:buClr>
              <a:buSzPts val="3600"/>
              <a:buNone/>
              <a:defRPr b="0" i="0" sz="2400">
                <a:latin typeface="Proxima Nova"/>
                <a:ea typeface="Proxima Nova"/>
                <a:cs typeface="Proxima Nova"/>
                <a:sym typeface="Proxima Nova"/>
              </a:defRPr>
            </a:lvl4pPr>
            <a:lvl5pPr indent="-228600" lvl="4" marL="2286000" rtl="0" algn="l">
              <a:lnSpc>
                <a:spcPct val="100000"/>
              </a:lnSpc>
              <a:spcBef>
                <a:spcPts val="500"/>
              </a:spcBef>
              <a:spcAft>
                <a:spcPts val="0"/>
              </a:spcAft>
              <a:buClr>
                <a:schemeClr val="dk1"/>
              </a:buClr>
              <a:buSzPts val="3600"/>
              <a:buNone/>
              <a:defRPr b="0" i="0" sz="2400">
                <a:latin typeface="Proxima Nova"/>
                <a:ea typeface="Proxima Nova"/>
                <a:cs typeface="Proxima Nova"/>
                <a:sym typeface="Proxima Nova"/>
              </a:defRPr>
            </a:lvl5pPr>
            <a:lvl6pPr indent="-400050" lvl="5" marL="2743200" rtl="0" algn="l">
              <a:lnSpc>
                <a:spcPct val="90000"/>
              </a:lnSpc>
              <a:spcBef>
                <a:spcPts val="500"/>
              </a:spcBef>
              <a:spcAft>
                <a:spcPts val="0"/>
              </a:spcAft>
              <a:buClr>
                <a:schemeClr val="dk1"/>
              </a:buClr>
              <a:buSzPts val="2700"/>
              <a:buChar char="•"/>
              <a:defRPr/>
            </a:lvl6pPr>
            <a:lvl7pPr indent="-400050" lvl="6" marL="3200400" rtl="0" algn="l">
              <a:lnSpc>
                <a:spcPct val="90000"/>
              </a:lnSpc>
              <a:spcBef>
                <a:spcPts val="500"/>
              </a:spcBef>
              <a:spcAft>
                <a:spcPts val="0"/>
              </a:spcAft>
              <a:buClr>
                <a:schemeClr val="dk1"/>
              </a:buClr>
              <a:buSzPts val="2700"/>
              <a:buChar char="•"/>
              <a:defRPr/>
            </a:lvl7pPr>
            <a:lvl8pPr indent="-400050" lvl="7" marL="3657600" rtl="0" algn="l">
              <a:lnSpc>
                <a:spcPct val="90000"/>
              </a:lnSpc>
              <a:spcBef>
                <a:spcPts val="500"/>
              </a:spcBef>
              <a:spcAft>
                <a:spcPts val="0"/>
              </a:spcAft>
              <a:buClr>
                <a:schemeClr val="dk1"/>
              </a:buClr>
              <a:buSzPts val="2700"/>
              <a:buChar char="•"/>
              <a:defRPr/>
            </a:lvl8pPr>
            <a:lvl9pPr indent="-400050" lvl="8" marL="4114800" rtl="0" algn="l">
              <a:lnSpc>
                <a:spcPct val="90000"/>
              </a:lnSpc>
              <a:spcBef>
                <a:spcPts val="500"/>
              </a:spcBef>
              <a:spcAft>
                <a:spcPts val="0"/>
              </a:spcAft>
              <a:buClr>
                <a:schemeClr val="dk1"/>
              </a:buClr>
              <a:buSzPts val="2700"/>
              <a:buChar char="•"/>
              <a:defRPr/>
            </a:lvl9pPr>
          </a:lstStyle>
          <a:p/>
        </p:txBody>
      </p:sp>
      <p:sp>
        <p:nvSpPr>
          <p:cNvPr id="744" name="Google Shape;744;p58"/>
          <p:cNvSpPr txBox="1"/>
          <p:nvPr>
            <p:ph idx="5" type="body"/>
          </p:nvPr>
        </p:nvSpPr>
        <p:spPr>
          <a:xfrm>
            <a:off x="876300" y="6189974"/>
            <a:ext cx="7353600" cy="554100"/>
          </a:xfrm>
          <a:prstGeom prst="rect">
            <a:avLst/>
          </a:prstGeom>
          <a:noFill/>
          <a:ln>
            <a:noFill/>
          </a:ln>
        </p:spPr>
        <p:txBody>
          <a:bodyPr anchorCtr="0" anchor="t" bIns="0" lIns="0" spcFirstLastPara="1" rIns="0" wrap="square" tIns="0">
            <a:normAutofit/>
          </a:bodyPr>
          <a:lstStyle>
            <a:lvl1pPr indent="-228600" lvl="0" marL="457200" rtl="0" algn="l">
              <a:lnSpc>
                <a:spcPct val="90000"/>
              </a:lnSpc>
              <a:spcBef>
                <a:spcPts val="1000"/>
              </a:spcBef>
              <a:spcAft>
                <a:spcPts val="0"/>
              </a:spcAft>
              <a:buClr>
                <a:schemeClr val="dk2"/>
              </a:buClr>
              <a:buSzPts val="4800"/>
              <a:buNone/>
              <a:defRPr b="0" i="0" sz="3200">
                <a:solidFill>
                  <a:schemeClr val="dk2"/>
                </a:solidFill>
                <a:latin typeface="Arial"/>
                <a:ea typeface="Arial"/>
                <a:cs typeface="Arial"/>
                <a:sym typeface="Arial"/>
              </a:defRPr>
            </a:lvl1pPr>
            <a:lvl2pPr indent="-228600" lvl="1" marL="914400" rtl="0" algn="l">
              <a:lnSpc>
                <a:spcPct val="90000"/>
              </a:lnSpc>
              <a:spcBef>
                <a:spcPts val="500"/>
              </a:spcBef>
              <a:spcAft>
                <a:spcPts val="0"/>
              </a:spcAft>
              <a:buClr>
                <a:schemeClr val="dk1"/>
              </a:buClr>
              <a:buSzPts val="2700"/>
              <a:buNone/>
              <a:defRPr/>
            </a:lvl2pPr>
            <a:lvl3pPr indent="-228600" lvl="2" marL="1371600" rtl="0" algn="l">
              <a:lnSpc>
                <a:spcPct val="90000"/>
              </a:lnSpc>
              <a:spcBef>
                <a:spcPts val="500"/>
              </a:spcBef>
              <a:spcAft>
                <a:spcPts val="0"/>
              </a:spcAft>
              <a:buClr>
                <a:schemeClr val="dk1"/>
              </a:buClr>
              <a:buSzPts val="2700"/>
              <a:buNone/>
              <a:defRPr/>
            </a:lvl3pPr>
            <a:lvl4pPr indent="-228600" lvl="3" marL="1828800" rtl="0" algn="l">
              <a:lnSpc>
                <a:spcPct val="90000"/>
              </a:lnSpc>
              <a:spcBef>
                <a:spcPts val="500"/>
              </a:spcBef>
              <a:spcAft>
                <a:spcPts val="0"/>
              </a:spcAft>
              <a:buClr>
                <a:schemeClr val="dk1"/>
              </a:buClr>
              <a:buSzPts val="2700"/>
              <a:buNone/>
              <a:defRPr/>
            </a:lvl4pPr>
            <a:lvl5pPr indent="-228600" lvl="4" marL="2286000" rtl="0" algn="l">
              <a:lnSpc>
                <a:spcPct val="90000"/>
              </a:lnSpc>
              <a:spcBef>
                <a:spcPts val="500"/>
              </a:spcBef>
              <a:spcAft>
                <a:spcPts val="0"/>
              </a:spcAft>
              <a:buClr>
                <a:schemeClr val="dk1"/>
              </a:buClr>
              <a:buSzPts val="2700"/>
              <a:buNone/>
              <a:defRPr/>
            </a:lvl5pPr>
            <a:lvl6pPr indent="-400050" lvl="5" marL="2743200" rtl="0" algn="l">
              <a:lnSpc>
                <a:spcPct val="90000"/>
              </a:lnSpc>
              <a:spcBef>
                <a:spcPts val="500"/>
              </a:spcBef>
              <a:spcAft>
                <a:spcPts val="0"/>
              </a:spcAft>
              <a:buClr>
                <a:schemeClr val="dk1"/>
              </a:buClr>
              <a:buSzPts val="2700"/>
              <a:buChar char="•"/>
              <a:defRPr/>
            </a:lvl6pPr>
            <a:lvl7pPr indent="-400050" lvl="6" marL="3200400" rtl="0" algn="l">
              <a:lnSpc>
                <a:spcPct val="90000"/>
              </a:lnSpc>
              <a:spcBef>
                <a:spcPts val="500"/>
              </a:spcBef>
              <a:spcAft>
                <a:spcPts val="0"/>
              </a:spcAft>
              <a:buClr>
                <a:schemeClr val="dk1"/>
              </a:buClr>
              <a:buSzPts val="2700"/>
              <a:buChar char="•"/>
              <a:defRPr/>
            </a:lvl7pPr>
            <a:lvl8pPr indent="-400050" lvl="7" marL="3657600" rtl="0" algn="l">
              <a:lnSpc>
                <a:spcPct val="90000"/>
              </a:lnSpc>
              <a:spcBef>
                <a:spcPts val="500"/>
              </a:spcBef>
              <a:spcAft>
                <a:spcPts val="0"/>
              </a:spcAft>
              <a:buClr>
                <a:schemeClr val="dk1"/>
              </a:buClr>
              <a:buSzPts val="2700"/>
              <a:buChar char="•"/>
              <a:defRPr/>
            </a:lvl8pPr>
            <a:lvl9pPr indent="-400050" lvl="8" marL="4114800" rtl="0" algn="l">
              <a:lnSpc>
                <a:spcPct val="90000"/>
              </a:lnSpc>
              <a:spcBef>
                <a:spcPts val="500"/>
              </a:spcBef>
              <a:spcAft>
                <a:spcPts val="0"/>
              </a:spcAft>
              <a:buClr>
                <a:schemeClr val="dk1"/>
              </a:buClr>
              <a:buSzPts val="2700"/>
              <a:buChar char="•"/>
              <a:defRPr/>
            </a:lvl9pPr>
          </a:lstStyle>
          <a:p/>
        </p:txBody>
      </p:sp>
      <p:sp>
        <p:nvSpPr>
          <p:cNvPr id="745" name="Google Shape;745;p58"/>
          <p:cNvSpPr/>
          <p:nvPr>
            <p:ph idx="6" type="pic"/>
          </p:nvPr>
        </p:nvSpPr>
        <p:spPr>
          <a:xfrm>
            <a:off x="8686800" y="1985964"/>
            <a:ext cx="9601200" cy="7113600"/>
          </a:xfrm>
          <a:prstGeom prst="rect">
            <a:avLst/>
          </a:prstGeom>
          <a:noFill/>
          <a:ln>
            <a:noFill/>
          </a:ln>
        </p:spPr>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E">
  <p:cSld name="Content E">
    <p:spTree>
      <p:nvGrpSpPr>
        <p:cNvPr id="746" name="Shape 746"/>
        <p:cNvGrpSpPr/>
        <p:nvPr/>
      </p:nvGrpSpPr>
      <p:grpSpPr>
        <a:xfrm>
          <a:off x="0" y="0"/>
          <a:ext cx="0" cy="0"/>
          <a:chOff x="0" y="0"/>
          <a:chExt cx="0" cy="0"/>
        </a:xfrm>
      </p:grpSpPr>
      <p:sp>
        <p:nvSpPr>
          <p:cNvPr id="747" name="Google Shape;747;p59"/>
          <p:cNvSpPr txBox="1"/>
          <p:nvPr>
            <p:ph idx="1" type="body"/>
          </p:nvPr>
        </p:nvSpPr>
        <p:spPr>
          <a:xfrm>
            <a:off x="880989" y="2628900"/>
            <a:ext cx="5367600" cy="6527700"/>
          </a:xfrm>
          <a:prstGeom prst="rect">
            <a:avLst/>
          </a:prstGeom>
          <a:noFill/>
          <a:ln>
            <a:noFill/>
          </a:ln>
        </p:spPr>
        <p:txBody>
          <a:bodyPr anchorCtr="0" anchor="t" bIns="0" lIns="0" spcFirstLastPara="1" rIns="0" wrap="square" tIns="0">
            <a:normAutofit/>
          </a:bodyPr>
          <a:lstStyle>
            <a:lvl1pPr indent="-228600" lvl="0" marL="457200" rtl="0" algn="l">
              <a:lnSpc>
                <a:spcPct val="90000"/>
              </a:lnSpc>
              <a:spcBef>
                <a:spcPts val="1000"/>
              </a:spcBef>
              <a:spcAft>
                <a:spcPts val="0"/>
              </a:spcAft>
              <a:buClr>
                <a:schemeClr val="dk1"/>
              </a:buClr>
              <a:buSzPts val="3600"/>
              <a:buNone/>
              <a:defRPr b="0" i="0" sz="2400">
                <a:latin typeface="Arial"/>
                <a:ea typeface="Arial"/>
                <a:cs typeface="Arial"/>
                <a:sym typeface="Arial"/>
              </a:defRPr>
            </a:lvl1pPr>
            <a:lvl2pPr indent="-228600" lvl="1" marL="914400" rtl="0" algn="l">
              <a:lnSpc>
                <a:spcPct val="90000"/>
              </a:lnSpc>
              <a:spcBef>
                <a:spcPts val="500"/>
              </a:spcBef>
              <a:spcAft>
                <a:spcPts val="0"/>
              </a:spcAft>
              <a:buClr>
                <a:schemeClr val="dk1"/>
              </a:buClr>
              <a:buSzPts val="3600"/>
              <a:buNone/>
              <a:defRPr sz="2400"/>
            </a:lvl2pPr>
            <a:lvl3pPr indent="-228600" lvl="2" marL="1371600" rtl="0" algn="l">
              <a:lnSpc>
                <a:spcPct val="90000"/>
              </a:lnSpc>
              <a:spcBef>
                <a:spcPts val="500"/>
              </a:spcBef>
              <a:spcAft>
                <a:spcPts val="0"/>
              </a:spcAft>
              <a:buClr>
                <a:schemeClr val="dk1"/>
              </a:buClr>
              <a:buSzPts val="3600"/>
              <a:buNone/>
              <a:defRPr sz="2400"/>
            </a:lvl3pPr>
            <a:lvl4pPr indent="-228600" lvl="3" marL="1828800" rtl="0" algn="l">
              <a:lnSpc>
                <a:spcPct val="90000"/>
              </a:lnSpc>
              <a:spcBef>
                <a:spcPts val="500"/>
              </a:spcBef>
              <a:spcAft>
                <a:spcPts val="0"/>
              </a:spcAft>
              <a:buClr>
                <a:schemeClr val="dk1"/>
              </a:buClr>
              <a:buSzPts val="3600"/>
              <a:buNone/>
              <a:defRPr sz="2400"/>
            </a:lvl4pPr>
            <a:lvl5pPr indent="-228600" lvl="4" marL="2286000" rtl="0" algn="l">
              <a:lnSpc>
                <a:spcPct val="90000"/>
              </a:lnSpc>
              <a:spcBef>
                <a:spcPts val="500"/>
              </a:spcBef>
              <a:spcAft>
                <a:spcPts val="0"/>
              </a:spcAft>
              <a:buClr>
                <a:schemeClr val="dk1"/>
              </a:buClr>
              <a:buSzPts val="3600"/>
              <a:buNone/>
              <a:defRPr sz="2400"/>
            </a:lvl5pPr>
            <a:lvl6pPr indent="-400050" lvl="5" marL="2743200" rtl="0" algn="l">
              <a:lnSpc>
                <a:spcPct val="90000"/>
              </a:lnSpc>
              <a:spcBef>
                <a:spcPts val="500"/>
              </a:spcBef>
              <a:spcAft>
                <a:spcPts val="0"/>
              </a:spcAft>
              <a:buClr>
                <a:schemeClr val="dk1"/>
              </a:buClr>
              <a:buSzPts val="2700"/>
              <a:buChar char="•"/>
              <a:defRPr/>
            </a:lvl6pPr>
            <a:lvl7pPr indent="-400050" lvl="6" marL="3200400" rtl="0" algn="l">
              <a:lnSpc>
                <a:spcPct val="90000"/>
              </a:lnSpc>
              <a:spcBef>
                <a:spcPts val="500"/>
              </a:spcBef>
              <a:spcAft>
                <a:spcPts val="0"/>
              </a:spcAft>
              <a:buClr>
                <a:schemeClr val="dk1"/>
              </a:buClr>
              <a:buSzPts val="2700"/>
              <a:buChar char="•"/>
              <a:defRPr/>
            </a:lvl7pPr>
            <a:lvl8pPr indent="-400050" lvl="7" marL="3657600" rtl="0" algn="l">
              <a:lnSpc>
                <a:spcPct val="90000"/>
              </a:lnSpc>
              <a:spcBef>
                <a:spcPts val="500"/>
              </a:spcBef>
              <a:spcAft>
                <a:spcPts val="0"/>
              </a:spcAft>
              <a:buClr>
                <a:schemeClr val="dk1"/>
              </a:buClr>
              <a:buSzPts val="2700"/>
              <a:buChar char="•"/>
              <a:defRPr/>
            </a:lvl8pPr>
            <a:lvl9pPr indent="-400050" lvl="8" marL="4114800" rtl="0" algn="l">
              <a:lnSpc>
                <a:spcPct val="90000"/>
              </a:lnSpc>
              <a:spcBef>
                <a:spcPts val="500"/>
              </a:spcBef>
              <a:spcAft>
                <a:spcPts val="0"/>
              </a:spcAft>
              <a:buClr>
                <a:schemeClr val="dk1"/>
              </a:buClr>
              <a:buSzPts val="2700"/>
              <a:buChar char="•"/>
              <a:defRPr/>
            </a:lvl9pPr>
          </a:lstStyle>
          <a:p/>
        </p:txBody>
      </p:sp>
      <p:sp>
        <p:nvSpPr>
          <p:cNvPr id="748" name="Google Shape;748;p59"/>
          <p:cNvSpPr txBox="1"/>
          <p:nvPr>
            <p:ph idx="2" type="body"/>
          </p:nvPr>
        </p:nvSpPr>
        <p:spPr>
          <a:xfrm>
            <a:off x="8480538" y="0"/>
            <a:ext cx="9807300" cy="10287000"/>
          </a:xfrm>
          <a:prstGeom prst="rect">
            <a:avLst/>
          </a:prstGeom>
          <a:noFill/>
          <a:ln>
            <a:noFill/>
          </a:ln>
        </p:spPr>
        <p:txBody>
          <a:bodyPr anchorCtr="0" anchor="t" bIns="0" lIns="0" spcFirstLastPara="1" rIns="0" wrap="square" tIns="0">
            <a:normAutofit/>
          </a:bodyPr>
          <a:lstStyle>
            <a:lvl1pPr indent="-228600" lvl="0" marL="457200" rtl="0" algn="l">
              <a:lnSpc>
                <a:spcPct val="90000"/>
              </a:lnSpc>
              <a:spcBef>
                <a:spcPts val="1000"/>
              </a:spcBef>
              <a:spcAft>
                <a:spcPts val="0"/>
              </a:spcAft>
              <a:buClr>
                <a:schemeClr val="dk1"/>
              </a:buClr>
              <a:buSzPts val="3600"/>
              <a:buNone/>
              <a:defRPr b="0" i="0" sz="2400">
                <a:latin typeface="Arial"/>
                <a:ea typeface="Arial"/>
                <a:cs typeface="Arial"/>
                <a:sym typeface="Arial"/>
              </a:defRPr>
            </a:lvl1pPr>
            <a:lvl2pPr indent="-228600" lvl="1" marL="914400" rtl="0" algn="l">
              <a:lnSpc>
                <a:spcPct val="90000"/>
              </a:lnSpc>
              <a:spcBef>
                <a:spcPts val="500"/>
              </a:spcBef>
              <a:spcAft>
                <a:spcPts val="0"/>
              </a:spcAft>
              <a:buClr>
                <a:schemeClr val="dk1"/>
              </a:buClr>
              <a:buSzPts val="3600"/>
              <a:buNone/>
              <a:defRPr sz="2400"/>
            </a:lvl2pPr>
            <a:lvl3pPr indent="-228600" lvl="2" marL="1371600" rtl="0" algn="l">
              <a:lnSpc>
                <a:spcPct val="90000"/>
              </a:lnSpc>
              <a:spcBef>
                <a:spcPts val="500"/>
              </a:spcBef>
              <a:spcAft>
                <a:spcPts val="0"/>
              </a:spcAft>
              <a:buClr>
                <a:schemeClr val="dk1"/>
              </a:buClr>
              <a:buSzPts val="3600"/>
              <a:buNone/>
              <a:defRPr sz="2400"/>
            </a:lvl3pPr>
            <a:lvl4pPr indent="-228600" lvl="3" marL="1828800" rtl="0" algn="l">
              <a:lnSpc>
                <a:spcPct val="90000"/>
              </a:lnSpc>
              <a:spcBef>
                <a:spcPts val="500"/>
              </a:spcBef>
              <a:spcAft>
                <a:spcPts val="0"/>
              </a:spcAft>
              <a:buClr>
                <a:schemeClr val="dk1"/>
              </a:buClr>
              <a:buSzPts val="3600"/>
              <a:buNone/>
              <a:defRPr sz="2400"/>
            </a:lvl4pPr>
            <a:lvl5pPr indent="-228600" lvl="4" marL="2286000" rtl="0" algn="l">
              <a:lnSpc>
                <a:spcPct val="90000"/>
              </a:lnSpc>
              <a:spcBef>
                <a:spcPts val="500"/>
              </a:spcBef>
              <a:spcAft>
                <a:spcPts val="0"/>
              </a:spcAft>
              <a:buClr>
                <a:schemeClr val="dk1"/>
              </a:buClr>
              <a:buSzPts val="3600"/>
              <a:buNone/>
              <a:defRPr sz="2400"/>
            </a:lvl5pPr>
            <a:lvl6pPr indent="-400050" lvl="5" marL="2743200" rtl="0" algn="l">
              <a:lnSpc>
                <a:spcPct val="90000"/>
              </a:lnSpc>
              <a:spcBef>
                <a:spcPts val="500"/>
              </a:spcBef>
              <a:spcAft>
                <a:spcPts val="0"/>
              </a:spcAft>
              <a:buClr>
                <a:schemeClr val="dk1"/>
              </a:buClr>
              <a:buSzPts val="2700"/>
              <a:buChar char="•"/>
              <a:defRPr/>
            </a:lvl6pPr>
            <a:lvl7pPr indent="-400050" lvl="6" marL="3200400" rtl="0" algn="l">
              <a:lnSpc>
                <a:spcPct val="90000"/>
              </a:lnSpc>
              <a:spcBef>
                <a:spcPts val="500"/>
              </a:spcBef>
              <a:spcAft>
                <a:spcPts val="0"/>
              </a:spcAft>
              <a:buClr>
                <a:schemeClr val="dk1"/>
              </a:buClr>
              <a:buSzPts val="2700"/>
              <a:buChar char="•"/>
              <a:defRPr/>
            </a:lvl7pPr>
            <a:lvl8pPr indent="-400050" lvl="7" marL="3657600" rtl="0" algn="l">
              <a:lnSpc>
                <a:spcPct val="90000"/>
              </a:lnSpc>
              <a:spcBef>
                <a:spcPts val="500"/>
              </a:spcBef>
              <a:spcAft>
                <a:spcPts val="0"/>
              </a:spcAft>
              <a:buClr>
                <a:schemeClr val="dk1"/>
              </a:buClr>
              <a:buSzPts val="2700"/>
              <a:buChar char="•"/>
              <a:defRPr/>
            </a:lvl8pPr>
            <a:lvl9pPr indent="-400050" lvl="8" marL="4114800" rtl="0" algn="l">
              <a:lnSpc>
                <a:spcPct val="90000"/>
              </a:lnSpc>
              <a:spcBef>
                <a:spcPts val="500"/>
              </a:spcBef>
              <a:spcAft>
                <a:spcPts val="0"/>
              </a:spcAft>
              <a:buClr>
                <a:schemeClr val="dk1"/>
              </a:buClr>
              <a:buSzPts val="2700"/>
              <a:buChar char="•"/>
              <a:defRPr/>
            </a:lvl9pPr>
          </a:lstStyle>
          <a:p/>
        </p:txBody>
      </p:sp>
      <p:pic>
        <p:nvPicPr>
          <p:cNvPr id="749" name="Google Shape;749;p59"/>
          <p:cNvPicPr preferRelativeResize="0"/>
          <p:nvPr/>
        </p:nvPicPr>
        <p:blipFill rotWithShape="1">
          <a:blip r:embed="rId2">
            <a:alphaModFix/>
          </a:blip>
          <a:srcRect b="0" l="0" r="0" t="0"/>
          <a:stretch/>
        </p:blipFill>
        <p:spPr>
          <a:xfrm>
            <a:off x="16992600" y="528658"/>
            <a:ext cx="771977" cy="771977"/>
          </a:xfrm>
          <a:prstGeom prst="rect">
            <a:avLst/>
          </a:prstGeom>
          <a:noFill/>
          <a:ln>
            <a:noFill/>
          </a:ln>
        </p:spPr>
      </p:pic>
      <p:sp>
        <p:nvSpPr>
          <p:cNvPr id="750" name="Google Shape;750;p59"/>
          <p:cNvSpPr/>
          <p:nvPr/>
        </p:nvSpPr>
        <p:spPr>
          <a:xfrm>
            <a:off x="2343150" y="9487517"/>
            <a:ext cx="267000" cy="2670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Arial"/>
              <a:ea typeface="Arial"/>
              <a:cs typeface="Arial"/>
              <a:sym typeface="Arial"/>
            </a:endParaRPr>
          </a:p>
        </p:txBody>
      </p:sp>
      <p:sp>
        <p:nvSpPr>
          <p:cNvPr id="751" name="Google Shape;751;p59"/>
          <p:cNvSpPr/>
          <p:nvPr/>
        </p:nvSpPr>
        <p:spPr>
          <a:xfrm>
            <a:off x="1854200" y="9487517"/>
            <a:ext cx="267000" cy="2670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Arial"/>
              <a:ea typeface="Arial"/>
              <a:cs typeface="Arial"/>
              <a:sym typeface="Arial"/>
            </a:endParaRPr>
          </a:p>
        </p:txBody>
      </p:sp>
      <p:sp>
        <p:nvSpPr>
          <p:cNvPr id="752" name="Google Shape;752;p59"/>
          <p:cNvSpPr/>
          <p:nvPr/>
        </p:nvSpPr>
        <p:spPr>
          <a:xfrm>
            <a:off x="1365251" y="9487517"/>
            <a:ext cx="267000" cy="2670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Arial"/>
              <a:ea typeface="Arial"/>
              <a:cs typeface="Arial"/>
              <a:sym typeface="Arial"/>
            </a:endParaRPr>
          </a:p>
        </p:txBody>
      </p:sp>
      <p:sp>
        <p:nvSpPr>
          <p:cNvPr id="753" name="Google Shape;753;p59"/>
          <p:cNvSpPr/>
          <p:nvPr/>
        </p:nvSpPr>
        <p:spPr>
          <a:xfrm>
            <a:off x="876300" y="9487517"/>
            <a:ext cx="267000" cy="2670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a:solidFill>
                <a:schemeClr val="dk1"/>
              </a:solidFill>
              <a:latin typeface="Arial"/>
              <a:ea typeface="Arial"/>
              <a:cs typeface="Arial"/>
              <a:sym typeface="Arial"/>
            </a:endParaRPr>
          </a:p>
        </p:txBody>
      </p:sp>
      <p:cxnSp>
        <p:nvCxnSpPr>
          <p:cNvPr id="754" name="Google Shape;754;p59"/>
          <p:cNvCxnSpPr/>
          <p:nvPr/>
        </p:nvCxnSpPr>
        <p:spPr>
          <a:xfrm>
            <a:off x="2981777" y="9754217"/>
            <a:ext cx="14783100" cy="0"/>
          </a:xfrm>
          <a:prstGeom prst="straightConnector1">
            <a:avLst/>
          </a:prstGeom>
          <a:noFill/>
          <a:ln cap="flat" cmpd="sng" w="9525">
            <a:solidFill>
              <a:schemeClr val="dk1"/>
            </a:solidFill>
            <a:prstDash val="solid"/>
            <a:miter lim="800000"/>
            <a:headEnd len="sm" w="sm" type="none"/>
            <a:tailEnd len="sm" w="sm" type="none"/>
          </a:ln>
        </p:spPr>
      </p:cxnSp>
      <p:sp>
        <p:nvSpPr>
          <p:cNvPr id="755" name="Google Shape;755;p59"/>
          <p:cNvSpPr txBox="1"/>
          <p:nvPr>
            <p:ph idx="12" type="sldNum"/>
          </p:nvPr>
        </p:nvSpPr>
        <p:spPr>
          <a:xfrm>
            <a:off x="15627095" y="9921240"/>
            <a:ext cx="2130600" cy="366000"/>
          </a:xfrm>
          <a:prstGeom prst="rect">
            <a:avLst/>
          </a:prstGeom>
          <a:noFill/>
          <a:ln>
            <a:noFill/>
          </a:ln>
        </p:spPr>
        <p:txBody>
          <a:bodyPr anchorCtr="0" anchor="t" bIns="137150" lIns="0" spcFirstLastPara="1" rIns="0" wrap="square" tIns="0">
            <a:noAutofit/>
          </a:bodyPr>
          <a:lstStyle>
            <a:lvl1pPr indent="0" lvl="0" marL="0" marR="0" rtl="0" algn="r">
              <a:spcBef>
                <a:spcPts val="0"/>
              </a:spcBef>
              <a:buClr>
                <a:schemeClr val="dk1"/>
              </a:buClr>
              <a:buSzPts val="2700"/>
              <a:buFont typeface="Calibri"/>
              <a:buNone/>
              <a:defRPr sz="2700">
                <a:solidFill>
                  <a:schemeClr val="dk1"/>
                </a:solidFill>
                <a:latin typeface="Calibri"/>
                <a:ea typeface="Calibri"/>
                <a:cs typeface="Calibri"/>
                <a:sym typeface="Calibri"/>
              </a:defRPr>
            </a:lvl1pPr>
            <a:lvl2pPr indent="0" lvl="1" marL="0" marR="0" rtl="0" algn="r">
              <a:spcBef>
                <a:spcPts val="0"/>
              </a:spcBef>
              <a:buClr>
                <a:schemeClr val="dk1"/>
              </a:buClr>
              <a:buSzPts val="2700"/>
              <a:buFont typeface="Calibri"/>
              <a:buNone/>
              <a:defRPr sz="2700">
                <a:solidFill>
                  <a:schemeClr val="dk1"/>
                </a:solidFill>
                <a:latin typeface="Calibri"/>
                <a:ea typeface="Calibri"/>
                <a:cs typeface="Calibri"/>
                <a:sym typeface="Calibri"/>
              </a:defRPr>
            </a:lvl2pPr>
            <a:lvl3pPr indent="0" lvl="2" marL="0" marR="0" rtl="0" algn="r">
              <a:spcBef>
                <a:spcPts val="0"/>
              </a:spcBef>
              <a:buClr>
                <a:schemeClr val="dk1"/>
              </a:buClr>
              <a:buSzPts val="2700"/>
              <a:buFont typeface="Calibri"/>
              <a:buNone/>
              <a:defRPr sz="2700">
                <a:solidFill>
                  <a:schemeClr val="dk1"/>
                </a:solidFill>
                <a:latin typeface="Calibri"/>
                <a:ea typeface="Calibri"/>
                <a:cs typeface="Calibri"/>
                <a:sym typeface="Calibri"/>
              </a:defRPr>
            </a:lvl3pPr>
            <a:lvl4pPr indent="0" lvl="3" marL="0" marR="0" rtl="0" algn="r">
              <a:spcBef>
                <a:spcPts val="0"/>
              </a:spcBef>
              <a:buClr>
                <a:schemeClr val="dk1"/>
              </a:buClr>
              <a:buSzPts val="2700"/>
              <a:buFont typeface="Calibri"/>
              <a:buNone/>
              <a:defRPr sz="2700">
                <a:solidFill>
                  <a:schemeClr val="dk1"/>
                </a:solidFill>
                <a:latin typeface="Calibri"/>
                <a:ea typeface="Calibri"/>
                <a:cs typeface="Calibri"/>
                <a:sym typeface="Calibri"/>
              </a:defRPr>
            </a:lvl4pPr>
            <a:lvl5pPr indent="0" lvl="4" marL="0" marR="0" rtl="0" algn="r">
              <a:spcBef>
                <a:spcPts val="0"/>
              </a:spcBef>
              <a:buClr>
                <a:schemeClr val="dk1"/>
              </a:buClr>
              <a:buSzPts val="2700"/>
              <a:buFont typeface="Calibri"/>
              <a:buNone/>
              <a:defRPr sz="2700">
                <a:solidFill>
                  <a:schemeClr val="dk1"/>
                </a:solidFill>
                <a:latin typeface="Calibri"/>
                <a:ea typeface="Calibri"/>
                <a:cs typeface="Calibri"/>
                <a:sym typeface="Calibri"/>
              </a:defRPr>
            </a:lvl5pPr>
            <a:lvl6pPr indent="0" lvl="5" marL="0" marR="0" rtl="0" algn="r">
              <a:spcBef>
                <a:spcPts val="0"/>
              </a:spcBef>
              <a:buClr>
                <a:schemeClr val="dk1"/>
              </a:buClr>
              <a:buSzPts val="2700"/>
              <a:buFont typeface="Calibri"/>
              <a:buNone/>
              <a:defRPr sz="2700">
                <a:solidFill>
                  <a:schemeClr val="dk1"/>
                </a:solidFill>
                <a:latin typeface="Calibri"/>
                <a:ea typeface="Calibri"/>
                <a:cs typeface="Calibri"/>
                <a:sym typeface="Calibri"/>
              </a:defRPr>
            </a:lvl6pPr>
            <a:lvl7pPr indent="0" lvl="6" marL="0" marR="0" rtl="0" algn="r">
              <a:spcBef>
                <a:spcPts val="0"/>
              </a:spcBef>
              <a:buClr>
                <a:schemeClr val="dk1"/>
              </a:buClr>
              <a:buSzPts val="2700"/>
              <a:buFont typeface="Calibri"/>
              <a:buNone/>
              <a:defRPr sz="2700">
                <a:solidFill>
                  <a:schemeClr val="dk1"/>
                </a:solidFill>
                <a:latin typeface="Calibri"/>
                <a:ea typeface="Calibri"/>
                <a:cs typeface="Calibri"/>
                <a:sym typeface="Calibri"/>
              </a:defRPr>
            </a:lvl7pPr>
            <a:lvl8pPr indent="0" lvl="7" marL="0" marR="0" rtl="0" algn="r">
              <a:spcBef>
                <a:spcPts val="0"/>
              </a:spcBef>
              <a:buClr>
                <a:schemeClr val="dk1"/>
              </a:buClr>
              <a:buSzPts val="2700"/>
              <a:buFont typeface="Calibri"/>
              <a:buNone/>
              <a:defRPr sz="2700">
                <a:solidFill>
                  <a:schemeClr val="dk1"/>
                </a:solidFill>
                <a:latin typeface="Calibri"/>
                <a:ea typeface="Calibri"/>
                <a:cs typeface="Calibri"/>
                <a:sym typeface="Calibri"/>
              </a:defRPr>
            </a:lvl8pPr>
            <a:lvl9pPr indent="0" lvl="8" marL="0" marR="0" rtl="0" algn="r">
              <a:spcBef>
                <a:spcPts val="0"/>
              </a:spcBef>
              <a:buClr>
                <a:schemeClr val="dk1"/>
              </a:buClr>
              <a:buSzPts val="2700"/>
              <a:buFont typeface="Calibri"/>
              <a:buNone/>
              <a:defRPr sz="2700">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756" name="Google Shape;756;p59"/>
          <p:cNvSpPr txBox="1"/>
          <p:nvPr>
            <p:ph type="title"/>
          </p:nvPr>
        </p:nvSpPr>
        <p:spPr>
          <a:xfrm>
            <a:off x="880989" y="952499"/>
            <a:ext cx="7076400" cy="1509300"/>
          </a:xfrm>
          <a:prstGeom prst="rect">
            <a:avLst/>
          </a:prstGeom>
          <a:noFill/>
          <a:ln>
            <a:noFill/>
          </a:ln>
        </p:spPr>
        <p:txBody>
          <a:bodyPr anchorCtr="0" anchor="t" bIns="0" lIns="0" spcFirstLastPara="1" rIns="0" wrap="square" tIns="0">
            <a:normAutofit/>
          </a:bodyPr>
          <a:lstStyle>
            <a:lvl1pPr lvl="0" rtl="0" algn="l">
              <a:lnSpc>
                <a:spcPct val="90000"/>
              </a:lnSpc>
              <a:spcBef>
                <a:spcPts val="0"/>
              </a:spcBef>
              <a:spcAft>
                <a:spcPts val="0"/>
              </a:spcAft>
              <a:buClr>
                <a:schemeClr val="dk2"/>
              </a:buClr>
              <a:buSzPts val="2700"/>
              <a:buFont typeface="Arial"/>
              <a:buNone/>
              <a:defRPr b="0" i="0">
                <a:latin typeface="Arial"/>
                <a:ea typeface="Arial"/>
                <a:cs typeface="Arial"/>
                <a:sym typeface="Arial"/>
              </a:defRPr>
            </a:lvl1pPr>
            <a:lvl2pPr lvl="1" rtl="0">
              <a:spcBef>
                <a:spcPts val="0"/>
              </a:spcBef>
              <a:spcAft>
                <a:spcPts val="0"/>
              </a:spcAft>
              <a:buSzPts val="2100"/>
              <a:buNone/>
              <a:defRPr/>
            </a:lvl2pPr>
            <a:lvl3pPr lvl="2" rtl="0">
              <a:spcBef>
                <a:spcPts val="0"/>
              </a:spcBef>
              <a:spcAft>
                <a:spcPts val="0"/>
              </a:spcAft>
              <a:buSzPts val="2100"/>
              <a:buNone/>
              <a:defRPr/>
            </a:lvl3pPr>
            <a:lvl4pPr lvl="3" rtl="0">
              <a:spcBef>
                <a:spcPts val="0"/>
              </a:spcBef>
              <a:spcAft>
                <a:spcPts val="0"/>
              </a:spcAft>
              <a:buSzPts val="2100"/>
              <a:buNone/>
              <a:defRPr/>
            </a:lvl4pPr>
            <a:lvl5pPr lvl="4" rtl="0">
              <a:spcBef>
                <a:spcPts val="0"/>
              </a:spcBef>
              <a:spcAft>
                <a:spcPts val="0"/>
              </a:spcAft>
              <a:buSzPts val="2100"/>
              <a:buNone/>
              <a:defRPr/>
            </a:lvl5pPr>
            <a:lvl6pPr lvl="5" rtl="0">
              <a:spcBef>
                <a:spcPts val="0"/>
              </a:spcBef>
              <a:spcAft>
                <a:spcPts val="0"/>
              </a:spcAft>
              <a:buSzPts val="2100"/>
              <a:buNone/>
              <a:defRPr/>
            </a:lvl6pPr>
            <a:lvl7pPr lvl="6" rtl="0">
              <a:spcBef>
                <a:spcPts val="0"/>
              </a:spcBef>
              <a:spcAft>
                <a:spcPts val="0"/>
              </a:spcAft>
              <a:buSzPts val="2100"/>
              <a:buNone/>
              <a:defRPr/>
            </a:lvl7pPr>
            <a:lvl8pPr lvl="7" rtl="0">
              <a:spcBef>
                <a:spcPts val="0"/>
              </a:spcBef>
              <a:spcAft>
                <a:spcPts val="0"/>
              </a:spcAft>
              <a:buSzPts val="2100"/>
              <a:buNone/>
              <a:defRPr/>
            </a:lvl8pPr>
            <a:lvl9pPr lvl="8" rtl="0">
              <a:spcBef>
                <a:spcPts val="0"/>
              </a:spcBef>
              <a:spcAft>
                <a:spcPts val="0"/>
              </a:spcAft>
              <a:buSzPts val="2100"/>
              <a:buNone/>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63" name="Shape 763"/>
        <p:cNvGrpSpPr/>
        <p:nvPr/>
      </p:nvGrpSpPr>
      <p:grpSpPr>
        <a:xfrm>
          <a:off x="0" y="0"/>
          <a:ext cx="0" cy="0"/>
          <a:chOff x="0" y="0"/>
          <a:chExt cx="0" cy="0"/>
        </a:xfrm>
      </p:grpSpPr>
      <p:sp>
        <p:nvSpPr>
          <p:cNvPr id="764" name="Google Shape;764;p61"/>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65" name="Google Shape;765;p61"/>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66" name="Google Shape;766;p6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67" name="Shape 767"/>
        <p:cNvGrpSpPr/>
        <p:nvPr/>
      </p:nvGrpSpPr>
      <p:grpSpPr>
        <a:xfrm>
          <a:off x="0" y="0"/>
          <a:ext cx="0" cy="0"/>
          <a:chOff x="0" y="0"/>
          <a:chExt cx="0" cy="0"/>
        </a:xfrm>
      </p:grpSpPr>
      <p:sp>
        <p:nvSpPr>
          <p:cNvPr id="768" name="Google Shape;768;p62"/>
          <p:cNvSpPr txBox="1"/>
          <p:nvPr>
            <p:ph type="ctrTitle"/>
          </p:nvPr>
        </p:nvSpPr>
        <p:spPr>
          <a:xfrm>
            <a:off x="685800" y="2130425"/>
            <a:ext cx="7772400" cy="14700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69" name="Google Shape;769;p6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rtl="0" algn="ctr">
              <a:spcBef>
                <a:spcPts val="640"/>
              </a:spcBef>
              <a:spcAft>
                <a:spcPts val="0"/>
              </a:spcAft>
              <a:buClr>
                <a:srgbClr val="888888"/>
              </a:buClr>
              <a:buSzPts val="3200"/>
              <a:buNone/>
              <a:defRPr>
                <a:solidFill>
                  <a:srgbClr val="888888"/>
                </a:solidFill>
              </a:defRPr>
            </a:lvl1pPr>
            <a:lvl2pPr lvl="1" rtl="0" algn="ctr">
              <a:spcBef>
                <a:spcPts val="560"/>
              </a:spcBef>
              <a:spcAft>
                <a:spcPts val="0"/>
              </a:spcAft>
              <a:buClr>
                <a:srgbClr val="888888"/>
              </a:buClr>
              <a:buSzPts val="2800"/>
              <a:buNone/>
              <a:defRPr>
                <a:solidFill>
                  <a:srgbClr val="888888"/>
                </a:solidFill>
              </a:defRPr>
            </a:lvl2pPr>
            <a:lvl3pPr lvl="2" rtl="0" algn="ctr">
              <a:spcBef>
                <a:spcPts val="480"/>
              </a:spcBef>
              <a:spcAft>
                <a:spcPts val="0"/>
              </a:spcAft>
              <a:buClr>
                <a:srgbClr val="888888"/>
              </a:buClr>
              <a:buSzPts val="2400"/>
              <a:buNone/>
              <a:defRPr>
                <a:solidFill>
                  <a:srgbClr val="888888"/>
                </a:solidFill>
              </a:defRPr>
            </a:lvl3pPr>
            <a:lvl4pPr lvl="3" rtl="0" algn="ctr">
              <a:spcBef>
                <a:spcPts val="400"/>
              </a:spcBef>
              <a:spcAft>
                <a:spcPts val="0"/>
              </a:spcAft>
              <a:buClr>
                <a:srgbClr val="888888"/>
              </a:buClr>
              <a:buSzPts val="2000"/>
              <a:buNone/>
              <a:defRPr>
                <a:solidFill>
                  <a:srgbClr val="888888"/>
                </a:solidFill>
              </a:defRPr>
            </a:lvl4pPr>
            <a:lvl5pPr lvl="4" rtl="0" algn="ctr">
              <a:spcBef>
                <a:spcPts val="400"/>
              </a:spcBef>
              <a:spcAft>
                <a:spcPts val="0"/>
              </a:spcAft>
              <a:buClr>
                <a:srgbClr val="888888"/>
              </a:buClr>
              <a:buSzPts val="2000"/>
              <a:buNone/>
              <a:defRPr>
                <a:solidFill>
                  <a:srgbClr val="888888"/>
                </a:solidFill>
              </a:defRPr>
            </a:lvl5pPr>
            <a:lvl6pPr lvl="5" rtl="0" algn="ctr">
              <a:spcBef>
                <a:spcPts val="400"/>
              </a:spcBef>
              <a:spcAft>
                <a:spcPts val="0"/>
              </a:spcAft>
              <a:buClr>
                <a:srgbClr val="888888"/>
              </a:buClr>
              <a:buSzPts val="2000"/>
              <a:buNone/>
              <a:defRPr>
                <a:solidFill>
                  <a:srgbClr val="888888"/>
                </a:solidFill>
              </a:defRPr>
            </a:lvl6pPr>
            <a:lvl7pPr lvl="6" rtl="0" algn="ctr">
              <a:spcBef>
                <a:spcPts val="400"/>
              </a:spcBef>
              <a:spcAft>
                <a:spcPts val="0"/>
              </a:spcAft>
              <a:buClr>
                <a:srgbClr val="888888"/>
              </a:buClr>
              <a:buSzPts val="2000"/>
              <a:buNone/>
              <a:defRPr>
                <a:solidFill>
                  <a:srgbClr val="888888"/>
                </a:solidFill>
              </a:defRPr>
            </a:lvl7pPr>
            <a:lvl8pPr lvl="7" rtl="0" algn="ctr">
              <a:spcBef>
                <a:spcPts val="400"/>
              </a:spcBef>
              <a:spcAft>
                <a:spcPts val="0"/>
              </a:spcAft>
              <a:buClr>
                <a:srgbClr val="888888"/>
              </a:buClr>
              <a:buSzPts val="2000"/>
              <a:buNone/>
              <a:defRPr>
                <a:solidFill>
                  <a:srgbClr val="888888"/>
                </a:solidFill>
              </a:defRPr>
            </a:lvl8pPr>
            <a:lvl9pPr lvl="8" rtl="0" algn="ctr">
              <a:spcBef>
                <a:spcPts val="400"/>
              </a:spcBef>
              <a:spcAft>
                <a:spcPts val="0"/>
              </a:spcAft>
              <a:buClr>
                <a:srgbClr val="888888"/>
              </a:buClr>
              <a:buSzPts val="2000"/>
              <a:buNone/>
              <a:defRPr>
                <a:solidFill>
                  <a:srgbClr val="888888"/>
                </a:solidFill>
              </a:defRPr>
            </a:lvl9pPr>
          </a:lstStyle>
          <a:p/>
        </p:txBody>
      </p:sp>
      <p:sp>
        <p:nvSpPr>
          <p:cNvPr id="770" name="Google Shape;770;p62"/>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71" name="Google Shape;771;p62"/>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72" name="Google Shape;772;p62"/>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73" name="Shape 773"/>
        <p:cNvGrpSpPr/>
        <p:nvPr/>
      </p:nvGrpSpPr>
      <p:grpSpPr>
        <a:xfrm>
          <a:off x="0" y="0"/>
          <a:ext cx="0" cy="0"/>
          <a:chOff x="0" y="0"/>
          <a:chExt cx="0" cy="0"/>
        </a:xfrm>
      </p:grpSpPr>
      <p:sp>
        <p:nvSpPr>
          <p:cNvPr id="774" name="Google Shape;774;p6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75" name="Google Shape;775;p63"/>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776" name="Google Shape;776;p63"/>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77" name="Google Shape;777;p63"/>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78" name="Google Shape;778;p6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ta Orange">
  <p:cSld name="Data Orange">
    <p:spTree>
      <p:nvGrpSpPr>
        <p:cNvPr id="79" name="Shape 79"/>
        <p:cNvGrpSpPr/>
        <p:nvPr/>
      </p:nvGrpSpPr>
      <p:grpSpPr>
        <a:xfrm>
          <a:off x="0" y="0"/>
          <a:ext cx="0" cy="0"/>
          <a:chOff x="0" y="0"/>
          <a:chExt cx="0" cy="0"/>
        </a:xfrm>
      </p:grpSpPr>
      <p:sp>
        <p:nvSpPr>
          <p:cNvPr id="80" name="Google Shape;80;p7"/>
          <p:cNvSpPr/>
          <p:nvPr/>
        </p:nvSpPr>
        <p:spPr>
          <a:xfrm>
            <a:off x="9805182" y="0"/>
            <a:ext cx="8482818" cy="10286998"/>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7"/>
          <p:cNvSpPr txBox="1"/>
          <p:nvPr>
            <p:ph idx="1" type="body"/>
          </p:nvPr>
        </p:nvSpPr>
        <p:spPr>
          <a:xfrm>
            <a:off x="909125" y="2628900"/>
            <a:ext cx="8234876" cy="659784"/>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1000"/>
              </a:spcBef>
              <a:spcAft>
                <a:spcPts val="0"/>
              </a:spcAft>
              <a:buClr>
                <a:srgbClr val="7F7F7F"/>
              </a:buClr>
              <a:buSzPts val="3200"/>
              <a:buNone/>
              <a:defRPr b="0" i="0" sz="3200">
                <a:solidFill>
                  <a:srgbClr val="7F7F7F"/>
                </a:solidFill>
                <a:latin typeface="Proxima Nova"/>
                <a:ea typeface="Proxima Nova"/>
                <a:cs typeface="Proxima Nova"/>
                <a:sym typeface="Proxima Nova"/>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2" name="Google Shape;82;p7"/>
          <p:cNvSpPr txBox="1"/>
          <p:nvPr>
            <p:ph idx="2" type="body"/>
          </p:nvPr>
        </p:nvSpPr>
        <p:spPr>
          <a:xfrm>
            <a:off x="909124" y="3490913"/>
            <a:ext cx="8234875" cy="5527675"/>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Clr>
                <a:schemeClr val="dk1"/>
              </a:buClr>
              <a:buSzPts val="2400"/>
              <a:buNone/>
              <a:defRPr sz="2400"/>
            </a:lvl1pPr>
            <a:lvl2pPr indent="-228600" lvl="1" marL="914400" algn="l">
              <a:lnSpc>
                <a:spcPct val="90000"/>
              </a:lnSpc>
              <a:spcBef>
                <a:spcPts val="500"/>
              </a:spcBef>
              <a:spcAft>
                <a:spcPts val="0"/>
              </a:spcAft>
              <a:buClr>
                <a:schemeClr val="dk1"/>
              </a:buClr>
              <a:buSzPts val="2400"/>
              <a:buNone/>
              <a:defRPr sz="2400"/>
            </a:lvl2pPr>
            <a:lvl3pPr indent="-228600" lvl="2" marL="1371600" algn="l">
              <a:lnSpc>
                <a:spcPct val="90000"/>
              </a:lnSpc>
              <a:spcBef>
                <a:spcPts val="500"/>
              </a:spcBef>
              <a:spcAft>
                <a:spcPts val="0"/>
              </a:spcAft>
              <a:buClr>
                <a:schemeClr val="dk1"/>
              </a:buClr>
              <a:buSzPts val="2400"/>
              <a:buNone/>
              <a:defRPr sz="2400"/>
            </a:lvl3pPr>
            <a:lvl4pPr indent="-228600" lvl="3" marL="1828800" algn="l">
              <a:lnSpc>
                <a:spcPct val="90000"/>
              </a:lnSpc>
              <a:spcBef>
                <a:spcPts val="500"/>
              </a:spcBef>
              <a:spcAft>
                <a:spcPts val="0"/>
              </a:spcAft>
              <a:buClr>
                <a:schemeClr val="dk1"/>
              </a:buClr>
              <a:buSzPts val="2400"/>
              <a:buNone/>
              <a:defRPr sz="2400"/>
            </a:lvl4pPr>
            <a:lvl5pPr indent="-228600" lvl="4" marL="2286000" algn="l">
              <a:lnSpc>
                <a:spcPct val="90000"/>
              </a:lnSpc>
              <a:spcBef>
                <a:spcPts val="500"/>
              </a:spcBef>
              <a:spcAft>
                <a:spcPts val="0"/>
              </a:spcAft>
              <a:buClr>
                <a:schemeClr val="dk1"/>
              </a:buClr>
              <a:buSzPts val="2400"/>
              <a:buNone/>
              <a:defRPr sz="2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7"/>
          <p:cNvSpPr txBox="1"/>
          <p:nvPr>
            <p:ph idx="3" type="body"/>
          </p:nvPr>
        </p:nvSpPr>
        <p:spPr>
          <a:xfrm>
            <a:off x="10439400" y="1638306"/>
            <a:ext cx="7325176" cy="739589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Clr>
                <a:schemeClr val="dk1"/>
              </a:buClr>
              <a:buSzPts val="2400"/>
              <a:buNone/>
              <a:defRPr sz="2400"/>
            </a:lvl1pPr>
            <a:lvl2pPr indent="-228600" lvl="1" marL="914400" algn="l">
              <a:lnSpc>
                <a:spcPct val="90000"/>
              </a:lnSpc>
              <a:spcBef>
                <a:spcPts val="500"/>
              </a:spcBef>
              <a:spcAft>
                <a:spcPts val="0"/>
              </a:spcAft>
              <a:buClr>
                <a:schemeClr val="dk1"/>
              </a:buClr>
              <a:buSzPts val="2400"/>
              <a:buNone/>
              <a:defRPr sz="2400"/>
            </a:lvl2pPr>
            <a:lvl3pPr indent="-228600" lvl="2" marL="1371600" algn="l">
              <a:lnSpc>
                <a:spcPct val="90000"/>
              </a:lnSpc>
              <a:spcBef>
                <a:spcPts val="500"/>
              </a:spcBef>
              <a:spcAft>
                <a:spcPts val="0"/>
              </a:spcAft>
              <a:buClr>
                <a:schemeClr val="dk1"/>
              </a:buClr>
              <a:buSzPts val="2400"/>
              <a:buNone/>
              <a:defRPr sz="2400"/>
            </a:lvl3pPr>
            <a:lvl4pPr indent="-228600" lvl="3" marL="1828800" algn="l">
              <a:lnSpc>
                <a:spcPct val="90000"/>
              </a:lnSpc>
              <a:spcBef>
                <a:spcPts val="500"/>
              </a:spcBef>
              <a:spcAft>
                <a:spcPts val="0"/>
              </a:spcAft>
              <a:buClr>
                <a:schemeClr val="dk1"/>
              </a:buClr>
              <a:buSzPts val="2400"/>
              <a:buNone/>
              <a:defRPr sz="2400"/>
            </a:lvl4pPr>
            <a:lvl5pPr indent="-228600" lvl="4" marL="2286000" algn="l">
              <a:lnSpc>
                <a:spcPct val="90000"/>
              </a:lnSpc>
              <a:spcBef>
                <a:spcPts val="500"/>
              </a:spcBef>
              <a:spcAft>
                <a:spcPts val="0"/>
              </a:spcAft>
              <a:buClr>
                <a:schemeClr val="dk1"/>
              </a:buClr>
              <a:buSzPts val="2400"/>
              <a:buNone/>
              <a:defRPr sz="2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84" name="Google Shape;84;p7"/>
          <p:cNvPicPr preferRelativeResize="0"/>
          <p:nvPr/>
        </p:nvPicPr>
        <p:blipFill rotWithShape="1">
          <a:blip r:embed="rId2">
            <a:alphaModFix/>
          </a:blip>
          <a:srcRect b="0" l="0" r="0" t="0"/>
          <a:stretch/>
        </p:blipFill>
        <p:spPr>
          <a:xfrm>
            <a:off x="16992600" y="528658"/>
            <a:ext cx="771976" cy="771976"/>
          </a:xfrm>
          <a:prstGeom prst="rect">
            <a:avLst/>
          </a:prstGeom>
          <a:noFill/>
          <a:ln>
            <a:noFill/>
          </a:ln>
        </p:spPr>
      </p:pic>
      <p:sp>
        <p:nvSpPr>
          <p:cNvPr id="85" name="Google Shape;85;p7"/>
          <p:cNvSpPr/>
          <p:nvPr/>
        </p:nvSpPr>
        <p:spPr>
          <a:xfrm>
            <a:off x="2343150" y="9487517"/>
            <a:ext cx="266700" cy="2667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7"/>
          <p:cNvSpPr/>
          <p:nvPr/>
        </p:nvSpPr>
        <p:spPr>
          <a:xfrm>
            <a:off x="1854200" y="9487517"/>
            <a:ext cx="266700" cy="266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7"/>
          <p:cNvSpPr/>
          <p:nvPr/>
        </p:nvSpPr>
        <p:spPr>
          <a:xfrm>
            <a:off x="1365250" y="9487517"/>
            <a:ext cx="266700" cy="2667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7"/>
          <p:cNvSpPr/>
          <p:nvPr/>
        </p:nvSpPr>
        <p:spPr>
          <a:xfrm>
            <a:off x="876300" y="9487517"/>
            <a:ext cx="266700" cy="266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89" name="Google Shape;89;p7"/>
          <p:cNvCxnSpPr/>
          <p:nvPr/>
        </p:nvCxnSpPr>
        <p:spPr>
          <a:xfrm>
            <a:off x="2981776" y="9754217"/>
            <a:ext cx="14782800" cy="0"/>
          </a:xfrm>
          <a:prstGeom prst="straightConnector1">
            <a:avLst/>
          </a:prstGeom>
          <a:noFill/>
          <a:ln cap="flat" cmpd="sng" w="9525">
            <a:solidFill>
              <a:schemeClr val="dk1"/>
            </a:solidFill>
            <a:prstDash val="solid"/>
            <a:miter lim="800000"/>
            <a:headEnd len="sm" w="sm" type="none"/>
            <a:tailEnd len="sm" w="sm" type="none"/>
          </a:ln>
        </p:spPr>
      </p:cxnSp>
      <p:sp>
        <p:nvSpPr>
          <p:cNvPr id="90" name="Google Shape;90;p7"/>
          <p:cNvSpPr txBox="1"/>
          <p:nvPr>
            <p:ph idx="12" type="sldNum"/>
          </p:nvPr>
        </p:nvSpPr>
        <p:spPr>
          <a:xfrm>
            <a:off x="15627095" y="9921240"/>
            <a:ext cx="2130552" cy="365760"/>
          </a:xfrm>
          <a:prstGeom prst="rect">
            <a:avLst/>
          </a:prstGeom>
          <a:noFill/>
          <a:ln>
            <a:noFill/>
          </a:ln>
        </p:spPr>
        <p:txBody>
          <a:bodyPr anchorCtr="0" anchor="t" bIns="91425"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9pPr>
          </a:lstStyle>
          <a:p>
            <a:pPr indent="0" lvl="0" marL="0" rtl="0" algn="r">
              <a:spcBef>
                <a:spcPts val="0"/>
              </a:spcBef>
              <a:spcAft>
                <a:spcPts val="0"/>
              </a:spcAft>
              <a:buNone/>
            </a:pPr>
            <a:fld id="{00000000-1234-1234-1234-123412341234}" type="slidenum">
              <a:rPr lang="en-US"/>
              <a:t>‹#›</a:t>
            </a:fld>
            <a:endParaRPr/>
          </a:p>
        </p:txBody>
      </p:sp>
      <p:sp>
        <p:nvSpPr>
          <p:cNvPr id="91" name="Google Shape;91;p7"/>
          <p:cNvSpPr txBox="1"/>
          <p:nvPr>
            <p:ph type="title"/>
          </p:nvPr>
        </p:nvSpPr>
        <p:spPr>
          <a:xfrm>
            <a:off x="876300" y="952499"/>
            <a:ext cx="8267700" cy="990601"/>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79" name="Shape 779"/>
        <p:cNvGrpSpPr/>
        <p:nvPr/>
      </p:nvGrpSpPr>
      <p:grpSpPr>
        <a:xfrm>
          <a:off x="0" y="0"/>
          <a:ext cx="0" cy="0"/>
          <a:chOff x="0" y="0"/>
          <a:chExt cx="0" cy="0"/>
        </a:xfrm>
      </p:grpSpPr>
      <p:sp>
        <p:nvSpPr>
          <p:cNvPr id="780" name="Google Shape;780;p64"/>
          <p:cNvSpPr txBox="1"/>
          <p:nvPr>
            <p:ph type="title"/>
          </p:nvPr>
        </p:nvSpPr>
        <p:spPr>
          <a:xfrm>
            <a:off x="722313" y="4406900"/>
            <a:ext cx="7772400" cy="1362000"/>
          </a:xfrm>
          <a:prstGeom prst="rect">
            <a:avLst/>
          </a:prstGeom>
          <a:noFill/>
          <a:ln>
            <a:noFill/>
          </a:ln>
        </p:spPr>
        <p:txBody>
          <a:bodyPr anchorCtr="0" anchor="t" bIns="45700" lIns="91425" spcFirstLastPara="1" rIns="91425" wrap="square" tIns="45700">
            <a:normAutofit/>
          </a:bodyPr>
          <a:lstStyle>
            <a:lvl1pPr lvl="0" rtl="0" algn="l">
              <a:spcBef>
                <a:spcPts val="0"/>
              </a:spcBef>
              <a:spcAft>
                <a:spcPts val="0"/>
              </a:spcAft>
              <a:buClr>
                <a:schemeClr val="dk1"/>
              </a:buClr>
              <a:buSzPts val="4000"/>
              <a:buFont typeface="Calibri"/>
              <a:buNone/>
              <a:defRPr b="1" sz="4000"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81" name="Google Shape;781;p64"/>
          <p:cNvSpPr txBox="1"/>
          <p:nvPr>
            <p:ph idx="1" type="body"/>
          </p:nvPr>
        </p:nvSpPr>
        <p:spPr>
          <a:xfrm>
            <a:off x="722313" y="2906713"/>
            <a:ext cx="7772400" cy="1500300"/>
          </a:xfrm>
          <a:prstGeom prst="rect">
            <a:avLst/>
          </a:prstGeom>
          <a:noFill/>
          <a:ln>
            <a:noFill/>
          </a:ln>
        </p:spPr>
        <p:txBody>
          <a:bodyPr anchorCtr="0" anchor="b" bIns="45700" lIns="91425" spcFirstLastPara="1" rIns="91425" wrap="square" tIns="45700">
            <a:normAutofit/>
          </a:bodyPr>
          <a:lstStyle>
            <a:lvl1pPr indent="-228600" lvl="0" marL="457200" rtl="0" algn="l">
              <a:spcBef>
                <a:spcPts val="400"/>
              </a:spcBef>
              <a:spcAft>
                <a:spcPts val="0"/>
              </a:spcAft>
              <a:buClr>
                <a:srgbClr val="888888"/>
              </a:buClr>
              <a:buSzPts val="2000"/>
              <a:buNone/>
              <a:defRPr sz="2000">
                <a:solidFill>
                  <a:srgbClr val="888888"/>
                </a:solidFill>
              </a:defRPr>
            </a:lvl1pPr>
            <a:lvl2pPr indent="-228600" lvl="1" marL="914400" rtl="0" algn="l">
              <a:spcBef>
                <a:spcPts val="360"/>
              </a:spcBef>
              <a:spcAft>
                <a:spcPts val="0"/>
              </a:spcAft>
              <a:buClr>
                <a:srgbClr val="888888"/>
              </a:buClr>
              <a:buSzPts val="1800"/>
              <a:buNone/>
              <a:defRPr sz="1800">
                <a:solidFill>
                  <a:srgbClr val="888888"/>
                </a:solidFill>
              </a:defRPr>
            </a:lvl2pPr>
            <a:lvl3pPr indent="-228600" lvl="2" marL="1371600" rtl="0" algn="l">
              <a:spcBef>
                <a:spcPts val="320"/>
              </a:spcBef>
              <a:spcAft>
                <a:spcPts val="0"/>
              </a:spcAft>
              <a:buClr>
                <a:srgbClr val="888888"/>
              </a:buClr>
              <a:buSzPts val="1600"/>
              <a:buNone/>
              <a:defRPr sz="1600">
                <a:solidFill>
                  <a:srgbClr val="888888"/>
                </a:solidFill>
              </a:defRPr>
            </a:lvl3pPr>
            <a:lvl4pPr indent="-228600" lvl="3" marL="1828800" rtl="0" algn="l">
              <a:spcBef>
                <a:spcPts val="280"/>
              </a:spcBef>
              <a:spcAft>
                <a:spcPts val="0"/>
              </a:spcAft>
              <a:buClr>
                <a:srgbClr val="888888"/>
              </a:buClr>
              <a:buSzPts val="1400"/>
              <a:buNone/>
              <a:defRPr sz="1400">
                <a:solidFill>
                  <a:srgbClr val="888888"/>
                </a:solidFill>
              </a:defRPr>
            </a:lvl4pPr>
            <a:lvl5pPr indent="-228600" lvl="4" marL="2286000" rtl="0" algn="l">
              <a:spcBef>
                <a:spcPts val="280"/>
              </a:spcBef>
              <a:spcAft>
                <a:spcPts val="0"/>
              </a:spcAft>
              <a:buClr>
                <a:srgbClr val="888888"/>
              </a:buClr>
              <a:buSzPts val="1400"/>
              <a:buNone/>
              <a:defRPr sz="1400">
                <a:solidFill>
                  <a:srgbClr val="888888"/>
                </a:solidFill>
              </a:defRPr>
            </a:lvl5pPr>
            <a:lvl6pPr indent="-228600" lvl="5" marL="2743200" rtl="0" algn="l">
              <a:spcBef>
                <a:spcPts val="280"/>
              </a:spcBef>
              <a:spcAft>
                <a:spcPts val="0"/>
              </a:spcAft>
              <a:buClr>
                <a:srgbClr val="888888"/>
              </a:buClr>
              <a:buSzPts val="1400"/>
              <a:buNone/>
              <a:defRPr sz="1400">
                <a:solidFill>
                  <a:srgbClr val="888888"/>
                </a:solidFill>
              </a:defRPr>
            </a:lvl6pPr>
            <a:lvl7pPr indent="-228600" lvl="6" marL="3200400" rtl="0" algn="l">
              <a:spcBef>
                <a:spcPts val="280"/>
              </a:spcBef>
              <a:spcAft>
                <a:spcPts val="0"/>
              </a:spcAft>
              <a:buClr>
                <a:srgbClr val="888888"/>
              </a:buClr>
              <a:buSzPts val="1400"/>
              <a:buNone/>
              <a:defRPr sz="1400">
                <a:solidFill>
                  <a:srgbClr val="888888"/>
                </a:solidFill>
              </a:defRPr>
            </a:lvl7pPr>
            <a:lvl8pPr indent="-228600" lvl="7" marL="3657600" rtl="0" algn="l">
              <a:spcBef>
                <a:spcPts val="280"/>
              </a:spcBef>
              <a:spcAft>
                <a:spcPts val="0"/>
              </a:spcAft>
              <a:buClr>
                <a:srgbClr val="888888"/>
              </a:buClr>
              <a:buSzPts val="1400"/>
              <a:buNone/>
              <a:defRPr sz="1400">
                <a:solidFill>
                  <a:srgbClr val="888888"/>
                </a:solidFill>
              </a:defRPr>
            </a:lvl8pPr>
            <a:lvl9pPr indent="-228600" lvl="8" marL="4114800" rtl="0" algn="l">
              <a:spcBef>
                <a:spcPts val="280"/>
              </a:spcBef>
              <a:spcAft>
                <a:spcPts val="0"/>
              </a:spcAft>
              <a:buClr>
                <a:srgbClr val="888888"/>
              </a:buClr>
              <a:buSzPts val="1400"/>
              <a:buNone/>
              <a:defRPr sz="1400">
                <a:solidFill>
                  <a:srgbClr val="888888"/>
                </a:solidFill>
              </a:defRPr>
            </a:lvl9pPr>
          </a:lstStyle>
          <a:p/>
        </p:txBody>
      </p:sp>
      <p:sp>
        <p:nvSpPr>
          <p:cNvPr id="782" name="Google Shape;782;p64"/>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83" name="Google Shape;783;p64"/>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84" name="Google Shape;784;p6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85" name="Shape 785"/>
        <p:cNvGrpSpPr/>
        <p:nvPr/>
      </p:nvGrpSpPr>
      <p:grpSpPr>
        <a:xfrm>
          <a:off x="0" y="0"/>
          <a:ext cx="0" cy="0"/>
          <a:chOff x="0" y="0"/>
          <a:chExt cx="0" cy="0"/>
        </a:xfrm>
      </p:grpSpPr>
      <p:sp>
        <p:nvSpPr>
          <p:cNvPr id="786" name="Google Shape;786;p6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87" name="Google Shape;787;p65"/>
          <p:cNvSpPr txBox="1"/>
          <p:nvPr>
            <p:ph idx="1" type="body"/>
          </p:nvPr>
        </p:nvSpPr>
        <p:spPr>
          <a:xfrm>
            <a:off x="457200" y="1600200"/>
            <a:ext cx="4038600" cy="4526100"/>
          </a:xfrm>
          <a:prstGeom prst="rect">
            <a:avLst/>
          </a:prstGeom>
          <a:noFill/>
          <a:ln>
            <a:noFill/>
          </a:ln>
        </p:spPr>
        <p:txBody>
          <a:bodyPr anchorCtr="0" anchor="t" bIns="45700" lIns="91425" spcFirstLastPara="1" rIns="91425" wrap="square" tIns="45700">
            <a:normAutofit/>
          </a:bodyPr>
          <a:lstStyle>
            <a:lvl1pPr indent="-406400" lvl="0" marL="457200" rtl="0" algn="l">
              <a:spcBef>
                <a:spcPts val="560"/>
              </a:spcBef>
              <a:spcAft>
                <a:spcPts val="0"/>
              </a:spcAft>
              <a:buClr>
                <a:schemeClr val="dk1"/>
              </a:buClr>
              <a:buSzPts val="2800"/>
              <a:buChar char="•"/>
              <a:defRPr sz="2800"/>
            </a:lvl1pPr>
            <a:lvl2pPr indent="-381000" lvl="1" marL="914400" rtl="0" algn="l">
              <a:spcBef>
                <a:spcPts val="480"/>
              </a:spcBef>
              <a:spcAft>
                <a:spcPts val="0"/>
              </a:spcAft>
              <a:buClr>
                <a:schemeClr val="dk1"/>
              </a:buClr>
              <a:buSzPts val="2400"/>
              <a:buChar char="–"/>
              <a:defRPr sz="2400"/>
            </a:lvl2pPr>
            <a:lvl3pPr indent="-355600" lvl="2" marL="1371600" rtl="0" algn="l">
              <a:spcBef>
                <a:spcPts val="400"/>
              </a:spcBef>
              <a:spcAft>
                <a:spcPts val="0"/>
              </a:spcAft>
              <a:buClr>
                <a:schemeClr val="dk1"/>
              </a:buClr>
              <a:buSzPts val="2000"/>
              <a:buChar char="•"/>
              <a:defRPr sz="2000"/>
            </a:lvl3pPr>
            <a:lvl4pPr indent="-342900" lvl="3" marL="1828800" rtl="0" algn="l">
              <a:spcBef>
                <a:spcPts val="360"/>
              </a:spcBef>
              <a:spcAft>
                <a:spcPts val="0"/>
              </a:spcAft>
              <a:buClr>
                <a:schemeClr val="dk1"/>
              </a:buClr>
              <a:buSzPts val="1800"/>
              <a:buChar char="–"/>
              <a:defRPr sz="1800"/>
            </a:lvl4pPr>
            <a:lvl5pPr indent="-342900" lvl="4" marL="2286000" rtl="0" algn="l">
              <a:spcBef>
                <a:spcPts val="360"/>
              </a:spcBef>
              <a:spcAft>
                <a:spcPts val="0"/>
              </a:spcAft>
              <a:buClr>
                <a:schemeClr val="dk1"/>
              </a:buClr>
              <a:buSzPts val="1800"/>
              <a:buChar char="»"/>
              <a:defRPr sz="1800"/>
            </a:lvl5pPr>
            <a:lvl6pPr indent="-342900" lvl="5" marL="2743200" rtl="0" algn="l">
              <a:spcBef>
                <a:spcPts val="36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sp>
        <p:nvSpPr>
          <p:cNvPr id="788" name="Google Shape;788;p65"/>
          <p:cNvSpPr txBox="1"/>
          <p:nvPr>
            <p:ph idx="2" type="body"/>
          </p:nvPr>
        </p:nvSpPr>
        <p:spPr>
          <a:xfrm>
            <a:off x="4648200" y="1600200"/>
            <a:ext cx="4038600" cy="4526100"/>
          </a:xfrm>
          <a:prstGeom prst="rect">
            <a:avLst/>
          </a:prstGeom>
          <a:noFill/>
          <a:ln>
            <a:noFill/>
          </a:ln>
        </p:spPr>
        <p:txBody>
          <a:bodyPr anchorCtr="0" anchor="t" bIns="45700" lIns="91425" spcFirstLastPara="1" rIns="91425" wrap="square" tIns="45700">
            <a:normAutofit/>
          </a:bodyPr>
          <a:lstStyle>
            <a:lvl1pPr indent="-406400" lvl="0" marL="457200" rtl="0" algn="l">
              <a:spcBef>
                <a:spcPts val="560"/>
              </a:spcBef>
              <a:spcAft>
                <a:spcPts val="0"/>
              </a:spcAft>
              <a:buClr>
                <a:schemeClr val="dk1"/>
              </a:buClr>
              <a:buSzPts val="2800"/>
              <a:buChar char="•"/>
              <a:defRPr sz="2800"/>
            </a:lvl1pPr>
            <a:lvl2pPr indent="-381000" lvl="1" marL="914400" rtl="0" algn="l">
              <a:spcBef>
                <a:spcPts val="480"/>
              </a:spcBef>
              <a:spcAft>
                <a:spcPts val="0"/>
              </a:spcAft>
              <a:buClr>
                <a:schemeClr val="dk1"/>
              </a:buClr>
              <a:buSzPts val="2400"/>
              <a:buChar char="–"/>
              <a:defRPr sz="2400"/>
            </a:lvl2pPr>
            <a:lvl3pPr indent="-355600" lvl="2" marL="1371600" rtl="0" algn="l">
              <a:spcBef>
                <a:spcPts val="400"/>
              </a:spcBef>
              <a:spcAft>
                <a:spcPts val="0"/>
              </a:spcAft>
              <a:buClr>
                <a:schemeClr val="dk1"/>
              </a:buClr>
              <a:buSzPts val="2000"/>
              <a:buChar char="•"/>
              <a:defRPr sz="2000"/>
            </a:lvl3pPr>
            <a:lvl4pPr indent="-342900" lvl="3" marL="1828800" rtl="0" algn="l">
              <a:spcBef>
                <a:spcPts val="360"/>
              </a:spcBef>
              <a:spcAft>
                <a:spcPts val="0"/>
              </a:spcAft>
              <a:buClr>
                <a:schemeClr val="dk1"/>
              </a:buClr>
              <a:buSzPts val="1800"/>
              <a:buChar char="–"/>
              <a:defRPr sz="1800"/>
            </a:lvl4pPr>
            <a:lvl5pPr indent="-342900" lvl="4" marL="2286000" rtl="0" algn="l">
              <a:spcBef>
                <a:spcPts val="360"/>
              </a:spcBef>
              <a:spcAft>
                <a:spcPts val="0"/>
              </a:spcAft>
              <a:buClr>
                <a:schemeClr val="dk1"/>
              </a:buClr>
              <a:buSzPts val="1800"/>
              <a:buChar char="»"/>
              <a:defRPr sz="1800"/>
            </a:lvl5pPr>
            <a:lvl6pPr indent="-342900" lvl="5" marL="2743200" rtl="0" algn="l">
              <a:spcBef>
                <a:spcPts val="36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sp>
        <p:nvSpPr>
          <p:cNvPr id="789" name="Google Shape;789;p65"/>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90" name="Google Shape;790;p65"/>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91" name="Google Shape;791;p6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92" name="Shape 792"/>
        <p:cNvGrpSpPr/>
        <p:nvPr/>
      </p:nvGrpSpPr>
      <p:grpSpPr>
        <a:xfrm>
          <a:off x="0" y="0"/>
          <a:ext cx="0" cy="0"/>
          <a:chOff x="0" y="0"/>
          <a:chExt cx="0" cy="0"/>
        </a:xfrm>
      </p:grpSpPr>
      <p:sp>
        <p:nvSpPr>
          <p:cNvPr id="793" name="Google Shape;793;p6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44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94" name="Google Shape;794;p66"/>
          <p:cNvSpPr txBox="1"/>
          <p:nvPr>
            <p:ph idx="1" type="body"/>
          </p:nvPr>
        </p:nvSpPr>
        <p:spPr>
          <a:xfrm>
            <a:off x="457200" y="1535113"/>
            <a:ext cx="4040100" cy="639900"/>
          </a:xfrm>
          <a:prstGeom prst="rect">
            <a:avLst/>
          </a:prstGeom>
          <a:noFill/>
          <a:ln>
            <a:noFill/>
          </a:ln>
        </p:spPr>
        <p:txBody>
          <a:bodyPr anchorCtr="0" anchor="b" bIns="45700" lIns="91425" spcFirstLastPara="1" rIns="91425" wrap="square" tIns="45700">
            <a:normAutofit/>
          </a:bodyPr>
          <a:lstStyle>
            <a:lvl1pPr indent="-228600" lvl="0" marL="457200" rtl="0" algn="l">
              <a:spcBef>
                <a:spcPts val="480"/>
              </a:spcBef>
              <a:spcAft>
                <a:spcPts val="0"/>
              </a:spcAft>
              <a:buClr>
                <a:schemeClr val="dk1"/>
              </a:buClr>
              <a:buSzPts val="2400"/>
              <a:buNone/>
              <a:defRPr b="1" sz="2400"/>
            </a:lvl1pPr>
            <a:lvl2pPr indent="-228600" lvl="1" marL="914400" rtl="0" algn="l">
              <a:spcBef>
                <a:spcPts val="400"/>
              </a:spcBef>
              <a:spcAft>
                <a:spcPts val="0"/>
              </a:spcAft>
              <a:buClr>
                <a:schemeClr val="dk1"/>
              </a:buClr>
              <a:buSzPts val="2000"/>
              <a:buNone/>
              <a:defRPr b="1" sz="2000"/>
            </a:lvl2pPr>
            <a:lvl3pPr indent="-228600" lvl="2" marL="1371600" rtl="0" algn="l">
              <a:spcBef>
                <a:spcPts val="360"/>
              </a:spcBef>
              <a:spcAft>
                <a:spcPts val="0"/>
              </a:spcAft>
              <a:buClr>
                <a:schemeClr val="dk1"/>
              </a:buClr>
              <a:buSzPts val="1800"/>
              <a:buNone/>
              <a:defRPr b="1" sz="1800"/>
            </a:lvl3pPr>
            <a:lvl4pPr indent="-228600" lvl="3" marL="1828800" rtl="0" algn="l">
              <a:spcBef>
                <a:spcPts val="320"/>
              </a:spcBef>
              <a:spcAft>
                <a:spcPts val="0"/>
              </a:spcAft>
              <a:buClr>
                <a:schemeClr val="dk1"/>
              </a:buClr>
              <a:buSzPts val="1600"/>
              <a:buNone/>
              <a:defRPr b="1" sz="1600"/>
            </a:lvl4pPr>
            <a:lvl5pPr indent="-228600" lvl="4" marL="2286000" rtl="0" algn="l">
              <a:spcBef>
                <a:spcPts val="320"/>
              </a:spcBef>
              <a:spcAft>
                <a:spcPts val="0"/>
              </a:spcAft>
              <a:buClr>
                <a:schemeClr val="dk1"/>
              </a:buClr>
              <a:buSzPts val="1600"/>
              <a:buNone/>
              <a:defRPr b="1" sz="1600"/>
            </a:lvl5pPr>
            <a:lvl6pPr indent="-228600" lvl="5" marL="2743200" rtl="0" algn="l">
              <a:spcBef>
                <a:spcPts val="32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795" name="Google Shape;795;p66"/>
          <p:cNvSpPr txBox="1"/>
          <p:nvPr>
            <p:ph idx="2" type="body"/>
          </p:nvPr>
        </p:nvSpPr>
        <p:spPr>
          <a:xfrm>
            <a:off x="457200" y="2174875"/>
            <a:ext cx="4040100" cy="3951300"/>
          </a:xfrm>
          <a:prstGeom prst="rect">
            <a:avLst/>
          </a:prstGeom>
          <a:noFill/>
          <a:ln>
            <a:noFill/>
          </a:ln>
        </p:spPr>
        <p:txBody>
          <a:bodyPr anchorCtr="0" anchor="t" bIns="45700" lIns="91425" spcFirstLastPara="1" rIns="91425" wrap="square" tIns="45700">
            <a:normAutofit/>
          </a:bodyPr>
          <a:lstStyle>
            <a:lvl1pPr indent="-381000" lvl="0" marL="457200" rtl="0" algn="l">
              <a:spcBef>
                <a:spcPts val="480"/>
              </a:spcBef>
              <a:spcAft>
                <a:spcPts val="0"/>
              </a:spcAft>
              <a:buClr>
                <a:schemeClr val="dk1"/>
              </a:buClr>
              <a:buSzPts val="2400"/>
              <a:buChar char="•"/>
              <a:defRPr sz="2400"/>
            </a:lvl1pPr>
            <a:lvl2pPr indent="-355600" lvl="1" marL="914400" rtl="0" algn="l">
              <a:spcBef>
                <a:spcPts val="400"/>
              </a:spcBef>
              <a:spcAft>
                <a:spcPts val="0"/>
              </a:spcAft>
              <a:buClr>
                <a:schemeClr val="dk1"/>
              </a:buClr>
              <a:buSzPts val="2000"/>
              <a:buChar char="–"/>
              <a:defRPr sz="2000"/>
            </a:lvl2pPr>
            <a:lvl3pPr indent="-342900" lvl="2" marL="1371600" rtl="0" algn="l">
              <a:spcBef>
                <a:spcPts val="360"/>
              </a:spcBef>
              <a:spcAft>
                <a:spcPts val="0"/>
              </a:spcAft>
              <a:buClr>
                <a:schemeClr val="dk1"/>
              </a:buClr>
              <a:buSzPts val="1800"/>
              <a:buChar char="•"/>
              <a:defRPr sz="1800"/>
            </a:lvl3pPr>
            <a:lvl4pPr indent="-330200" lvl="3" marL="1828800" rtl="0" algn="l">
              <a:spcBef>
                <a:spcPts val="320"/>
              </a:spcBef>
              <a:spcAft>
                <a:spcPts val="0"/>
              </a:spcAft>
              <a:buClr>
                <a:schemeClr val="dk1"/>
              </a:buClr>
              <a:buSzPts val="1600"/>
              <a:buChar char="–"/>
              <a:defRPr sz="1600"/>
            </a:lvl4pPr>
            <a:lvl5pPr indent="-330200" lvl="4" marL="2286000" rtl="0" algn="l">
              <a:spcBef>
                <a:spcPts val="320"/>
              </a:spcBef>
              <a:spcAft>
                <a:spcPts val="0"/>
              </a:spcAft>
              <a:buClr>
                <a:schemeClr val="dk1"/>
              </a:buClr>
              <a:buSzPts val="1600"/>
              <a:buChar char="»"/>
              <a:defRPr sz="1600"/>
            </a:lvl5pPr>
            <a:lvl6pPr indent="-330200" lvl="5" marL="2743200" rtl="0" algn="l">
              <a:spcBef>
                <a:spcPts val="32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sp>
        <p:nvSpPr>
          <p:cNvPr id="796" name="Google Shape;796;p66"/>
          <p:cNvSpPr txBox="1"/>
          <p:nvPr>
            <p:ph idx="3" type="body"/>
          </p:nvPr>
        </p:nvSpPr>
        <p:spPr>
          <a:xfrm>
            <a:off x="4645025" y="1535113"/>
            <a:ext cx="4041900" cy="639900"/>
          </a:xfrm>
          <a:prstGeom prst="rect">
            <a:avLst/>
          </a:prstGeom>
          <a:noFill/>
          <a:ln>
            <a:noFill/>
          </a:ln>
        </p:spPr>
        <p:txBody>
          <a:bodyPr anchorCtr="0" anchor="b" bIns="45700" lIns="91425" spcFirstLastPara="1" rIns="91425" wrap="square" tIns="45700">
            <a:normAutofit/>
          </a:bodyPr>
          <a:lstStyle>
            <a:lvl1pPr indent="-228600" lvl="0" marL="457200" rtl="0" algn="l">
              <a:spcBef>
                <a:spcPts val="480"/>
              </a:spcBef>
              <a:spcAft>
                <a:spcPts val="0"/>
              </a:spcAft>
              <a:buClr>
                <a:schemeClr val="dk1"/>
              </a:buClr>
              <a:buSzPts val="2400"/>
              <a:buNone/>
              <a:defRPr b="1" sz="2400"/>
            </a:lvl1pPr>
            <a:lvl2pPr indent="-228600" lvl="1" marL="914400" rtl="0" algn="l">
              <a:spcBef>
                <a:spcPts val="400"/>
              </a:spcBef>
              <a:spcAft>
                <a:spcPts val="0"/>
              </a:spcAft>
              <a:buClr>
                <a:schemeClr val="dk1"/>
              </a:buClr>
              <a:buSzPts val="2000"/>
              <a:buNone/>
              <a:defRPr b="1" sz="2000"/>
            </a:lvl2pPr>
            <a:lvl3pPr indent="-228600" lvl="2" marL="1371600" rtl="0" algn="l">
              <a:spcBef>
                <a:spcPts val="360"/>
              </a:spcBef>
              <a:spcAft>
                <a:spcPts val="0"/>
              </a:spcAft>
              <a:buClr>
                <a:schemeClr val="dk1"/>
              </a:buClr>
              <a:buSzPts val="1800"/>
              <a:buNone/>
              <a:defRPr b="1" sz="1800"/>
            </a:lvl3pPr>
            <a:lvl4pPr indent="-228600" lvl="3" marL="1828800" rtl="0" algn="l">
              <a:spcBef>
                <a:spcPts val="320"/>
              </a:spcBef>
              <a:spcAft>
                <a:spcPts val="0"/>
              </a:spcAft>
              <a:buClr>
                <a:schemeClr val="dk1"/>
              </a:buClr>
              <a:buSzPts val="1600"/>
              <a:buNone/>
              <a:defRPr b="1" sz="1600"/>
            </a:lvl4pPr>
            <a:lvl5pPr indent="-228600" lvl="4" marL="2286000" rtl="0" algn="l">
              <a:spcBef>
                <a:spcPts val="320"/>
              </a:spcBef>
              <a:spcAft>
                <a:spcPts val="0"/>
              </a:spcAft>
              <a:buClr>
                <a:schemeClr val="dk1"/>
              </a:buClr>
              <a:buSzPts val="1600"/>
              <a:buNone/>
              <a:defRPr b="1" sz="1600"/>
            </a:lvl5pPr>
            <a:lvl6pPr indent="-228600" lvl="5" marL="2743200" rtl="0" algn="l">
              <a:spcBef>
                <a:spcPts val="32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797" name="Google Shape;797;p66"/>
          <p:cNvSpPr txBox="1"/>
          <p:nvPr>
            <p:ph idx="4" type="body"/>
          </p:nvPr>
        </p:nvSpPr>
        <p:spPr>
          <a:xfrm>
            <a:off x="4645025" y="2174875"/>
            <a:ext cx="4041900" cy="3951300"/>
          </a:xfrm>
          <a:prstGeom prst="rect">
            <a:avLst/>
          </a:prstGeom>
          <a:noFill/>
          <a:ln>
            <a:noFill/>
          </a:ln>
        </p:spPr>
        <p:txBody>
          <a:bodyPr anchorCtr="0" anchor="t" bIns="45700" lIns="91425" spcFirstLastPara="1" rIns="91425" wrap="square" tIns="45700">
            <a:normAutofit/>
          </a:bodyPr>
          <a:lstStyle>
            <a:lvl1pPr indent="-381000" lvl="0" marL="457200" rtl="0" algn="l">
              <a:spcBef>
                <a:spcPts val="480"/>
              </a:spcBef>
              <a:spcAft>
                <a:spcPts val="0"/>
              </a:spcAft>
              <a:buClr>
                <a:schemeClr val="dk1"/>
              </a:buClr>
              <a:buSzPts val="2400"/>
              <a:buChar char="•"/>
              <a:defRPr sz="2400"/>
            </a:lvl1pPr>
            <a:lvl2pPr indent="-355600" lvl="1" marL="914400" rtl="0" algn="l">
              <a:spcBef>
                <a:spcPts val="400"/>
              </a:spcBef>
              <a:spcAft>
                <a:spcPts val="0"/>
              </a:spcAft>
              <a:buClr>
                <a:schemeClr val="dk1"/>
              </a:buClr>
              <a:buSzPts val="2000"/>
              <a:buChar char="–"/>
              <a:defRPr sz="2000"/>
            </a:lvl2pPr>
            <a:lvl3pPr indent="-342900" lvl="2" marL="1371600" rtl="0" algn="l">
              <a:spcBef>
                <a:spcPts val="360"/>
              </a:spcBef>
              <a:spcAft>
                <a:spcPts val="0"/>
              </a:spcAft>
              <a:buClr>
                <a:schemeClr val="dk1"/>
              </a:buClr>
              <a:buSzPts val="1800"/>
              <a:buChar char="•"/>
              <a:defRPr sz="1800"/>
            </a:lvl3pPr>
            <a:lvl4pPr indent="-330200" lvl="3" marL="1828800" rtl="0" algn="l">
              <a:spcBef>
                <a:spcPts val="320"/>
              </a:spcBef>
              <a:spcAft>
                <a:spcPts val="0"/>
              </a:spcAft>
              <a:buClr>
                <a:schemeClr val="dk1"/>
              </a:buClr>
              <a:buSzPts val="1600"/>
              <a:buChar char="–"/>
              <a:defRPr sz="1600"/>
            </a:lvl4pPr>
            <a:lvl5pPr indent="-330200" lvl="4" marL="2286000" rtl="0" algn="l">
              <a:spcBef>
                <a:spcPts val="320"/>
              </a:spcBef>
              <a:spcAft>
                <a:spcPts val="0"/>
              </a:spcAft>
              <a:buClr>
                <a:schemeClr val="dk1"/>
              </a:buClr>
              <a:buSzPts val="1600"/>
              <a:buChar char="»"/>
              <a:defRPr sz="1600"/>
            </a:lvl5pPr>
            <a:lvl6pPr indent="-330200" lvl="5" marL="2743200" rtl="0" algn="l">
              <a:spcBef>
                <a:spcPts val="32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sp>
        <p:nvSpPr>
          <p:cNvPr id="798" name="Google Shape;798;p66"/>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99" name="Google Shape;799;p66"/>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00" name="Google Shape;800;p6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01" name="Shape 801"/>
        <p:cNvGrpSpPr/>
        <p:nvPr/>
      </p:nvGrpSpPr>
      <p:grpSpPr>
        <a:xfrm>
          <a:off x="0" y="0"/>
          <a:ext cx="0" cy="0"/>
          <a:chOff x="0" y="0"/>
          <a:chExt cx="0" cy="0"/>
        </a:xfrm>
      </p:grpSpPr>
      <p:sp>
        <p:nvSpPr>
          <p:cNvPr id="802" name="Google Shape;802;p6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03" name="Google Shape;803;p67"/>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04" name="Google Shape;804;p67"/>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05" name="Google Shape;805;p67"/>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06" name="Shape 806"/>
        <p:cNvGrpSpPr/>
        <p:nvPr/>
      </p:nvGrpSpPr>
      <p:grpSpPr>
        <a:xfrm>
          <a:off x="0" y="0"/>
          <a:ext cx="0" cy="0"/>
          <a:chOff x="0" y="0"/>
          <a:chExt cx="0" cy="0"/>
        </a:xfrm>
      </p:grpSpPr>
      <p:sp>
        <p:nvSpPr>
          <p:cNvPr id="807" name="Google Shape;807;p68"/>
          <p:cNvSpPr txBox="1"/>
          <p:nvPr>
            <p:ph type="title"/>
          </p:nvPr>
        </p:nvSpPr>
        <p:spPr>
          <a:xfrm>
            <a:off x="457200" y="273050"/>
            <a:ext cx="3008400" cy="1162200"/>
          </a:xfrm>
          <a:prstGeom prst="rect">
            <a:avLst/>
          </a:prstGeom>
          <a:noFill/>
          <a:ln>
            <a:noFill/>
          </a:ln>
        </p:spPr>
        <p:txBody>
          <a:bodyPr anchorCtr="0" anchor="b" bIns="45700" lIns="91425" spcFirstLastPara="1" rIns="91425" wrap="square" tIns="45700">
            <a:normAutofit/>
          </a:bodyPr>
          <a:lstStyle>
            <a:lvl1pPr lvl="0" rtl="0" algn="l">
              <a:spcBef>
                <a:spcPts val="0"/>
              </a:spcBef>
              <a:spcAft>
                <a:spcPts val="0"/>
              </a:spcAft>
              <a:buClr>
                <a:schemeClr val="dk1"/>
              </a:buClr>
              <a:buSzPts val="2000"/>
              <a:buFont typeface="Calibri"/>
              <a:buNone/>
              <a:defRPr b="1" sz="2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08" name="Google Shape;808;p68"/>
          <p:cNvSpPr txBox="1"/>
          <p:nvPr>
            <p:ph idx="1" type="body"/>
          </p:nvPr>
        </p:nvSpPr>
        <p:spPr>
          <a:xfrm>
            <a:off x="3575050" y="273050"/>
            <a:ext cx="5111700" cy="5853000"/>
          </a:xfrm>
          <a:prstGeom prst="rect">
            <a:avLst/>
          </a:prstGeom>
          <a:noFill/>
          <a:ln>
            <a:noFill/>
          </a:ln>
        </p:spPr>
        <p:txBody>
          <a:bodyPr anchorCtr="0" anchor="t" bIns="45700" lIns="91425" spcFirstLastPara="1" rIns="91425" wrap="square" tIns="45700">
            <a:normAutofit/>
          </a:bodyPr>
          <a:lstStyle>
            <a:lvl1pPr indent="-431800" lvl="0" marL="457200" rtl="0" algn="l">
              <a:spcBef>
                <a:spcPts val="640"/>
              </a:spcBef>
              <a:spcAft>
                <a:spcPts val="0"/>
              </a:spcAft>
              <a:buClr>
                <a:schemeClr val="dk1"/>
              </a:buClr>
              <a:buSzPts val="3200"/>
              <a:buChar char="•"/>
              <a:defRPr sz="3200"/>
            </a:lvl1pPr>
            <a:lvl2pPr indent="-406400" lvl="1" marL="914400" rtl="0" algn="l">
              <a:spcBef>
                <a:spcPts val="560"/>
              </a:spcBef>
              <a:spcAft>
                <a:spcPts val="0"/>
              </a:spcAft>
              <a:buClr>
                <a:schemeClr val="dk1"/>
              </a:buClr>
              <a:buSzPts val="2800"/>
              <a:buChar char="–"/>
              <a:defRPr sz="2800"/>
            </a:lvl2pPr>
            <a:lvl3pPr indent="-381000" lvl="2" marL="1371600" rtl="0" algn="l">
              <a:spcBef>
                <a:spcPts val="480"/>
              </a:spcBef>
              <a:spcAft>
                <a:spcPts val="0"/>
              </a:spcAft>
              <a:buClr>
                <a:schemeClr val="dk1"/>
              </a:buClr>
              <a:buSzPts val="2400"/>
              <a:buChar char="•"/>
              <a:defRPr sz="2400"/>
            </a:lvl3pPr>
            <a:lvl4pPr indent="-355600" lvl="3" marL="1828800" rtl="0" algn="l">
              <a:spcBef>
                <a:spcPts val="400"/>
              </a:spcBef>
              <a:spcAft>
                <a:spcPts val="0"/>
              </a:spcAft>
              <a:buClr>
                <a:schemeClr val="dk1"/>
              </a:buClr>
              <a:buSzPts val="2000"/>
              <a:buChar char="–"/>
              <a:defRPr sz="2000"/>
            </a:lvl4pPr>
            <a:lvl5pPr indent="-355600" lvl="4" marL="2286000" rtl="0" algn="l">
              <a:spcBef>
                <a:spcPts val="400"/>
              </a:spcBef>
              <a:spcAft>
                <a:spcPts val="0"/>
              </a:spcAft>
              <a:buClr>
                <a:schemeClr val="dk1"/>
              </a:buClr>
              <a:buSzPts val="2000"/>
              <a:buChar char="»"/>
              <a:defRPr sz="2000"/>
            </a:lvl5pPr>
            <a:lvl6pPr indent="-355600" lvl="5" marL="2743200" rtl="0" algn="l">
              <a:spcBef>
                <a:spcPts val="400"/>
              </a:spcBef>
              <a:spcAft>
                <a:spcPts val="0"/>
              </a:spcAft>
              <a:buClr>
                <a:schemeClr val="dk1"/>
              </a:buClr>
              <a:buSzPts val="2000"/>
              <a:buChar char="•"/>
              <a:defRPr sz="2000"/>
            </a:lvl6pPr>
            <a:lvl7pPr indent="-355600" lvl="6" marL="3200400" rtl="0" algn="l">
              <a:spcBef>
                <a:spcPts val="400"/>
              </a:spcBef>
              <a:spcAft>
                <a:spcPts val="0"/>
              </a:spcAft>
              <a:buClr>
                <a:schemeClr val="dk1"/>
              </a:buClr>
              <a:buSzPts val="2000"/>
              <a:buChar char="•"/>
              <a:defRPr sz="2000"/>
            </a:lvl7pPr>
            <a:lvl8pPr indent="-355600" lvl="7" marL="3657600" rtl="0" algn="l">
              <a:spcBef>
                <a:spcPts val="400"/>
              </a:spcBef>
              <a:spcAft>
                <a:spcPts val="0"/>
              </a:spcAft>
              <a:buClr>
                <a:schemeClr val="dk1"/>
              </a:buClr>
              <a:buSzPts val="2000"/>
              <a:buChar char="•"/>
              <a:defRPr sz="2000"/>
            </a:lvl8pPr>
            <a:lvl9pPr indent="-355600" lvl="8" marL="4114800" rtl="0" algn="l">
              <a:spcBef>
                <a:spcPts val="400"/>
              </a:spcBef>
              <a:spcAft>
                <a:spcPts val="0"/>
              </a:spcAft>
              <a:buClr>
                <a:schemeClr val="dk1"/>
              </a:buClr>
              <a:buSzPts val="2000"/>
              <a:buChar char="•"/>
              <a:defRPr sz="2000"/>
            </a:lvl9pPr>
          </a:lstStyle>
          <a:p/>
        </p:txBody>
      </p:sp>
      <p:sp>
        <p:nvSpPr>
          <p:cNvPr id="809" name="Google Shape;809;p68"/>
          <p:cNvSpPr txBox="1"/>
          <p:nvPr>
            <p:ph idx="2" type="body"/>
          </p:nvPr>
        </p:nvSpPr>
        <p:spPr>
          <a:xfrm>
            <a:off x="457200" y="1435100"/>
            <a:ext cx="3008400" cy="4691100"/>
          </a:xfrm>
          <a:prstGeom prst="rect">
            <a:avLst/>
          </a:prstGeom>
          <a:noFill/>
          <a:ln>
            <a:noFill/>
          </a:ln>
        </p:spPr>
        <p:txBody>
          <a:bodyPr anchorCtr="0" anchor="t" bIns="45700" lIns="91425" spcFirstLastPara="1" rIns="91425" wrap="square" tIns="45700">
            <a:normAutofit/>
          </a:bodyPr>
          <a:lstStyle>
            <a:lvl1pPr indent="-228600" lvl="0" marL="457200" rtl="0" algn="l">
              <a:spcBef>
                <a:spcPts val="280"/>
              </a:spcBef>
              <a:spcAft>
                <a:spcPts val="0"/>
              </a:spcAft>
              <a:buClr>
                <a:schemeClr val="dk1"/>
              </a:buClr>
              <a:buSzPts val="1400"/>
              <a:buNone/>
              <a:defRPr sz="1400"/>
            </a:lvl1pPr>
            <a:lvl2pPr indent="-228600" lvl="1" marL="914400" rtl="0" algn="l">
              <a:spcBef>
                <a:spcPts val="240"/>
              </a:spcBef>
              <a:spcAft>
                <a:spcPts val="0"/>
              </a:spcAft>
              <a:buClr>
                <a:schemeClr val="dk1"/>
              </a:buClr>
              <a:buSzPts val="1200"/>
              <a:buNone/>
              <a:defRPr sz="1200"/>
            </a:lvl2pPr>
            <a:lvl3pPr indent="-228600" lvl="2" marL="1371600" rtl="0" algn="l">
              <a:spcBef>
                <a:spcPts val="200"/>
              </a:spcBef>
              <a:spcAft>
                <a:spcPts val="0"/>
              </a:spcAft>
              <a:buClr>
                <a:schemeClr val="dk1"/>
              </a:buClr>
              <a:buSzPts val="1000"/>
              <a:buNone/>
              <a:defRPr sz="1000"/>
            </a:lvl3pPr>
            <a:lvl4pPr indent="-228600" lvl="3" marL="1828800" rtl="0" algn="l">
              <a:spcBef>
                <a:spcPts val="180"/>
              </a:spcBef>
              <a:spcAft>
                <a:spcPts val="0"/>
              </a:spcAft>
              <a:buClr>
                <a:schemeClr val="dk1"/>
              </a:buClr>
              <a:buSzPts val="900"/>
              <a:buNone/>
              <a:defRPr sz="900"/>
            </a:lvl4pPr>
            <a:lvl5pPr indent="-228600" lvl="4" marL="2286000" rtl="0" algn="l">
              <a:spcBef>
                <a:spcPts val="180"/>
              </a:spcBef>
              <a:spcAft>
                <a:spcPts val="0"/>
              </a:spcAft>
              <a:buClr>
                <a:schemeClr val="dk1"/>
              </a:buClr>
              <a:buSzPts val="900"/>
              <a:buNone/>
              <a:defRPr sz="900"/>
            </a:lvl5pPr>
            <a:lvl6pPr indent="-228600" lvl="5" marL="2743200" rtl="0" algn="l">
              <a:spcBef>
                <a:spcPts val="180"/>
              </a:spcBef>
              <a:spcAft>
                <a:spcPts val="0"/>
              </a:spcAft>
              <a:buClr>
                <a:schemeClr val="dk1"/>
              </a:buClr>
              <a:buSzPts val="900"/>
              <a:buNone/>
              <a:defRPr sz="900"/>
            </a:lvl6pPr>
            <a:lvl7pPr indent="-228600" lvl="6" marL="3200400" rtl="0" algn="l">
              <a:spcBef>
                <a:spcPts val="180"/>
              </a:spcBef>
              <a:spcAft>
                <a:spcPts val="0"/>
              </a:spcAft>
              <a:buClr>
                <a:schemeClr val="dk1"/>
              </a:buClr>
              <a:buSzPts val="900"/>
              <a:buNone/>
              <a:defRPr sz="900"/>
            </a:lvl7pPr>
            <a:lvl8pPr indent="-228600" lvl="7" marL="3657600" rtl="0" algn="l">
              <a:spcBef>
                <a:spcPts val="180"/>
              </a:spcBef>
              <a:spcAft>
                <a:spcPts val="0"/>
              </a:spcAft>
              <a:buClr>
                <a:schemeClr val="dk1"/>
              </a:buClr>
              <a:buSzPts val="900"/>
              <a:buNone/>
              <a:defRPr sz="900"/>
            </a:lvl8pPr>
            <a:lvl9pPr indent="-228600" lvl="8" marL="4114800" rtl="0" algn="l">
              <a:spcBef>
                <a:spcPts val="180"/>
              </a:spcBef>
              <a:spcAft>
                <a:spcPts val="0"/>
              </a:spcAft>
              <a:buClr>
                <a:schemeClr val="dk1"/>
              </a:buClr>
              <a:buSzPts val="900"/>
              <a:buNone/>
              <a:defRPr sz="900"/>
            </a:lvl9pPr>
          </a:lstStyle>
          <a:p/>
        </p:txBody>
      </p:sp>
      <p:sp>
        <p:nvSpPr>
          <p:cNvPr id="810" name="Google Shape;810;p68"/>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11" name="Google Shape;811;p68"/>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12" name="Google Shape;812;p68"/>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13" name="Shape 813"/>
        <p:cNvGrpSpPr/>
        <p:nvPr/>
      </p:nvGrpSpPr>
      <p:grpSpPr>
        <a:xfrm>
          <a:off x="0" y="0"/>
          <a:ext cx="0" cy="0"/>
          <a:chOff x="0" y="0"/>
          <a:chExt cx="0" cy="0"/>
        </a:xfrm>
      </p:grpSpPr>
      <p:sp>
        <p:nvSpPr>
          <p:cNvPr id="814" name="Google Shape;814;p69"/>
          <p:cNvSpPr txBox="1"/>
          <p:nvPr>
            <p:ph type="title"/>
          </p:nvPr>
        </p:nvSpPr>
        <p:spPr>
          <a:xfrm>
            <a:off x="1792288" y="4800600"/>
            <a:ext cx="5486400" cy="566700"/>
          </a:xfrm>
          <a:prstGeom prst="rect">
            <a:avLst/>
          </a:prstGeom>
          <a:noFill/>
          <a:ln>
            <a:noFill/>
          </a:ln>
        </p:spPr>
        <p:txBody>
          <a:bodyPr anchorCtr="0" anchor="b" bIns="45700" lIns="91425" spcFirstLastPara="1" rIns="91425" wrap="square" tIns="45700">
            <a:normAutofit/>
          </a:bodyPr>
          <a:lstStyle>
            <a:lvl1pPr lvl="0" rtl="0" algn="l">
              <a:spcBef>
                <a:spcPts val="0"/>
              </a:spcBef>
              <a:spcAft>
                <a:spcPts val="0"/>
              </a:spcAft>
              <a:buClr>
                <a:schemeClr val="dk1"/>
              </a:buClr>
              <a:buSzPts val="2000"/>
              <a:buFont typeface="Calibri"/>
              <a:buNone/>
              <a:defRPr b="1" sz="2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15" name="Google Shape;815;p69"/>
          <p:cNvSpPr/>
          <p:nvPr>
            <p:ph idx="2" type="pic"/>
          </p:nvPr>
        </p:nvSpPr>
        <p:spPr>
          <a:xfrm>
            <a:off x="1792288" y="612775"/>
            <a:ext cx="5486400" cy="4114800"/>
          </a:xfrm>
          <a:prstGeom prst="rect">
            <a:avLst/>
          </a:prstGeom>
          <a:noFill/>
          <a:ln>
            <a:noFill/>
          </a:ln>
        </p:spPr>
      </p:sp>
      <p:sp>
        <p:nvSpPr>
          <p:cNvPr id="816" name="Google Shape;816;p69"/>
          <p:cNvSpPr txBox="1"/>
          <p:nvPr>
            <p:ph idx="1" type="body"/>
          </p:nvPr>
        </p:nvSpPr>
        <p:spPr>
          <a:xfrm>
            <a:off x="1792288" y="5367338"/>
            <a:ext cx="5486400" cy="804900"/>
          </a:xfrm>
          <a:prstGeom prst="rect">
            <a:avLst/>
          </a:prstGeom>
          <a:noFill/>
          <a:ln>
            <a:noFill/>
          </a:ln>
        </p:spPr>
        <p:txBody>
          <a:bodyPr anchorCtr="0" anchor="t" bIns="45700" lIns="91425" spcFirstLastPara="1" rIns="91425" wrap="square" tIns="45700">
            <a:normAutofit/>
          </a:bodyPr>
          <a:lstStyle>
            <a:lvl1pPr indent="-228600" lvl="0" marL="457200" rtl="0" algn="l">
              <a:spcBef>
                <a:spcPts val="280"/>
              </a:spcBef>
              <a:spcAft>
                <a:spcPts val="0"/>
              </a:spcAft>
              <a:buClr>
                <a:schemeClr val="dk1"/>
              </a:buClr>
              <a:buSzPts val="1400"/>
              <a:buNone/>
              <a:defRPr sz="1400"/>
            </a:lvl1pPr>
            <a:lvl2pPr indent="-228600" lvl="1" marL="914400" rtl="0" algn="l">
              <a:spcBef>
                <a:spcPts val="240"/>
              </a:spcBef>
              <a:spcAft>
                <a:spcPts val="0"/>
              </a:spcAft>
              <a:buClr>
                <a:schemeClr val="dk1"/>
              </a:buClr>
              <a:buSzPts val="1200"/>
              <a:buNone/>
              <a:defRPr sz="1200"/>
            </a:lvl2pPr>
            <a:lvl3pPr indent="-228600" lvl="2" marL="1371600" rtl="0" algn="l">
              <a:spcBef>
                <a:spcPts val="200"/>
              </a:spcBef>
              <a:spcAft>
                <a:spcPts val="0"/>
              </a:spcAft>
              <a:buClr>
                <a:schemeClr val="dk1"/>
              </a:buClr>
              <a:buSzPts val="1000"/>
              <a:buNone/>
              <a:defRPr sz="1000"/>
            </a:lvl3pPr>
            <a:lvl4pPr indent="-228600" lvl="3" marL="1828800" rtl="0" algn="l">
              <a:spcBef>
                <a:spcPts val="180"/>
              </a:spcBef>
              <a:spcAft>
                <a:spcPts val="0"/>
              </a:spcAft>
              <a:buClr>
                <a:schemeClr val="dk1"/>
              </a:buClr>
              <a:buSzPts val="900"/>
              <a:buNone/>
              <a:defRPr sz="900"/>
            </a:lvl4pPr>
            <a:lvl5pPr indent="-228600" lvl="4" marL="2286000" rtl="0" algn="l">
              <a:spcBef>
                <a:spcPts val="180"/>
              </a:spcBef>
              <a:spcAft>
                <a:spcPts val="0"/>
              </a:spcAft>
              <a:buClr>
                <a:schemeClr val="dk1"/>
              </a:buClr>
              <a:buSzPts val="900"/>
              <a:buNone/>
              <a:defRPr sz="900"/>
            </a:lvl5pPr>
            <a:lvl6pPr indent="-228600" lvl="5" marL="2743200" rtl="0" algn="l">
              <a:spcBef>
                <a:spcPts val="180"/>
              </a:spcBef>
              <a:spcAft>
                <a:spcPts val="0"/>
              </a:spcAft>
              <a:buClr>
                <a:schemeClr val="dk1"/>
              </a:buClr>
              <a:buSzPts val="900"/>
              <a:buNone/>
              <a:defRPr sz="900"/>
            </a:lvl6pPr>
            <a:lvl7pPr indent="-228600" lvl="6" marL="3200400" rtl="0" algn="l">
              <a:spcBef>
                <a:spcPts val="180"/>
              </a:spcBef>
              <a:spcAft>
                <a:spcPts val="0"/>
              </a:spcAft>
              <a:buClr>
                <a:schemeClr val="dk1"/>
              </a:buClr>
              <a:buSzPts val="900"/>
              <a:buNone/>
              <a:defRPr sz="900"/>
            </a:lvl7pPr>
            <a:lvl8pPr indent="-228600" lvl="7" marL="3657600" rtl="0" algn="l">
              <a:spcBef>
                <a:spcPts val="180"/>
              </a:spcBef>
              <a:spcAft>
                <a:spcPts val="0"/>
              </a:spcAft>
              <a:buClr>
                <a:schemeClr val="dk1"/>
              </a:buClr>
              <a:buSzPts val="900"/>
              <a:buNone/>
              <a:defRPr sz="900"/>
            </a:lvl8pPr>
            <a:lvl9pPr indent="-228600" lvl="8" marL="4114800" rtl="0" algn="l">
              <a:spcBef>
                <a:spcPts val="180"/>
              </a:spcBef>
              <a:spcAft>
                <a:spcPts val="0"/>
              </a:spcAft>
              <a:buClr>
                <a:schemeClr val="dk1"/>
              </a:buClr>
              <a:buSzPts val="900"/>
              <a:buNone/>
              <a:defRPr sz="900"/>
            </a:lvl9pPr>
          </a:lstStyle>
          <a:p/>
        </p:txBody>
      </p:sp>
      <p:sp>
        <p:nvSpPr>
          <p:cNvPr id="817" name="Google Shape;817;p69"/>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18" name="Google Shape;818;p69"/>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19" name="Google Shape;819;p69"/>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20" name="Shape 820"/>
        <p:cNvGrpSpPr/>
        <p:nvPr/>
      </p:nvGrpSpPr>
      <p:grpSpPr>
        <a:xfrm>
          <a:off x="0" y="0"/>
          <a:ext cx="0" cy="0"/>
          <a:chOff x="0" y="0"/>
          <a:chExt cx="0" cy="0"/>
        </a:xfrm>
      </p:grpSpPr>
      <p:sp>
        <p:nvSpPr>
          <p:cNvPr id="821" name="Google Shape;821;p7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22" name="Google Shape;822;p70"/>
          <p:cNvSpPr txBox="1"/>
          <p:nvPr>
            <p:ph idx="1" type="body"/>
          </p:nvPr>
        </p:nvSpPr>
        <p:spPr>
          <a:xfrm rot="5400000">
            <a:off x="2308950" y="-251550"/>
            <a:ext cx="4526100" cy="8229600"/>
          </a:xfrm>
          <a:prstGeom prst="rect">
            <a:avLst/>
          </a:prstGeom>
          <a:noFill/>
          <a:ln>
            <a:noFill/>
          </a:ln>
        </p:spPr>
        <p:txBody>
          <a:bodyPr anchorCtr="0" anchor="t" bIns="45700" lIns="91425" spcFirstLastPara="1" rIns="91425" wrap="square" tIns="45700">
            <a:norm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823" name="Google Shape;823;p70"/>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24" name="Google Shape;824;p70"/>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25" name="Google Shape;825;p7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26" name="Shape 826"/>
        <p:cNvGrpSpPr/>
        <p:nvPr/>
      </p:nvGrpSpPr>
      <p:grpSpPr>
        <a:xfrm>
          <a:off x="0" y="0"/>
          <a:ext cx="0" cy="0"/>
          <a:chOff x="0" y="0"/>
          <a:chExt cx="0" cy="0"/>
        </a:xfrm>
      </p:grpSpPr>
      <p:sp>
        <p:nvSpPr>
          <p:cNvPr id="827" name="Google Shape;827;p71"/>
          <p:cNvSpPr txBox="1"/>
          <p:nvPr>
            <p:ph type="title"/>
          </p:nvPr>
        </p:nvSpPr>
        <p:spPr>
          <a:xfrm rot="5400000">
            <a:off x="4732350" y="2171688"/>
            <a:ext cx="5851500" cy="20574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28" name="Google Shape;828;p71"/>
          <p:cNvSpPr txBox="1"/>
          <p:nvPr>
            <p:ph idx="1" type="body"/>
          </p:nvPr>
        </p:nvSpPr>
        <p:spPr>
          <a:xfrm rot="5400000">
            <a:off x="541350" y="190488"/>
            <a:ext cx="5851500" cy="6019800"/>
          </a:xfrm>
          <a:prstGeom prst="rect">
            <a:avLst/>
          </a:prstGeom>
          <a:noFill/>
          <a:ln>
            <a:noFill/>
          </a:ln>
        </p:spPr>
        <p:txBody>
          <a:bodyPr anchorCtr="0" anchor="t" bIns="45700" lIns="91425" spcFirstLastPara="1" rIns="91425" wrap="square" tIns="45700">
            <a:norm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829" name="Google Shape;829;p71"/>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30" name="Google Shape;830;p71"/>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31" name="Google Shape;831;p7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2" name="Shape 92"/>
        <p:cNvGrpSpPr/>
        <p:nvPr/>
      </p:nvGrpSpPr>
      <p:grpSpPr>
        <a:xfrm>
          <a:off x="0" y="0"/>
          <a:ext cx="0" cy="0"/>
          <a:chOff x="0" y="0"/>
          <a:chExt cx="0" cy="0"/>
        </a:xfrm>
      </p:grpSpPr>
      <p:sp>
        <p:nvSpPr>
          <p:cNvPr id="93" name="Google Shape;93;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94" name="Google Shape;94;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95" name="Google Shape;95;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ta Pink">
  <p:cSld name="Data Pink">
    <p:spTree>
      <p:nvGrpSpPr>
        <p:cNvPr id="96" name="Shape 96"/>
        <p:cNvGrpSpPr/>
        <p:nvPr/>
      </p:nvGrpSpPr>
      <p:grpSpPr>
        <a:xfrm>
          <a:off x="0" y="0"/>
          <a:ext cx="0" cy="0"/>
          <a:chOff x="0" y="0"/>
          <a:chExt cx="0" cy="0"/>
        </a:xfrm>
      </p:grpSpPr>
      <p:sp>
        <p:nvSpPr>
          <p:cNvPr id="97" name="Google Shape;97;p9"/>
          <p:cNvSpPr/>
          <p:nvPr/>
        </p:nvSpPr>
        <p:spPr>
          <a:xfrm>
            <a:off x="9800493" y="2"/>
            <a:ext cx="8482818" cy="10286998"/>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9"/>
          <p:cNvSpPr txBox="1"/>
          <p:nvPr>
            <p:ph idx="1" type="body"/>
          </p:nvPr>
        </p:nvSpPr>
        <p:spPr>
          <a:xfrm>
            <a:off x="909125" y="2628900"/>
            <a:ext cx="8234876" cy="659784"/>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1000"/>
              </a:spcBef>
              <a:spcAft>
                <a:spcPts val="0"/>
              </a:spcAft>
              <a:buClr>
                <a:srgbClr val="7F7F7F"/>
              </a:buClr>
              <a:buSzPts val="3200"/>
              <a:buNone/>
              <a:defRPr b="0" i="0" sz="3200">
                <a:solidFill>
                  <a:srgbClr val="7F7F7F"/>
                </a:solidFill>
                <a:latin typeface="Proxima Nova"/>
                <a:ea typeface="Proxima Nova"/>
                <a:cs typeface="Proxima Nova"/>
                <a:sym typeface="Proxima Nova"/>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99" name="Google Shape;99;p9"/>
          <p:cNvSpPr txBox="1"/>
          <p:nvPr>
            <p:ph idx="2" type="body"/>
          </p:nvPr>
        </p:nvSpPr>
        <p:spPr>
          <a:xfrm>
            <a:off x="909124" y="3490913"/>
            <a:ext cx="8234875" cy="5527675"/>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Clr>
                <a:schemeClr val="dk1"/>
              </a:buClr>
              <a:buSzPts val="2400"/>
              <a:buNone/>
              <a:defRPr sz="2400"/>
            </a:lvl1pPr>
            <a:lvl2pPr indent="-228600" lvl="1" marL="914400" algn="l">
              <a:lnSpc>
                <a:spcPct val="90000"/>
              </a:lnSpc>
              <a:spcBef>
                <a:spcPts val="500"/>
              </a:spcBef>
              <a:spcAft>
                <a:spcPts val="0"/>
              </a:spcAft>
              <a:buClr>
                <a:schemeClr val="dk1"/>
              </a:buClr>
              <a:buSzPts val="2400"/>
              <a:buNone/>
              <a:defRPr sz="2400"/>
            </a:lvl2pPr>
            <a:lvl3pPr indent="-228600" lvl="2" marL="1371600" algn="l">
              <a:lnSpc>
                <a:spcPct val="90000"/>
              </a:lnSpc>
              <a:spcBef>
                <a:spcPts val="500"/>
              </a:spcBef>
              <a:spcAft>
                <a:spcPts val="0"/>
              </a:spcAft>
              <a:buClr>
                <a:schemeClr val="dk1"/>
              </a:buClr>
              <a:buSzPts val="2400"/>
              <a:buNone/>
              <a:defRPr sz="2400"/>
            </a:lvl3pPr>
            <a:lvl4pPr indent="-228600" lvl="3" marL="1828800" algn="l">
              <a:lnSpc>
                <a:spcPct val="90000"/>
              </a:lnSpc>
              <a:spcBef>
                <a:spcPts val="500"/>
              </a:spcBef>
              <a:spcAft>
                <a:spcPts val="0"/>
              </a:spcAft>
              <a:buClr>
                <a:schemeClr val="dk1"/>
              </a:buClr>
              <a:buSzPts val="2400"/>
              <a:buNone/>
              <a:defRPr sz="2400"/>
            </a:lvl4pPr>
            <a:lvl5pPr indent="-228600" lvl="4" marL="2286000" algn="l">
              <a:lnSpc>
                <a:spcPct val="90000"/>
              </a:lnSpc>
              <a:spcBef>
                <a:spcPts val="500"/>
              </a:spcBef>
              <a:spcAft>
                <a:spcPts val="0"/>
              </a:spcAft>
              <a:buClr>
                <a:schemeClr val="dk1"/>
              </a:buClr>
              <a:buSzPts val="2400"/>
              <a:buNone/>
              <a:defRPr sz="2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0" name="Google Shape;100;p9"/>
          <p:cNvSpPr txBox="1"/>
          <p:nvPr>
            <p:ph idx="3" type="body"/>
          </p:nvPr>
        </p:nvSpPr>
        <p:spPr>
          <a:xfrm>
            <a:off x="10439400" y="1638306"/>
            <a:ext cx="7325176" cy="739589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Clr>
                <a:schemeClr val="dk1"/>
              </a:buClr>
              <a:buSzPts val="2400"/>
              <a:buNone/>
              <a:defRPr sz="2400"/>
            </a:lvl1pPr>
            <a:lvl2pPr indent="-228600" lvl="1" marL="914400" algn="l">
              <a:lnSpc>
                <a:spcPct val="90000"/>
              </a:lnSpc>
              <a:spcBef>
                <a:spcPts val="500"/>
              </a:spcBef>
              <a:spcAft>
                <a:spcPts val="0"/>
              </a:spcAft>
              <a:buClr>
                <a:schemeClr val="dk1"/>
              </a:buClr>
              <a:buSzPts val="2400"/>
              <a:buNone/>
              <a:defRPr sz="2400"/>
            </a:lvl2pPr>
            <a:lvl3pPr indent="-228600" lvl="2" marL="1371600" algn="l">
              <a:lnSpc>
                <a:spcPct val="90000"/>
              </a:lnSpc>
              <a:spcBef>
                <a:spcPts val="500"/>
              </a:spcBef>
              <a:spcAft>
                <a:spcPts val="0"/>
              </a:spcAft>
              <a:buClr>
                <a:schemeClr val="dk1"/>
              </a:buClr>
              <a:buSzPts val="2400"/>
              <a:buNone/>
              <a:defRPr sz="2400"/>
            </a:lvl3pPr>
            <a:lvl4pPr indent="-228600" lvl="3" marL="1828800" algn="l">
              <a:lnSpc>
                <a:spcPct val="90000"/>
              </a:lnSpc>
              <a:spcBef>
                <a:spcPts val="500"/>
              </a:spcBef>
              <a:spcAft>
                <a:spcPts val="0"/>
              </a:spcAft>
              <a:buClr>
                <a:schemeClr val="dk1"/>
              </a:buClr>
              <a:buSzPts val="2400"/>
              <a:buNone/>
              <a:defRPr sz="2400"/>
            </a:lvl4pPr>
            <a:lvl5pPr indent="-228600" lvl="4" marL="2286000" algn="l">
              <a:lnSpc>
                <a:spcPct val="90000"/>
              </a:lnSpc>
              <a:spcBef>
                <a:spcPts val="500"/>
              </a:spcBef>
              <a:spcAft>
                <a:spcPts val="0"/>
              </a:spcAft>
              <a:buClr>
                <a:schemeClr val="dk1"/>
              </a:buClr>
              <a:buSzPts val="2400"/>
              <a:buNone/>
              <a:defRPr sz="2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01" name="Google Shape;101;p9"/>
          <p:cNvPicPr preferRelativeResize="0"/>
          <p:nvPr/>
        </p:nvPicPr>
        <p:blipFill rotWithShape="1">
          <a:blip r:embed="rId2">
            <a:alphaModFix/>
          </a:blip>
          <a:srcRect b="0" l="0" r="0" t="0"/>
          <a:stretch/>
        </p:blipFill>
        <p:spPr>
          <a:xfrm>
            <a:off x="16992600" y="528658"/>
            <a:ext cx="771976" cy="771976"/>
          </a:xfrm>
          <a:prstGeom prst="rect">
            <a:avLst/>
          </a:prstGeom>
          <a:noFill/>
          <a:ln>
            <a:noFill/>
          </a:ln>
        </p:spPr>
      </p:pic>
      <p:sp>
        <p:nvSpPr>
          <p:cNvPr id="102" name="Google Shape;102;p9"/>
          <p:cNvSpPr/>
          <p:nvPr/>
        </p:nvSpPr>
        <p:spPr>
          <a:xfrm>
            <a:off x="2343150" y="9487517"/>
            <a:ext cx="266700" cy="2667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9"/>
          <p:cNvSpPr/>
          <p:nvPr/>
        </p:nvSpPr>
        <p:spPr>
          <a:xfrm>
            <a:off x="1854200" y="9487517"/>
            <a:ext cx="266700" cy="266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9"/>
          <p:cNvSpPr/>
          <p:nvPr/>
        </p:nvSpPr>
        <p:spPr>
          <a:xfrm>
            <a:off x="1365250" y="9487517"/>
            <a:ext cx="266700" cy="2667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9"/>
          <p:cNvSpPr/>
          <p:nvPr/>
        </p:nvSpPr>
        <p:spPr>
          <a:xfrm>
            <a:off x="876300" y="9487517"/>
            <a:ext cx="266700" cy="266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06" name="Google Shape;106;p9"/>
          <p:cNvCxnSpPr/>
          <p:nvPr/>
        </p:nvCxnSpPr>
        <p:spPr>
          <a:xfrm>
            <a:off x="2981776" y="9754217"/>
            <a:ext cx="14782800" cy="0"/>
          </a:xfrm>
          <a:prstGeom prst="straightConnector1">
            <a:avLst/>
          </a:prstGeom>
          <a:noFill/>
          <a:ln cap="flat" cmpd="sng" w="9525">
            <a:solidFill>
              <a:schemeClr val="dk1"/>
            </a:solidFill>
            <a:prstDash val="solid"/>
            <a:miter lim="800000"/>
            <a:headEnd len="sm" w="sm" type="none"/>
            <a:tailEnd len="sm" w="sm" type="none"/>
          </a:ln>
        </p:spPr>
      </p:cxnSp>
      <p:sp>
        <p:nvSpPr>
          <p:cNvPr id="107" name="Google Shape;107;p9"/>
          <p:cNvSpPr txBox="1"/>
          <p:nvPr>
            <p:ph idx="12" type="sldNum"/>
          </p:nvPr>
        </p:nvSpPr>
        <p:spPr>
          <a:xfrm>
            <a:off x="15627095" y="9921240"/>
            <a:ext cx="2130552" cy="365760"/>
          </a:xfrm>
          <a:prstGeom prst="rect">
            <a:avLst/>
          </a:prstGeom>
          <a:noFill/>
          <a:ln>
            <a:noFill/>
          </a:ln>
        </p:spPr>
        <p:txBody>
          <a:bodyPr anchorCtr="0" anchor="t" bIns="91425"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9pPr>
          </a:lstStyle>
          <a:p>
            <a:pPr indent="0" lvl="0" marL="0" rtl="0" algn="r">
              <a:spcBef>
                <a:spcPts val="0"/>
              </a:spcBef>
              <a:spcAft>
                <a:spcPts val="0"/>
              </a:spcAft>
              <a:buNone/>
            </a:pPr>
            <a:fld id="{00000000-1234-1234-1234-123412341234}" type="slidenum">
              <a:rPr lang="en-US"/>
              <a:t>‹#›</a:t>
            </a:fld>
            <a:endParaRPr/>
          </a:p>
        </p:txBody>
      </p:sp>
      <p:sp>
        <p:nvSpPr>
          <p:cNvPr id="108" name="Google Shape;108;p9"/>
          <p:cNvSpPr txBox="1"/>
          <p:nvPr>
            <p:ph type="title"/>
          </p:nvPr>
        </p:nvSpPr>
        <p:spPr>
          <a:xfrm>
            <a:off x="876300" y="952499"/>
            <a:ext cx="8267700" cy="990601"/>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duction or Table of Contents">
  <p:cSld name="Introduction or Table of Contents">
    <p:spTree>
      <p:nvGrpSpPr>
        <p:cNvPr id="109" name="Shape 109"/>
        <p:cNvGrpSpPr/>
        <p:nvPr/>
      </p:nvGrpSpPr>
      <p:grpSpPr>
        <a:xfrm>
          <a:off x="0" y="0"/>
          <a:ext cx="0" cy="0"/>
          <a:chOff x="0" y="0"/>
          <a:chExt cx="0" cy="0"/>
        </a:xfrm>
      </p:grpSpPr>
      <p:sp>
        <p:nvSpPr>
          <p:cNvPr id="110" name="Google Shape;110;p10"/>
          <p:cNvSpPr txBox="1"/>
          <p:nvPr>
            <p:ph type="title"/>
          </p:nvPr>
        </p:nvSpPr>
        <p:spPr>
          <a:xfrm>
            <a:off x="898804" y="953542"/>
            <a:ext cx="15484195" cy="1751558"/>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2"/>
              </a:buClr>
              <a:buSzPts val="6000"/>
              <a:buFont typeface="Raleway"/>
              <a:buNone/>
              <a:defRPr b="0" i="0" sz="6000" cap="none">
                <a:solidFill>
                  <a:schemeClr val="dk2"/>
                </a:solidFill>
                <a:latin typeface="Raleway"/>
                <a:ea typeface="Raleway"/>
                <a:cs typeface="Raleway"/>
                <a:sym typeface="Ralew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11" name="Google Shape;111;p10"/>
          <p:cNvPicPr preferRelativeResize="0"/>
          <p:nvPr/>
        </p:nvPicPr>
        <p:blipFill rotWithShape="1">
          <a:blip r:embed="rId2">
            <a:alphaModFix/>
          </a:blip>
          <a:srcRect b="0" l="0" r="0" t="0"/>
          <a:stretch/>
        </p:blipFill>
        <p:spPr>
          <a:xfrm>
            <a:off x="16992600" y="528658"/>
            <a:ext cx="771976" cy="771976"/>
          </a:xfrm>
          <a:prstGeom prst="rect">
            <a:avLst/>
          </a:prstGeom>
          <a:noFill/>
          <a:ln>
            <a:noFill/>
          </a:ln>
        </p:spPr>
      </p:pic>
      <p:sp>
        <p:nvSpPr>
          <p:cNvPr id="112" name="Google Shape;112;p10"/>
          <p:cNvSpPr txBox="1"/>
          <p:nvPr>
            <p:ph idx="1" type="subTitle"/>
          </p:nvPr>
        </p:nvSpPr>
        <p:spPr>
          <a:xfrm>
            <a:off x="876300" y="4449301"/>
            <a:ext cx="12230101" cy="5242341"/>
          </a:xfrm>
          <a:prstGeom prst="rect">
            <a:avLst/>
          </a:prstGeom>
          <a:noFill/>
          <a:ln>
            <a:noFill/>
          </a:ln>
        </p:spPr>
        <p:txBody>
          <a:bodyPr anchorCtr="0" anchor="t" bIns="0" lIns="0" spcFirstLastPara="1" rIns="0" wrap="square" tIns="0">
            <a:normAutofit/>
          </a:bodyPr>
          <a:lstStyle>
            <a:lvl1pPr lvl="0" algn="l">
              <a:lnSpc>
                <a:spcPct val="100000"/>
              </a:lnSpc>
              <a:spcBef>
                <a:spcPts val="2400"/>
              </a:spcBef>
              <a:spcAft>
                <a:spcPts val="0"/>
              </a:spcAft>
              <a:buClr>
                <a:schemeClr val="dk1"/>
              </a:buClr>
              <a:buSzPts val="3200"/>
              <a:buFont typeface="Noto Sans Symbols"/>
              <a:buChar char="▪"/>
              <a:defRPr b="0" i="0" sz="3200">
                <a:solidFill>
                  <a:schemeClr val="dk1"/>
                </a:solidFill>
                <a:latin typeface="Proxima Nova"/>
                <a:ea typeface="Proxima Nova"/>
                <a:cs typeface="Proxima Nova"/>
                <a:sym typeface="Proxima Nova"/>
              </a:defRPr>
            </a:lvl1pPr>
            <a:lvl2pPr lvl="1" algn="l">
              <a:lnSpc>
                <a:spcPct val="90000"/>
              </a:lnSpc>
              <a:spcBef>
                <a:spcPts val="600"/>
              </a:spcBef>
              <a:spcAft>
                <a:spcPts val="0"/>
              </a:spcAft>
              <a:buClr>
                <a:schemeClr val="dk1"/>
              </a:buClr>
              <a:buSzPts val="2800"/>
              <a:buFont typeface="Noto Sans Symbols"/>
              <a:buChar char="▪"/>
              <a:defRPr b="0" i="0" sz="2800">
                <a:solidFill>
                  <a:schemeClr val="dk1"/>
                </a:solidFill>
                <a:latin typeface="Proxima Nova"/>
                <a:ea typeface="Proxima Nova"/>
                <a:cs typeface="Proxima Nova"/>
                <a:sym typeface="Proxima Nova"/>
              </a:defRPr>
            </a:lvl2pPr>
            <a:lvl3pPr lvl="2" algn="l">
              <a:lnSpc>
                <a:spcPct val="100000"/>
              </a:lnSpc>
              <a:spcBef>
                <a:spcPts val="2400"/>
              </a:spcBef>
              <a:spcAft>
                <a:spcPts val="0"/>
              </a:spcAft>
              <a:buClr>
                <a:schemeClr val="dk1"/>
              </a:buClr>
              <a:buSzPts val="3200"/>
              <a:buFont typeface="Noto Sans Symbols"/>
              <a:buChar char="▪"/>
              <a:defRPr b="0" i="0" sz="3200">
                <a:solidFill>
                  <a:schemeClr val="dk1"/>
                </a:solidFill>
                <a:latin typeface="Proxima Nova"/>
                <a:ea typeface="Proxima Nova"/>
                <a:cs typeface="Proxima Nova"/>
                <a:sym typeface="Proxima Nova"/>
              </a:defRPr>
            </a:lvl3pPr>
            <a:lvl4pPr lvl="3" algn="l">
              <a:lnSpc>
                <a:spcPct val="100000"/>
              </a:lnSpc>
              <a:spcBef>
                <a:spcPts val="2400"/>
              </a:spcBef>
              <a:spcAft>
                <a:spcPts val="0"/>
              </a:spcAft>
              <a:buClr>
                <a:schemeClr val="dk1"/>
              </a:buClr>
              <a:buSzPts val="3200"/>
              <a:buFont typeface="Noto Sans Symbols"/>
              <a:buChar char="▪"/>
              <a:defRPr b="0" i="0" sz="3200">
                <a:solidFill>
                  <a:schemeClr val="dk1"/>
                </a:solidFill>
                <a:latin typeface="Proxima Nova"/>
                <a:ea typeface="Proxima Nova"/>
                <a:cs typeface="Proxima Nova"/>
                <a:sym typeface="Proxima Nova"/>
              </a:defRPr>
            </a:lvl4pPr>
            <a:lvl5pPr lvl="4" algn="l">
              <a:lnSpc>
                <a:spcPct val="100000"/>
              </a:lnSpc>
              <a:spcBef>
                <a:spcPts val="2400"/>
              </a:spcBef>
              <a:spcAft>
                <a:spcPts val="0"/>
              </a:spcAft>
              <a:buClr>
                <a:schemeClr val="dk1"/>
              </a:buClr>
              <a:buSzPts val="3200"/>
              <a:buFont typeface="Noto Sans Symbols"/>
              <a:buChar char="▪"/>
              <a:defRPr b="0" i="0" sz="3200">
                <a:solidFill>
                  <a:schemeClr val="dk1"/>
                </a:solidFill>
                <a:latin typeface="Proxima Nova"/>
                <a:ea typeface="Proxima Nova"/>
                <a:cs typeface="Proxima Nova"/>
                <a:sym typeface="Proxima Nova"/>
              </a:defRPr>
            </a:lvl5pPr>
            <a:lvl6pPr lvl="5" algn="ctr">
              <a:lnSpc>
                <a:spcPct val="90000"/>
              </a:lnSpc>
              <a:spcBef>
                <a:spcPts val="500"/>
              </a:spcBef>
              <a:spcAft>
                <a:spcPts val="0"/>
              </a:spcAft>
              <a:buClr>
                <a:srgbClr val="888888"/>
              </a:buClr>
              <a:buSzPts val="1800"/>
              <a:buNone/>
              <a:defRPr>
                <a:solidFill>
                  <a:srgbClr val="888888"/>
                </a:solidFill>
              </a:defRPr>
            </a:lvl6pPr>
            <a:lvl7pPr lvl="6" algn="ctr">
              <a:lnSpc>
                <a:spcPct val="90000"/>
              </a:lnSpc>
              <a:spcBef>
                <a:spcPts val="500"/>
              </a:spcBef>
              <a:spcAft>
                <a:spcPts val="0"/>
              </a:spcAft>
              <a:buClr>
                <a:srgbClr val="888888"/>
              </a:buClr>
              <a:buSzPts val="1800"/>
              <a:buNone/>
              <a:defRPr>
                <a:solidFill>
                  <a:srgbClr val="888888"/>
                </a:solidFill>
              </a:defRPr>
            </a:lvl7pPr>
            <a:lvl8pPr lvl="7" algn="ctr">
              <a:lnSpc>
                <a:spcPct val="90000"/>
              </a:lnSpc>
              <a:spcBef>
                <a:spcPts val="500"/>
              </a:spcBef>
              <a:spcAft>
                <a:spcPts val="0"/>
              </a:spcAft>
              <a:buClr>
                <a:srgbClr val="888888"/>
              </a:buClr>
              <a:buSzPts val="1800"/>
              <a:buNone/>
              <a:defRPr>
                <a:solidFill>
                  <a:srgbClr val="888888"/>
                </a:solidFill>
              </a:defRPr>
            </a:lvl8pPr>
            <a:lvl9pPr lvl="8" algn="ctr">
              <a:lnSpc>
                <a:spcPct val="90000"/>
              </a:lnSpc>
              <a:spcBef>
                <a:spcPts val="500"/>
              </a:spcBef>
              <a:spcAft>
                <a:spcPts val="0"/>
              </a:spcAft>
              <a:buClr>
                <a:srgbClr val="888888"/>
              </a:buClr>
              <a:buSzPts val="1800"/>
              <a:buNone/>
              <a:defRPr>
                <a:solidFill>
                  <a:srgbClr val="888888"/>
                </a:solidFill>
              </a:defRPr>
            </a:lvl9pPr>
          </a:lstStyle>
          <a:p/>
        </p:txBody>
      </p:sp>
      <p:sp>
        <p:nvSpPr>
          <p:cNvPr id="113" name="Google Shape;113;p10"/>
          <p:cNvSpPr txBox="1"/>
          <p:nvPr>
            <p:ph idx="2" type="body"/>
          </p:nvPr>
        </p:nvSpPr>
        <p:spPr>
          <a:xfrm>
            <a:off x="876300" y="2942358"/>
            <a:ext cx="8013700" cy="759013"/>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Clr>
                <a:srgbClr val="7F7F7F"/>
              </a:buClr>
              <a:buSzPts val="4800"/>
              <a:buNone/>
              <a:defRPr b="0" i="0" sz="4800">
                <a:solidFill>
                  <a:srgbClr val="7F7F7F"/>
                </a:solidFill>
                <a:latin typeface="Raleway"/>
                <a:ea typeface="Raleway"/>
                <a:cs typeface="Raleway"/>
                <a:sym typeface="Raleway"/>
              </a:defRPr>
            </a:lvl1pPr>
            <a:lvl2pPr indent="-228600" lvl="1" marL="914400" algn="l">
              <a:lnSpc>
                <a:spcPct val="90000"/>
              </a:lnSpc>
              <a:spcBef>
                <a:spcPts val="500"/>
              </a:spcBef>
              <a:spcAft>
                <a:spcPts val="0"/>
              </a:spcAft>
              <a:buClr>
                <a:schemeClr val="dk1"/>
              </a:buClr>
              <a:buSzPts val="4000"/>
              <a:buNone/>
              <a:defRPr b="0" i="0" sz="4000">
                <a:latin typeface="Raleway Thin"/>
                <a:ea typeface="Raleway Thin"/>
                <a:cs typeface="Raleway Thin"/>
                <a:sym typeface="Raleway Thin"/>
              </a:defRPr>
            </a:lvl2pPr>
            <a:lvl3pPr indent="-228600" lvl="2" marL="1371600" algn="l">
              <a:lnSpc>
                <a:spcPct val="90000"/>
              </a:lnSpc>
              <a:spcBef>
                <a:spcPts val="500"/>
              </a:spcBef>
              <a:spcAft>
                <a:spcPts val="0"/>
              </a:spcAft>
              <a:buClr>
                <a:schemeClr val="dk1"/>
              </a:buClr>
              <a:buSzPts val="4000"/>
              <a:buNone/>
              <a:defRPr b="0" i="0" sz="4000">
                <a:latin typeface="Raleway Thin"/>
                <a:ea typeface="Raleway Thin"/>
                <a:cs typeface="Raleway Thin"/>
                <a:sym typeface="Raleway Thin"/>
              </a:defRPr>
            </a:lvl3pPr>
            <a:lvl4pPr indent="-228600" lvl="3" marL="1828800" algn="l">
              <a:lnSpc>
                <a:spcPct val="90000"/>
              </a:lnSpc>
              <a:spcBef>
                <a:spcPts val="500"/>
              </a:spcBef>
              <a:spcAft>
                <a:spcPts val="0"/>
              </a:spcAft>
              <a:buClr>
                <a:schemeClr val="dk1"/>
              </a:buClr>
              <a:buSzPts val="4000"/>
              <a:buNone/>
              <a:defRPr b="0" i="0" sz="4000">
                <a:latin typeface="Raleway Thin"/>
                <a:ea typeface="Raleway Thin"/>
                <a:cs typeface="Raleway Thin"/>
                <a:sym typeface="Raleway Thin"/>
              </a:defRPr>
            </a:lvl4pPr>
            <a:lvl5pPr indent="-228600" lvl="4" marL="2286000" algn="l">
              <a:lnSpc>
                <a:spcPct val="90000"/>
              </a:lnSpc>
              <a:spcBef>
                <a:spcPts val="500"/>
              </a:spcBef>
              <a:spcAft>
                <a:spcPts val="0"/>
              </a:spcAft>
              <a:buClr>
                <a:schemeClr val="dk1"/>
              </a:buClr>
              <a:buSzPts val="4000"/>
              <a:buNone/>
              <a:defRPr b="0" i="0" sz="4000">
                <a:latin typeface="Raleway Thin"/>
                <a:ea typeface="Raleway Thin"/>
                <a:cs typeface="Raleway Thin"/>
                <a:sym typeface="Raleway Thin"/>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4" name="Google Shape;114;p10"/>
          <p:cNvSpPr/>
          <p:nvPr/>
        </p:nvSpPr>
        <p:spPr>
          <a:xfrm>
            <a:off x="2343150" y="3886200"/>
            <a:ext cx="266700" cy="2667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10"/>
          <p:cNvSpPr/>
          <p:nvPr/>
        </p:nvSpPr>
        <p:spPr>
          <a:xfrm>
            <a:off x="1854200" y="3886200"/>
            <a:ext cx="266700" cy="266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10"/>
          <p:cNvSpPr/>
          <p:nvPr/>
        </p:nvSpPr>
        <p:spPr>
          <a:xfrm>
            <a:off x="1365250" y="3886200"/>
            <a:ext cx="266700" cy="2667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10"/>
          <p:cNvSpPr/>
          <p:nvPr/>
        </p:nvSpPr>
        <p:spPr>
          <a:xfrm>
            <a:off x="876300" y="3886200"/>
            <a:ext cx="266700" cy="266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18" name="Google Shape;118;p10"/>
          <p:cNvCxnSpPr/>
          <p:nvPr/>
        </p:nvCxnSpPr>
        <p:spPr>
          <a:xfrm>
            <a:off x="2981776" y="3885583"/>
            <a:ext cx="14782800" cy="0"/>
          </a:xfrm>
          <a:prstGeom prst="straightConnector1">
            <a:avLst/>
          </a:prstGeom>
          <a:noFill/>
          <a:ln cap="flat" cmpd="sng" w="9525">
            <a:solidFill>
              <a:schemeClr val="dk1"/>
            </a:solidFill>
            <a:prstDash val="solid"/>
            <a:miter lim="800000"/>
            <a:headEnd len="sm" w="sm" type="none"/>
            <a:tailEnd len="sm" w="sm" type="none"/>
          </a:ln>
        </p:spPr>
      </p:cxnSp>
      <p:sp>
        <p:nvSpPr>
          <p:cNvPr id="119" name="Google Shape;119;p10"/>
          <p:cNvSpPr txBox="1"/>
          <p:nvPr>
            <p:ph idx="12" type="sldNum"/>
          </p:nvPr>
        </p:nvSpPr>
        <p:spPr>
          <a:xfrm>
            <a:off x="15630977" y="9921875"/>
            <a:ext cx="2133600" cy="365125"/>
          </a:xfrm>
          <a:prstGeom prst="rect">
            <a:avLst/>
          </a:prstGeom>
          <a:noFill/>
          <a:ln>
            <a:noFill/>
          </a:ln>
        </p:spPr>
        <p:txBody>
          <a:bodyPr anchorCtr="0" anchor="t" bIns="182875" lIns="0" spcFirstLastPara="1" rIns="0" wrap="square" tIns="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7F7F7F"/>
                </a:solidFill>
                <a:latin typeface="Raleway"/>
                <a:ea typeface="Raleway"/>
                <a:cs typeface="Raleway"/>
                <a:sym typeface="Raleway"/>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7F7F7F"/>
                </a:solidFill>
                <a:latin typeface="Raleway"/>
                <a:ea typeface="Raleway"/>
                <a:cs typeface="Raleway"/>
                <a:sym typeface="Raleway"/>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7F7F7F"/>
                </a:solidFill>
                <a:latin typeface="Raleway"/>
                <a:ea typeface="Raleway"/>
                <a:cs typeface="Raleway"/>
                <a:sym typeface="Raleway"/>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7F7F7F"/>
                </a:solidFill>
                <a:latin typeface="Raleway"/>
                <a:ea typeface="Raleway"/>
                <a:cs typeface="Raleway"/>
                <a:sym typeface="Raleway"/>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7F7F7F"/>
                </a:solidFill>
                <a:latin typeface="Raleway"/>
                <a:ea typeface="Raleway"/>
                <a:cs typeface="Raleway"/>
                <a:sym typeface="Raleway"/>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7F7F7F"/>
                </a:solidFill>
                <a:latin typeface="Raleway"/>
                <a:ea typeface="Raleway"/>
                <a:cs typeface="Raleway"/>
                <a:sym typeface="Raleway"/>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7F7F7F"/>
                </a:solidFill>
                <a:latin typeface="Raleway"/>
                <a:ea typeface="Raleway"/>
                <a:cs typeface="Raleway"/>
                <a:sym typeface="Raleway"/>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7F7F7F"/>
                </a:solidFill>
                <a:latin typeface="Raleway"/>
                <a:ea typeface="Raleway"/>
                <a:cs typeface="Raleway"/>
                <a:sym typeface="Raleway"/>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7F7F7F"/>
                </a:solidFill>
                <a:latin typeface="Raleway"/>
                <a:ea typeface="Raleway"/>
                <a:cs typeface="Raleway"/>
                <a:sym typeface="Raleway"/>
              </a:defRPr>
            </a:lvl9pPr>
          </a:lstStyle>
          <a:p>
            <a:pPr indent="0" lvl="0" marL="0" rtl="0" algn="r">
              <a:spcBef>
                <a:spcPts val="0"/>
              </a:spcBef>
              <a:spcAft>
                <a:spcPts val="0"/>
              </a:spcAft>
              <a:buNone/>
            </a:pPr>
            <a:r>
              <a:rPr lang="en-US"/>
              <a:t>Page #</a:t>
            </a:r>
            <a:endParaRPr sz="1200"/>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24" Type="http://schemas.openxmlformats.org/officeDocument/2006/relationships/theme" Target="../theme/theme4.xml"/><Relationship Id="rId12" Type="http://schemas.openxmlformats.org/officeDocument/2006/relationships/slideLayout" Target="../slideLayouts/slideLayout12.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43.xml"/><Relationship Id="rId11" Type="http://schemas.openxmlformats.org/officeDocument/2006/relationships/slideLayout" Target="../slideLayouts/slideLayout34.xml"/><Relationship Id="rId22" Type="http://schemas.openxmlformats.org/officeDocument/2006/relationships/slideLayout" Target="../slideLayouts/slideLayout45.xml"/><Relationship Id="rId10" Type="http://schemas.openxmlformats.org/officeDocument/2006/relationships/slideLayout" Target="../slideLayouts/slideLayout33.xml"/><Relationship Id="rId21" Type="http://schemas.openxmlformats.org/officeDocument/2006/relationships/slideLayout" Target="../slideLayouts/slideLayout44.xml"/><Relationship Id="rId13" Type="http://schemas.openxmlformats.org/officeDocument/2006/relationships/slideLayout" Target="../slideLayouts/slideLayout36.xml"/><Relationship Id="rId24" Type="http://schemas.openxmlformats.org/officeDocument/2006/relationships/theme" Target="../theme/theme5.xml"/><Relationship Id="rId12" Type="http://schemas.openxmlformats.org/officeDocument/2006/relationships/slideLayout" Target="../slideLayouts/slideLayout35.xml"/><Relationship Id="rId23" Type="http://schemas.openxmlformats.org/officeDocument/2006/relationships/slideLayout" Target="../slideLayouts/slideLayout46.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5" Type="http://schemas.openxmlformats.org/officeDocument/2006/relationships/slideLayout" Target="../slideLayouts/slideLayout38.xml"/><Relationship Id="rId14" Type="http://schemas.openxmlformats.org/officeDocument/2006/relationships/slideLayout" Target="../slideLayouts/slideLayout37.xml"/><Relationship Id="rId17" Type="http://schemas.openxmlformats.org/officeDocument/2006/relationships/slideLayout" Target="../slideLayouts/slideLayout40.xml"/><Relationship Id="rId16" Type="http://schemas.openxmlformats.org/officeDocument/2006/relationships/slideLayout" Target="../slideLayouts/slideLayout39.xml"/><Relationship Id="rId5" Type="http://schemas.openxmlformats.org/officeDocument/2006/relationships/slideLayout" Target="../slideLayouts/slideLayout28.xml"/><Relationship Id="rId19" Type="http://schemas.openxmlformats.org/officeDocument/2006/relationships/slideLayout" Target="../slideLayouts/slideLayout42.xml"/><Relationship Id="rId6" Type="http://schemas.openxmlformats.org/officeDocument/2006/relationships/slideLayout" Target="../slideLayouts/slideLayout29.xml"/><Relationship Id="rId18" Type="http://schemas.openxmlformats.org/officeDocument/2006/relationships/slideLayout" Target="../slideLayouts/slideLayout41.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11" Type="http://schemas.openxmlformats.org/officeDocument/2006/relationships/theme" Target="../theme/theme1.xml"/><Relationship Id="rId10" Type="http://schemas.openxmlformats.org/officeDocument/2006/relationships/slideLayout" Target="../slideLayouts/slideLayout56.xml"/><Relationship Id="rId1" Type="http://schemas.openxmlformats.org/officeDocument/2006/relationships/slideLayout" Target="../slideLayouts/slideLayout47.xml"/><Relationship Id="rId2" Type="http://schemas.openxmlformats.org/officeDocument/2006/relationships/slideLayout" Target="../slideLayouts/slideLayout48.xml"/><Relationship Id="rId3" Type="http://schemas.openxmlformats.org/officeDocument/2006/relationships/slideLayout" Target="../slideLayouts/slideLayout49.xml"/><Relationship Id="rId4" Type="http://schemas.openxmlformats.org/officeDocument/2006/relationships/slideLayout" Target="../slideLayouts/slideLayout50.xml"/><Relationship Id="rId9" Type="http://schemas.openxmlformats.org/officeDocument/2006/relationships/slideLayout" Target="../slideLayouts/slideLayout55.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67.xml"/><Relationship Id="rId10" Type="http://schemas.openxmlformats.org/officeDocument/2006/relationships/slideLayout" Target="../slideLayouts/slideLayout66.xml"/><Relationship Id="rId12" Type="http://schemas.openxmlformats.org/officeDocument/2006/relationships/theme" Target="../theme/theme2.xml"/><Relationship Id="rId1" Type="http://schemas.openxmlformats.org/officeDocument/2006/relationships/slideLayout" Target="../slideLayouts/slideLayout57.xml"/><Relationship Id="rId2" Type="http://schemas.openxmlformats.org/officeDocument/2006/relationships/slideLayout" Target="../slideLayouts/slideLayout58.xml"/><Relationship Id="rId3" Type="http://schemas.openxmlformats.org/officeDocument/2006/relationships/slideLayout" Target="../slideLayouts/slideLayout59.xml"/><Relationship Id="rId4" Type="http://schemas.openxmlformats.org/officeDocument/2006/relationships/slideLayout" Target="../slideLayouts/slideLayout60.xml"/><Relationship Id="rId9" Type="http://schemas.openxmlformats.org/officeDocument/2006/relationships/slideLayout" Target="../slideLayouts/slideLayout65.xml"/><Relationship Id="rId5" Type="http://schemas.openxmlformats.org/officeDocument/2006/relationships/slideLayout" Target="../slideLayouts/slideLayout61.xml"/><Relationship Id="rId6" Type="http://schemas.openxmlformats.org/officeDocument/2006/relationships/slideLayout" Target="../slideLayouts/slideLayout62.xml"/><Relationship Id="rId7" Type="http://schemas.openxmlformats.org/officeDocument/2006/relationships/slideLayout" Target="../slideLayouts/slideLayout63.xml"/><Relationship Id="rId8"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76300" y="952499"/>
            <a:ext cx="16154400" cy="990601"/>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2"/>
              </a:buClr>
              <a:buSzPts val="6000"/>
              <a:buFont typeface="Raleway"/>
              <a:buNone/>
              <a:defRPr b="0" i="0" sz="6000" u="none" cap="none" strike="noStrike">
                <a:solidFill>
                  <a:schemeClr val="dk2"/>
                </a:solidFill>
                <a:latin typeface="Raleway"/>
                <a:ea typeface="Raleway"/>
                <a:cs typeface="Raleway"/>
                <a:sym typeface="Ralewa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1257300" y="2738438"/>
            <a:ext cx="15773400" cy="6527800"/>
          </a:xfrm>
          <a:prstGeom prst="rect">
            <a:avLst/>
          </a:prstGeom>
          <a:noFill/>
          <a:ln>
            <a:noFill/>
          </a:ln>
        </p:spPr>
        <p:txBody>
          <a:bodyPr anchorCtr="0" anchor="t" bIns="0" lIns="0" spcFirstLastPara="1" rIns="0" wrap="square" tIns="0">
            <a:normAutofit/>
          </a:bodyPr>
          <a:lstStyle>
            <a:lvl1pPr indent="-228600" lvl="0" marL="45720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Proxima Nova"/>
                <a:ea typeface="Proxima Nova"/>
                <a:cs typeface="Proxima Nova"/>
                <a:sym typeface="Proxima Nova"/>
              </a:defRPr>
            </a:lvl1pPr>
            <a:lvl2pPr indent="-228600" lvl="1" marL="9144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Proxima Nova"/>
                <a:ea typeface="Proxima Nova"/>
                <a:cs typeface="Proxima Nova"/>
                <a:sym typeface="Proxima Nova"/>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Proxima Nova"/>
                <a:ea typeface="Proxima Nova"/>
                <a:cs typeface="Proxima Nova"/>
                <a:sym typeface="Proxima Nova"/>
              </a:defRPr>
            </a:lvl3pPr>
            <a:lvl4pPr indent="-228600" lvl="3" marL="18288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Proxima Nova"/>
                <a:ea typeface="Proxima Nova"/>
                <a:cs typeface="Proxima Nova"/>
                <a:sym typeface="Proxima Nova"/>
              </a:defRPr>
            </a:lvl4pPr>
            <a:lvl5pPr indent="-228600" lvl="4" marL="22860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Proxima Nova"/>
                <a:ea typeface="Proxima Nova"/>
                <a:cs typeface="Proxima Nova"/>
                <a:sym typeface="Proxima Nov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2" type="sldNum"/>
          </p:nvPr>
        </p:nvSpPr>
        <p:spPr>
          <a:xfrm>
            <a:off x="15627095" y="9921240"/>
            <a:ext cx="2130552" cy="365760"/>
          </a:xfrm>
          <a:prstGeom prst="rect">
            <a:avLst/>
          </a:prstGeom>
          <a:noFill/>
          <a:ln>
            <a:noFill/>
          </a:ln>
        </p:spPr>
        <p:txBody>
          <a:bodyPr anchorCtr="0" anchor="t" bIns="91425" lIns="0" spcFirstLastPara="1" rIns="0" wrap="square" tIns="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5" name="Shape 325"/>
        <p:cNvGrpSpPr/>
        <p:nvPr/>
      </p:nvGrpSpPr>
      <p:grpSpPr>
        <a:xfrm>
          <a:off x="0" y="0"/>
          <a:ext cx="0" cy="0"/>
          <a:chOff x="0" y="0"/>
          <a:chExt cx="0" cy="0"/>
        </a:xfrm>
      </p:grpSpPr>
      <p:sp>
        <p:nvSpPr>
          <p:cNvPr id="326" name="Google Shape;326;p25"/>
          <p:cNvSpPr txBox="1"/>
          <p:nvPr>
            <p:ph type="title"/>
          </p:nvPr>
        </p:nvSpPr>
        <p:spPr>
          <a:xfrm>
            <a:off x="876300" y="952499"/>
            <a:ext cx="16154400" cy="9906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2"/>
              </a:buClr>
              <a:buSzPts val="6000"/>
              <a:buFont typeface="Raleway"/>
              <a:buNone/>
              <a:defRPr b="0" i="0" sz="6000" u="none" cap="none" strike="noStrike">
                <a:solidFill>
                  <a:schemeClr val="dk2"/>
                </a:solidFill>
                <a:latin typeface="Raleway"/>
                <a:ea typeface="Raleway"/>
                <a:cs typeface="Raleway"/>
                <a:sym typeface="Ralewa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27" name="Google Shape;327;p25"/>
          <p:cNvSpPr txBox="1"/>
          <p:nvPr>
            <p:ph idx="1" type="body"/>
          </p:nvPr>
        </p:nvSpPr>
        <p:spPr>
          <a:xfrm>
            <a:off x="1257300" y="2738438"/>
            <a:ext cx="15773400" cy="6527700"/>
          </a:xfrm>
          <a:prstGeom prst="rect">
            <a:avLst/>
          </a:prstGeom>
          <a:noFill/>
          <a:ln>
            <a:noFill/>
          </a:ln>
        </p:spPr>
        <p:txBody>
          <a:bodyPr anchorCtr="0" anchor="t" bIns="0" lIns="0" spcFirstLastPara="1" rIns="0" wrap="square" tIns="0">
            <a:normAutofit/>
          </a:bodyPr>
          <a:lstStyle>
            <a:lvl1pPr indent="-228600" lvl="0" marL="45720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Proxima Nova"/>
                <a:ea typeface="Proxima Nova"/>
                <a:cs typeface="Proxima Nova"/>
                <a:sym typeface="Proxima Nova"/>
              </a:defRPr>
            </a:lvl1pPr>
            <a:lvl2pPr indent="-228600" lvl="1" marL="9144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Proxima Nova"/>
                <a:ea typeface="Proxima Nova"/>
                <a:cs typeface="Proxima Nova"/>
                <a:sym typeface="Proxima Nova"/>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Proxima Nova"/>
                <a:ea typeface="Proxima Nova"/>
                <a:cs typeface="Proxima Nova"/>
                <a:sym typeface="Proxima Nova"/>
              </a:defRPr>
            </a:lvl3pPr>
            <a:lvl4pPr indent="-228600" lvl="3" marL="18288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Proxima Nova"/>
                <a:ea typeface="Proxima Nova"/>
                <a:cs typeface="Proxima Nova"/>
                <a:sym typeface="Proxima Nova"/>
              </a:defRPr>
            </a:lvl4pPr>
            <a:lvl5pPr indent="-228600" lvl="4" marL="22860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Proxima Nova"/>
                <a:ea typeface="Proxima Nova"/>
                <a:cs typeface="Proxima Nova"/>
                <a:sym typeface="Proxima Nov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8" name="Google Shape;328;p25"/>
          <p:cNvSpPr txBox="1"/>
          <p:nvPr>
            <p:ph idx="12" type="sldNum"/>
          </p:nvPr>
        </p:nvSpPr>
        <p:spPr>
          <a:xfrm>
            <a:off x="15627095" y="9921240"/>
            <a:ext cx="2130600" cy="365700"/>
          </a:xfrm>
          <a:prstGeom prst="rect">
            <a:avLst/>
          </a:prstGeom>
          <a:noFill/>
          <a:ln>
            <a:noFill/>
          </a:ln>
        </p:spPr>
        <p:txBody>
          <a:bodyPr anchorCtr="0" anchor="t" bIns="91425" lIns="0" spcFirstLastPara="1" rIns="0" wrap="square" tIns="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7F7F7F"/>
                </a:solidFill>
                <a:latin typeface="Raleway"/>
                <a:ea typeface="Raleway"/>
                <a:cs typeface="Raleway"/>
                <a:sym typeface="Raleway"/>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41" name="Shape 641"/>
        <p:cNvGrpSpPr/>
        <p:nvPr/>
      </p:nvGrpSpPr>
      <p:grpSpPr>
        <a:xfrm>
          <a:off x="0" y="0"/>
          <a:ext cx="0" cy="0"/>
          <a:chOff x="0" y="0"/>
          <a:chExt cx="0" cy="0"/>
        </a:xfrm>
      </p:grpSpPr>
      <p:sp>
        <p:nvSpPr>
          <p:cNvPr id="642" name="Google Shape;642;p49"/>
          <p:cNvSpPr txBox="1"/>
          <p:nvPr>
            <p:ph type="title"/>
          </p:nvPr>
        </p:nvSpPr>
        <p:spPr>
          <a:xfrm>
            <a:off x="1257300" y="547688"/>
            <a:ext cx="15773400" cy="1988700"/>
          </a:xfrm>
          <a:prstGeom prst="rect">
            <a:avLst/>
          </a:prstGeom>
          <a:noFill/>
          <a:ln>
            <a:noFill/>
          </a:ln>
        </p:spPr>
        <p:txBody>
          <a:bodyPr anchorCtr="0" anchor="ctr" bIns="68550" lIns="137150" spcFirstLastPara="1" rIns="137150" wrap="square" tIns="68550">
            <a:normAutofit/>
          </a:bodyPr>
          <a:lstStyle>
            <a:lvl1pPr lvl="0" marR="0" rtl="0" algn="l">
              <a:lnSpc>
                <a:spcPct val="90000"/>
              </a:lnSpc>
              <a:spcBef>
                <a:spcPts val="0"/>
              </a:spcBef>
              <a:spcAft>
                <a:spcPts val="0"/>
              </a:spcAft>
              <a:buClr>
                <a:schemeClr val="dk2"/>
              </a:buClr>
              <a:buSzPts val="6600"/>
              <a:buFont typeface="Arial"/>
              <a:buNone/>
              <a:defRPr b="1" i="0" sz="6600" u="none" cap="none" strike="noStrike">
                <a:solidFill>
                  <a:schemeClr val="dk2"/>
                </a:solidFill>
                <a:latin typeface="Arial"/>
                <a:ea typeface="Arial"/>
                <a:cs typeface="Arial"/>
                <a:sym typeface="Arial"/>
              </a:defRPr>
            </a:lvl1pPr>
            <a:lvl2pPr lvl="1" rtl="0">
              <a:spcBef>
                <a:spcPts val="0"/>
              </a:spcBef>
              <a:spcAft>
                <a:spcPts val="0"/>
              </a:spcAft>
              <a:buSzPts val="2100"/>
              <a:buNone/>
              <a:defRPr sz="2700"/>
            </a:lvl2pPr>
            <a:lvl3pPr lvl="2" rtl="0">
              <a:spcBef>
                <a:spcPts val="0"/>
              </a:spcBef>
              <a:spcAft>
                <a:spcPts val="0"/>
              </a:spcAft>
              <a:buSzPts val="2100"/>
              <a:buNone/>
              <a:defRPr sz="2700"/>
            </a:lvl3pPr>
            <a:lvl4pPr lvl="3" rtl="0">
              <a:spcBef>
                <a:spcPts val="0"/>
              </a:spcBef>
              <a:spcAft>
                <a:spcPts val="0"/>
              </a:spcAft>
              <a:buSzPts val="2100"/>
              <a:buNone/>
              <a:defRPr sz="2700"/>
            </a:lvl4pPr>
            <a:lvl5pPr lvl="4" rtl="0">
              <a:spcBef>
                <a:spcPts val="0"/>
              </a:spcBef>
              <a:spcAft>
                <a:spcPts val="0"/>
              </a:spcAft>
              <a:buSzPts val="2100"/>
              <a:buNone/>
              <a:defRPr sz="2700"/>
            </a:lvl5pPr>
            <a:lvl6pPr lvl="5" rtl="0">
              <a:spcBef>
                <a:spcPts val="0"/>
              </a:spcBef>
              <a:spcAft>
                <a:spcPts val="0"/>
              </a:spcAft>
              <a:buSzPts val="2100"/>
              <a:buNone/>
              <a:defRPr sz="2700"/>
            </a:lvl6pPr>
            <a:lvl7pPr lvl="6" rtl="0">
              <a:spcBef>
                <a:spcPts val="0"/>
              </a:spcBef>
              <a:spcAft>
                <a:spcPts val="0"/>
              </a:spcAft>
              <a:buSzPts val="2100"/>
              <a:buNone/>
              <a:defRPr sz="2700"/>
            </a:lvl7pPr>
            <a:lvl8pPr lvl="7" rtl="0">
              <a:spcBef>
                <a:spcPts val="0"/>
              </a:spcBef>
              <a:spcAft>
                <a:spcPts val="0"/>
              </a:spcAft>
              <a:buSzPts val="2100"/>
              <a:buNone/>
              <a:defRPr sz="2700"/>
            </a:lvl8pPr>
            <a:lvl9pPr lvl="8" rtl="0">
              <a:spcBef>
                <a:spcPts val="0"/>
              </a:spcBef>
              <a:spcAft>
                <a:spcPts val="0"/>
              </a:spcAft>
              <a:buSzPts val="2100"/>
              <a:buNone/>
              <a:defRPr sz="2700"/>
            </a:lvl9pPr>
          </a:lstStyle>
          <a:p/>
        </p:txBody>
      </p:sp>
      <p:sp>
        <p:nvSpPr>
          <p:cNvPr id="643" name="Google Shape;643;p49"/>
          <p:cNvSpPr txBox="1"/>
          <p:nvPr>
            <p:ph idx="1" type="body"/>
          </p:nvPr>
        </p:nvSpPr>
        <p:spPr>
          <a:xfrm>
            <a:off x="1257300" y="2738438"/>
            <a:ext cx="15773400" cy="6526800"/>
          </a:xfrm>
          <a:prstGeom prst="rect">
            <a:avLst/>
          </a:prstGeom>
          <a:noFill/>
          <a:ln>
            <a:noFill/>
          </a:ln>
        </p:spPr>
        <p:txBody>
          <a:bodyPr anchorCtr="0" anchor="t" bIns="68550" lIns="137150" spcFirstLastPara="1" rIns="137150" wrap="square" tIns="68550">
            <a:normAutofit/>
          </a:bodyPr>
          <a:lstStyle>
            <a:lvl1pPr indent="-495300" lvl="0" marL="457200" marR="0" rtl="0" algn="l">
              <a:lnSpc>
                <a:spcPct val="90000"/>
              </a:lnSpc>
              <a:spcBef>
                <a:spcPts val="1500"/>
              </a:spcBef>
              <a:spcAft>
                <a:spcPts val="0"/>
              </a:spcAft>
              <a:buClr>
                <a:schemeClr val="dk1"/>
              </a:buClr>
              <a:buSzPts val="4200"/>
              <a:buFont typeface="Arial"/>
              <a:buChar char="•"/>
              <a:defRPr b="0" i="0" sz="4200" u="none" cap="none" strike="noStrike">
                <a:solidFill>
                  <a:schemeClr val="dk1"/>
                </a:solidFill>
                <a:latin typeface="Arial"/>
                <a:ea typeface="Arial"/>
                <a:cs typeface="Arial"/>
                <a:sym typeface="Arial"/>
              </a:defRPr>
            </a:lvl1pPr>
            <a:lvl2pPr indent="-457200" lvl="1" marL="914400" marR="0" rtl="0" algn="l">
              <a:lnSpc>
                <a:spcPct val="90000"/>
              </a:lnSpc>
              <a:spcBef>
                <a:spcPts val="80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2pPr>
            <a:lvl3pPr indent="-419100" lvl="2" marL="1371600" marR="0" rtl="0" algn="l">
              <a:lnSpc>
                <a:spcPct val="90000"/>
              </a:lnSpc>
              <a:spcBef>
                <a:spcPts val="800"/>
              </a:spcBef>
              <a:spcAft>
                <a:spcPts val="0"/>
              </a:spcAft>
              <a:buClr>
                <a:schemeClr val="dk1"/>
              </a:buClr>
              <a:buSzPts val="3000"/>
              <a:buFont typeface="Arial"/>
              <a:buChar char="•"/>
              <a:defRPr b="0" i="0" sz="3000" u="none" cap="none" strike="noStrike">
                <a:solidFill>
                  <a:schemeClr val="dk1"/>
                </a:solidFill>
                <a:latin typeface="Arial"/>
                <a:ea typeface="Arial"/>
                <a:cs typeface="Arial"/>
                <a:sym typeface="Arial"/>
              </a:defRPr>
            </a:lvl3pPr>
            <a:lvl4pPr indent="-400050" lvl="3" marL="1828800" marR="0" rtl="0" algn="l">
              <a:lnSpc>
                <a:spcPct val="90000"/>
              </a:lnSpc>
              <a:spcBef>
                <a:spcPts val="800"/>
              </a:spcBef>
              <a:spcAft>
                <a:spcPts val="0"/>
              </a:spcAft>
              <a:buClr>
                <a:schemeClr val="dk1"/>
              </a:buClr>
              <a:buSzPts val="2700"/>
              <a:buFont typeface="Arial"/>
              <a:buChar char="•"/>
              <a:defRPr b="0" i="0" sz="2700" u="none" cap="none" strike="noStrike">
                <a:solidFill>
                  <a:schemeClr val="dk1"/>
                </a:solidFill>
                <a:latin typeface="Arial"/>
                <a:ea typeface="Arial"/>
                <a:cs typeface="Arial"/>
                <a:sym typeface="Arial"/>
              </a:defRPr>
            </a:lvl4pPr>
            <a:lvl5pPr indent="-400050" lvl="4" marL="2286000" marR="0" rtl="0" algn="l">
              <a:lnSpc>
                <a:spcPct val="90000"/>
              </a:lnSpc>
              <a:spcBef>
                <a:spcPts val="800"/>
              </a:spcBef>
              <a:spcAft>
                <a:spcPts val="0"/>
              </a:spcAft>
              <a:buClr>
                <a:schemeClr val="dk1"/>
              </a:buClr>
              <a:buSzPts val="2700"/>
              <a:buFont typeface="Arial"/>
              <a:buChar char="•"/>
              <a:defRPr b="0" i="0" sz="2700" u="none" cap="none" strike="noStrike">
                <a:solidFill>
                  <a:schemeClr val="dk1"/>
                </a:solidFill>
                <a:latin typeface="Arial"/>
                <a:ea typeface="Arial"/>
                <a:cs typeface="Arial"/>
                <a:sym typeface="Arial"/>
              </a:defRPr>
            </a:lvl5pPr>
            <a:lvl6pPr indent="-400050" lvl="5" marL="2743200" marR="0" rtl="0" algn="l">
              <a:lnSpc>
                <a:spcPct val="90000"/>
              </a:lnSpc>
              <a:spcBef>
                <a:spcPts val="8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6pPr>
            <a:lvl7pPr indent="-400050" lvl="6" marL="3200400" marR="0" rtl="0" algn="l">
              <a:lnSpc>
                <a:spcPct val="90000"/>
              </a:lnSpc>
              <a:spcBef>
                <a:spcPts val="8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7pPr>
            <a:lvl8pPr indent="-400050" lvl="7" marL="3657600" marR="0" rtl="0" algn="l">
              <a:lnSpc>
                <a:spcPct val="90000"/>
              </a:lnSpc>
              <a:spcBef>
                <a:spcPts val="8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8pPr>
            <a:lvl9pPr indent="-400050" lvl="8" marL="4114800" marR="0" rtl="0" algn="l">
              <a:lnSpc>
                <a:spcPct val="90000"/>
              </a:lnSpc>
              <a:spcBef>
                <a:spcPts val="8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57" name="Shape 757"/>
        <p:cNvGrpSpPr/>
        <p:nvPr/>
      </p:nvGrpSpPr>
      <p:grpSpPr>
        <a:xfrm>
          <a:off x="0" y="0"/>
          <a:ext cx="0" cy="0"/>
          <a:chOff x="0" y="0"/>
          <a:chExt cx="0" cy="0"/>
        </a:xfrm>
      </p:grpSpPr>
      <p:sp>
        <p:nvSpPr>
          <p:cNvPr id="758" name="Google Shape;758;p6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759" name="Google Shape;759;p60"/>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60" name="Google Shape;760;p60"/>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61" name="Google Shape;761;p60"/>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62" name="Google Shape;762;p6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2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20" Type="http://schemas.openxmlformats.org/officeDocument/2006/relationships/slide" Target="/ppt/slides/slide50.xml"/><Relationship Id="rId11" Type="http://schemas.openxmlformats.org/officeDocument/2006/relationships/slide" Target="/ppt/slides/slide30.xml"/><Relationship Id="rId22" Type="http://schemas.openxmlformats.org/officeDocument/2006/relationships/slide" Target="/ppt/slides/slide54.xml"/><Relationship Id="rId10" Type="http://schemas.openxmlformats.org/officeDocument/2006/relationships/slide" Target="/ppt/slides/slide29.xml"/><Relationship Id="rId21" Type="http://schemas.openxmlformats.org/officeDocument/2006/relationships/slide" Target="/ppt/slides/slide52.xml"/><Relationship Id="rId13" Type="http://schemas.openxmlformats.org/officeDocument/2006/relationships/slide" Target="/ppt/slides/slide36.xml"/><Relationship Id="rId24" Type="http://schemas.openxmlformats.org/officeDocument/2006/relationships/slide" Target="/ppt/slides/slide58.xml"/><Relationship Id="rId12" Type="http://schemas.openxmlformats.org/officeDocument/2006/relationships/slide" Target="/ppt/slides/slide33.xml"/><Relationship Id="rId23" Type="http://schemas.openxmlformats.org/officeDocument/2006/relationships/slide" Target="/ppt/slides/slide56.xml"/><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slide" Target="/ppt/slides/slide12.xml"/><Relationship Id="rId4" Type="http://schemas.openxmlformats.org/officeDocument/2006/relationships/slide" Target="/ppt/slides/slide14.xml"/><Relationship Id="rId9" Type="http://schemas.openxmlformats.org/officeDocument/2006/relationships/slide" Target="/ppt/slides/slide27.xml"/><Relationship Id="rId15" Type="http://schemas.openxmlformats.org/officeDocument/2006/relationships/slide" Target="/ppt/slides/slide39.xml"/><Relationship Id="rId14" Type="http://schemas.openxmlformats.org/officeDocument/2006/relationships/slide" Target="/ppt/slides/slide38.xml"/><Relationship Id="rId17" Type="http://schemas.openxmlformats.org/officeDocument/2006/relationships/slide" Target="/ppt/slides/slide43.xml"/><Relationship Id="rId16" Type="http://schemas.openxmlformats.org/officeDocument/2006/relationships/slide" Target="/ppt/slides/slide41.xml"/><Relationship Id="rId5" Type="http://schemas.openxmlformats.org/officeDocument/2006/relationships/slide" Target="/ppt/slides/slide16.xml"/><Relationship Id="rId19" Type="http://schemas.openxmlformats.org/officeDocument/2006/relationships/slide" Target="/ppt/slides/slide48.xml"/><Relationship Id="rId6" Type="http://schemas.openxmlformats.org/officeDocument/2006/relationships/slide" Target="/ppt/slides/slide19.xml"/><Relationship Id="rId18" Type="http://schemas.openxmlformats.org/officeDocument/2006/relationships/slide" Target="/ppt/slides/slide45.xml"/><Relationship Id="rId7" Type="http://schemas.openxmlformats.org/officeDocument/2006/relationships/hyperlink" Target="https://www.youtube.com/watch?v=PwYbrxODtl4" TargetMode="External"/><Relationship Id="rId8" Type="http://schemas.openxmlformats.org/officeDocument/2006/relationships/slide" Target="/ppt/slides/slide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xml"/><Relationship Id="rId3" Type="http://schemas.openxmlformats.org/officeDocument/2006/relationships/image" Target="../media/image9.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hyperlink" Target="https://techboomers.com/sites-and-apps-to-learn-how-to-meditate" TargetMode="External"/><Relationship Id="rId4" Type="http://schemas.openxmlformats.org/officeDocument/2006/relationships/hyperlink" Target="https://creativecommons.org/licenses/by-nc/3.0/"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4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5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3.xml"/><Relationship Id="rId3" Type="http://schemas.openxmlformats.org/officeDocument/2006/relationships/hyperlink" Target="https://schoolguide.casel.org/resource/three-signature-sel-practices-for-adult-learning/" TargetMode="External"/><Relationship Id="rId4" Type="http://schemas.openxmlformats.org/officeDocument/2006/relationships/hyperlink" Target="https://schoolguide.casel.org/resource/three-signature-sel-practices-for-adult-learning/" TargetMode="External"/><Relationship Id="rId5" Type="http://schemas.openxmlformats.org/officeDocument/2006/relationships/hyperlink" Target="https://schoolguide.casel.org/resource/three-signature-sel-practices-for-adult-learning/" TargetMode="External"/><Relationship Id="rId6" Type="http://schemas.openxmlformats.org/officeDocument/2006/relationships/image" Target="../media/image14.png"/><Relationship Id="rId7" Type="http://schemas.openxmlformats.org/officeDocument/2006/relationships/image" Target="../media/image11.png"/><Relationship Id="rId8" Type="http://schemas.openxmlformats.org/officeDocument/2006/relationships/image" Target="../media/image1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6.png"/><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 Id="rId3" Type="http://schemas.openxmlformats.org/officeDocument/2006/relationships/image" Target="../media/image5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2.xml"/><Relationship Id="rId3" Type="http://schemas.openxmlformats.org/officeDocument/2006/relationships/image" Target="../media/image45.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34.xml"/><Relationship Id="rId3" Type="http://schemas.openxmlformats.org/officeDocument/2006/relationships/image" Target="../media/image54.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35.xml"/><Relationship Id="rId3" Type="http://schemas.openxmlformats.org/officeDocument/2006/relationships/image" Target="../media/image54.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38.xml"/><Relationship Id="rId3" Type="http://schemas.openxmlformats.org/officeDocument/2006/relationships/image" Target="../media/image4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4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4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4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50.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4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48.xml"/><Relationship Id="rId3" Type="http://schemas.openxmlformats.org/officeDocument/2006/relationships/image" Target="../media/image4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5.xml"/><Relationship Id="rId3" Type="http://schemas.openxmlformats.org/officeDocument/2006/relationships/image" Target="../media/image9.jpg"/><Relationship Id="rId4" Type="http://schemas.openxmlformats.org/officeDocument/2006/relationships/image" Target="../media/image29.png"/><Relationship Id="rId5" Type="http://schemas.openxmlformats.org/officeDocument/2006/relationships/hyperlink" Target="http://www.youtube.com/watch?v=mCwGp-CHg7E" TargetMode="External"/><Relationship Id="rId6" Type="http://schemas.openxmlformats.org/officeDocument/2006/relationships/image" Target="../media/image24.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4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4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4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6.xml"/><Relationship Id="rId3" Type="http://schemas.openxmlformats.org/officeDocument/2006/relationships/image" Target="../media/image44.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7.xml"/><Relationship Id="rId3" Type="http://schemas.openxmlformats.org/officeDocument/2006/relationships/comments" Target="../comments/comment1.xml"/><Relationship Id="rId4" Type="http://schemas.openxmlformats.org/officeDocument/2006/relationships/image" Target="../media/image51.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4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6.xml"/><Relationship Id="rId3" Type="http://schemas.openxmlformats.org/officeDocument/2006/relationships/hyperlink" Target="https://schoolguide.casel.org/resource/three-signature-sel-practices-for-adult-learning/" TargetMode="External"/><Relationship Id="rId4" Type="http://schemas.openxmlformats.org/officeDocument/2006/relationships/image" Target="../media/image9.jpg"/><Relationship Id="rId5" Type="http://schemas.openxmlformats.org/officeDocument/2006/relationships/image" Target="../media/image3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1.xml"/><Relationship Id="rId3" Type="http://schemas.openxmlformats.org/officeDocument/2006/relationships/image" Target="../media/image52.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7.xml"/><Relationship Id="rId3" Type="http://schemas.openxmlformats.org/officeDocument/2006/relationships/image" Target="../media/image9.jp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8.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5" name="Shape 835"/>
        <p:cNvGrpSpPr/>
        <p:nvPr/>
      </p:nvGrpSpPr>
      <p:grpSpPr>
        <a:xfrm>
          <a:off x="0" y="0"/>
          <a:ext cx="0" cy="0"/>
          <a:chOff x="0" y="0"/>
          <a:chExt cx="0" cy="0"/>
        </a:xfrm>
      </p:grpSpPr>
      <p:sp>
        <p:nvSpPr>
          <p:cNvPr id="836" name="Google Shape;836;p72"/>
          <p:cNvSpPr/>
          <p:nvPr/>
        </p:nvSpPr>
        <p:spPr>
          <a:xfrm>
            <a:off x="0" y="9258300"/>
            <a:ext cx="11538000" cy="46800"/>
          </a:xfrm>
          <a:prstGeom prst="rect">
            <a:avLst/>
          </a:prstGeom>
          <a:solidFill>
            <a:schemeClr val="lt2"/>
          </a:solidFill>
          <a:ln cap="flat" cmpd="sng" w="762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37" name="Google Shape;837;p72"/>
          <p:cNvPicPr preferRelativeResize="0"/>
          <p:nvPr/>
        </p:nvPicPr>
        <p:blipFill rotWithShape="1">
          <a:blip r:embed="rId3">
            <a:alphaModFix/>
          </a:blip>
          <a:srcRect b="0" l="0" r="0" t="0"/>
          <a:stretch/>
        </p:blipFill>
        <p:spPr>
          <a:xfrm>
            <a:off x="12135554" y="7908053"/>
            <a:ext cx="5598636" cy="1686589"/>
          </a:xfrm>
          <a:prstGeom prst="rect">
            <a:avLst/>
          </a:prstGeom>
          <a:noFill/>
          <a:ln>
            <a:noFill/>
          </a:ln>
        </p:spPr>
      </p:pic>
      <p:sp>
        <p:nvSpPr>
          <p:cNvPr id="838" name="Google Shape;838;p72"/>
          <p:cNvSpPr txBox="1"/>
          <p:nvPr/>
        </p:nvSpPr>
        <p:spPr>
          <a:xfrm>
            <a:off x="832325" y="1541700"/>
            <a:ext cx="8881200" cy="72036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lang="en-US" sz="10400">
                <a:solidFill>
                  <a:srgbClr val="050707"/>
                </a:solidFill>
                <a:latin typeface="Raleway Black"/>
                <a:ea typeface="Raleway Black"/>
                <a:cs typeface="Raleway Black"/>
                <a:sym typeface="Raleway Black"/>
              </a:rPr>
              <a:t>Using 3 Signature SEL Practices to Enhance Learning</a:t>
            </a:r>
            <a:endParaRPr/>
          </a:p>
        </p:txBody>
      </p:sp>
      <p:sp>
        <p:nvSpPr>
          <p:cNvPr id="839" name="Google Shape;839;p72"/>
          <p:cNvSpPr txBox="1"/>
          <p:nvPr/>
        </p:nvSpPr>
        <p:spPr>
          <a:xfrm>
            <a:off x="1028700" y="990600"/>
            <a:ext cx="8685300" cy="7758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lang="en-US" sz="2800">
                <a:solidFill>
                  <a:srgbClr val="050707"/>
                </a:solidFill>
                <a:latin typeface="Raleway"/>
                <a:ea typeface="Raleway"/>
                <a:cs typeface="Raleway"/>
                <a:sym typeface="Raleway"/>
              </a:rPr>
              <a:t>California Social and Emotional Learning </a:t>
            </a:r>
            <a:br>
              <a:rPr lang="en-US" sz="2800">
                <a:solidFill>
                  <a:srgbClr val="050707"/>
                </a:solidFill>
                <a:latin typeface="Raleway"/>
                <a:ea typeface="Raleway"/>
                <a:cs typeface="Raleway"/>
                <a:sym typeface="Raleway"/>
              </a:rPr>
            </a:br>
            <a:endParaRPr/>
          </a:p>
        </p:txBody>
      </p:sp>
      <p:grpSp>
        <p:nvGrpSpPr>
          <p:cNvPr id="840" name="Google Shape;840;p72"/>
          <p:cNvGrpSpPr/>
          <p:nvPr/>
        </p:nvGrpSpPr>
        <p:grpSpPr>
          <a:xfrm>
            <a:off x="10461952" y="1455513"/>
            <a:ext cx="7102145" cy="5750387"/>
            <a:chOff x="0" y="0"/>
            <a:chExt cx="13716000" cy="10058400"/>
          </a:xfrm>
        </p:grpSpPr>
        <p:sp>
          <p:nvSpPr>
            <p:cNvPr id="841" name="Google Shape;841;p72"/>
            <p:cNvSpPr/>
            <p:nvPr/>
          </p:nvSpPr>
          <p:spPr>
            <a:xfrm>
              <a:off x="0" y="0"/>
              <a:ext cx="6858000" cy="5029200"/>
            </a:xfrm>
            <a:prstGeom prst="rect">
              <a:avLst/>
            </a:prstGeom>
            <a:solidFill>
              <a:schemeClr val="lt2">
                <a:alpha val="4941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42" name="Google Shape;842;p72"/>
            <p:cNvSpPr/>
            <p:nvPr/>
          </p:nvSpPr>
          <p:spPr>
            <a:xfrm>
              <a:off x="0" y="5029200"/>
              <a:ext cx="6858000" cy="5029200"/>
            </a:xfrm>
            <a:prstGeom prst="rect">
              <a:avLst/>
            </a:prstGeom>
            <a:solidFill>
              <a:schemeClr val="accent4">
                <a:alpha val="4941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43" name="Google Shape;843;p72"/>
            <p:cNvSpPr/>
            <p:nvPr/>
          </p:nvSpPr>
          <p:spPr>
            <a:xfrm>
              <a:off x="6858000" y="5029200"/>
              <a:ext cx="6858000" cy="5029200"/>
            </a:xfrm>
            <a:prstGeom prst="rect">
              <a:avLst/>
            </a:prstGeom>
            <a:solidFill>
              <a:schemeClr val="accent6">
                <a:alpha val="4941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44" name="Google Shape;844;p72"/>
            <p:cNvSpPr/>
            <p:nvPr/>
          </p:nvSpPr>
          <p:spPr>
            <a:xfrm>
              <a:off x="6858000" y="0"/>
              <a:ext cx="6858000" cy="5029200"/>
            </a:xfrm>
            <a:prstGeom prst="rect">
              <a:avLst/>
            </a:prstGeom>
            <a:solidFill>
              <a:schemeClr val="accent5">
                <a:alpha val="4941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pic>
        <p:nvPicPr>
          <p:cNvPr id="845" name="Google Shape;845;p72"/>
          <p:cNvPicPr preferRelativeResize="0"/>
          <p:nvPr>
            <p:ph idx="2" type="pic"/>
          </p:nvPr>
        </p:nvPicPr>
        <p:blipFill rotWithShape="1">
          <a:blip r:embed="rId4">
            <a:alphaModFix amt="25000"/>
          </a:blip>
          <a:srcRect b="0" l="4906" r="4906" t="0"/>
          <a:stretch/>
        </p:blipFill>
        <p:spPr>
          <a:xfrm>
            <a:off x="10311425" y="4"/>
            <a:ext cx="5899049" cy="866139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0" name="Shape 940"/>
        <p:cNvGrpSpPr/>
        <p:nvPr/>
      </p:nvGrpSpPr>
      <p:grpSpPr>
        <a:xfrm>
          <a:off x="0" y="0"/>
          <a:ext cx="0" cy="0"/>
          <a:chOff x="0" y="0"/>
          <a:chExt cx="0" cy="0"/>
        </a:xfrm>
      </p:grpSpPr>
      <p:pic>
        <p:nvPicPr>
          <p:cNvPr id="941" name="Google Shape;941;p81"/>
          <p:cNvPicPr preferRelativeResize="0"/>
          <p:nvPr/>
        </p:nvPicPr>
        <p:blipFill rotWithShape="1">
          <a:blip r:embed="rId3">
            <a:alphaModFix/>
          </a:blip>
          <a:srcRect b="0" l="0" r="0" t="0"/>
          <a:stretch/>
        </p:blipFill>
        <p:spPr>
          <a:xfrm>
            <a:off x="609600" y="1989145"/>
            <a:ext cx="6261100" cy="6324600"/>
          </a:xfrm>
          <a:prstGeom prst="rect">
            <a:avLst/>
          </a:prstGeom>
          <a:noFill/>
          <a:ln>
            <a:noFill/>
          </a:ln>
        </p:spPr>
      </p:pic>
      <p:sp>
        <p:nvSpPr>
          <p:cNvPr id="942" name="Google Shape;942;p81"/>
          <p:cNvSpPr/>
          <p:nvPr/>
        </p:nvSpPr>
        <p:spPr>
          <a:xfrm>
            <a:off x="10763475" y="1325075"/>
            <a:ext cx="6520500" cy="5068200"/>
          </a:xfrm>
          <a:prstGeom prst="wedgeEllipseCallout">
            <a:avLst>
              <a:gd fmla="val -20833" name="adj1"/>
              <a:gd fmla="val 62500" name="adj2"/>
            </a:avLst>
          </a:prstGeom>
          <a:solidFill>
            <a:schemeClr val="accent1"/>
          </a:solidFill>
          <a:ln cap="flat" cmpd="sng" w="12700">
            <a:solidFill>
              <a:srgbClr val="71112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43" name="Google Shape;943;p81"/>
          <p:cNvSpPr txBox="1"/>
          <p:nvPr>
            <p:ph type="title"/>
          </p:nvPr>
        </p:nvSpPr>
        <p:spPr>
          <a:xfrm>
            <a:off x="319525" y="496050"/>
            <a:ext cx="8676000" cy="1138500"/>
          </a:xfrm>
          <a:prstGeom prst="rect">
            <a:avLst/>
          </a:prstGeom>
          <a:noFill/>
          <a:ln cap="flat" cmpd="sng" w="19050">
            <a:solidFill>
              <a:schemeClr val="accent1"/>
            </a:solidFill>
            <a:prstDash val="solid"/>
            <a:round/>
            <a:headEnd len="sm" w="sm" type="none"/>
            <a:tailEnd len="sm" w="sm" type="none"/>
          </a:ln>
        </p:spPr>
        <p:txBody>
          <a:bodyPr anchorCtr="0" anchor="ctr" bIns="0" lIns="0" spcFirstLastPara="1" rIns="0" wrap="square" tIns="0">
            <a:normAutofit/>
          </a:bodyPr>
          <a:lstStyle/>
          <a:p>
            <a:pPr indent="0" lvl="0" marL="0" rtl="0" algn="l">
              <a:lnSpc>
                <a:spcPct val="90000"/>
              </a:lnSpc>
              <a:spcBef>
                <a:spcPts val="0"/>
              </a:spcBef>
              <a:spcAft>
                <a:spcPts val="0"/>
              </a:spcAft>
              <a:buClr>
                <a:schemeClr val="accent2"/>
              </a:buClr>
              <a:buSzPts val="8000"/>
              <a:buFont typeface="Raleway"/>
              <a:buNone/>
            </a:pPr>
            <a:r>
              <a:rPr lang="en-US">
                <a:solidFill>
                  <a:schemeClr val="accent2"/>
                </a:solidFill>
              </a:rPr>
              <a:t>Welcoming Ritual</a:t>
            </a:r>
            <a:endParaRPr/>
          </a:p>
        </p:txBody>
      </p:sp>
      <p:sp>
        <p:nvSpPr>
          <p:cNvPr id="944" name="Google Shape;944;p81"/>
          <p:cNvSpPr txBox="1"/>
          <p:nvPr>
            <p:ph type="title"/>
          </p:nvPr>
        </p:nvSpPr>
        <p:spPr>
          <a:xfrm>
            <a:off x="10190775" y="7654475"/>
            <a:ext cx="7665900" cy="1188300"/>
          </a:xfrm>
          <a:prstGeom prst="rect">
            <a:avLst/>
          </a:prstGeom>
          <a:solidFill>
            <a:schemeClr val="lt1"/>
          </a:solidFill>
          <a:ln>
            <a:noFill/>
          </a:ln>
        </p:spPr>
        <p:txBody>
          <a:bodyPr anchorCtr="0" anchor="ctr" bIns="0" lIns="0" spcFirstLastPara="1" rIns="0" wrap="square" tIns="0">
            <a:normAutofit/>
          </a:bodyPr>
          <a:lstStyle/>
          <a:p>
            <a:pPr indent="0" lvl="0" marL="0" rtl="0" algn="l">
              <a:lnSpc>
                <a:spcPct val="90000"/>
              </a:lnSpc>
              <a:spcBef>
                <a:spcPts val="0"/>
              </a:spcBef>
              <a:spcAft>
                <a:spcPts val="0"/>
              </a:spcAft>
              <a:buClr>
                <a:schemeClr val="accent2"/>
              </a:buClr>
              <a:buSzPts val="8000"/>
              <a:buFont typeface="Raleway"/>
              <a:buNone/>
            </a:pPr>
            <a:r>
              <a:rPr lang="en-US">
                <a:solidFill>
                  <a:schemeClr val="accent2"/>
                </a:solidFill>
              </a:rPr>
              <a:t>Optimistic Closure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9" name="Shape 949"/>
        <p:cNvGrpSpPr/>
        <p:nvPr/>
      </p:nvGrpSpPr>
      <p:grpSpPr>
        <a:xfrm>
          <a:off x="0" y="0"/>
          <a:ext cx="0" cy="0"/>
          <a:chOff x="0" y="0"/>
          <a:chExt cx="0" cy="0"/>
        </a:xfrm>
      </p:grpSpPr>
      <p:sp>
        <p:nvSpPr>
          <p:cNvPr id="950" name="Google Shape;950;p82"/>
          <p:cNvSpPr txBox="1"/>
          <p:nvPr>
            <p:ph idx="1" type="body"/>
          </p:nvPr>
        </p:nvSpPr>
        <p:spPr>
          <a:xfrm>
            <a:off x="909125" y="2628900"/>
            <a:ext cx="7934700" cy="659700"/>
          </a:xfrm>
          <a:prstGeom prst="rect">
            <a:avLst/>
          </a:prstGeom>
        </p:spPr>
        <p:txBody>
          <a:bodyPr anchorCtr="0" anchor="b" bIns="0" lIns="0" spcFirstLastPara="1" rIns="0" wrap="square" tIns="0">
            <a:noAutofit/>
          </a:bodyPr>
          <a:lstStyle/>
          <a:p>
            <a:pPr indent="0" lvl="0" marL="0" rtl="0" algn="l">
              <a:spcBef>
                <a:spcPts val="1000"/>
              </a:spcBef>
              <a:spcAft>
                <a:spcPts val="0"/>
              </a:spcAft>
              <a:buNone/>
            </a:pPr>
            <a:r>
              <a:rPr lang="en-US">
                <a:latin typeface="Raleway"/>
                <a:ea typeface="Raleway"/>
                <a:cs typeface="Raleway"/>
                <a:sym typeface="Raleway"/>
              </a:rPr>
              <a:t>Welcoming Rituals</a:t>
            </a:r>
            <a:endParaRPr>
              <a:latin typeface="Raleway"/>
              <a:ea typeface="Raleway"/>
              <a:cs typeface="Raleway"/>
              <a:sym typeface="Raleway"/>
            </a:endParaRPr>
          </a:p>
        </p:txBody>
      </p:sp>
      <p:sp>
        <p:nvSpPr>
          <p:cNvPr id="951" name="Google Shape;951;p82"/>
          <p:cNvSpPr txBox="1"/>
          <p:nvPr>
            <p:ph idx="2" type="body"/>
          </p:nvPr>
        </p:nvSpPr>
        <p:spPr>
          <a:xfrm>
            <a:off x="909125" y="3490913"/>
            <a:ext cx="7934700" cy="5527800"/>
          </a:xfrm>
          <a:prstGeom prst="rect">
            <a:avLst/>
          </a:prstGeom>
        </p:spPr>
        <p:txBody>
          <a:bodyPr anchorCtr="0" anchor="t" bIns="0" lIns="0" spcFirstLastPara="1" rIns="0" wrap="square" tIns="0">
            <a:normAutofit fontScale="40000" lnSpcReduction="10000"/>
          </a:bodyPr>
          <a:lstStyle/>
          <a:p>
            <a:pPr indent="0" lvl="0" marL="0" rtl="0" algn="l">
              <a:lnSpc>
                <a:spcPct val="115000"/>
              </a:lnSpc>
              <a:spcBef>
                <a:spcPts val="1000"/>
              </a:spcBef>
              <a:spcAft>
                <a:spcPts val="0"/>
              </a:spcAft>
              <a:buNone/>
            </a:pPr>
            <a:r>
              <a:rPr lang="en-US" sz="7550" u="sng">
                <a:solidFill>
                  <a:schemeClr val="hlink"/>
                </a:solidFill>
                <a:latin typeface="Raleway"/>
                <a:ea typeface="Raleway"/>
                <a:cs typeface="Raleway"/>
                <a:sym typeface="Raleway"/>
                <a:hlinkClick action="ppaction://hlinksldjump" r:id="rId3"/>
              </a:rPr>
              <a:t>Checking In</a:t>
            </a:r>
            <a:br>
              <a:rPr lang="en-US" sz="7550">
                <a:latin typeface="Raleway"/>
                <a:ea typeface="Raleway"/>
                <a:cs typeface="Raleway"/>
                <a:sym typeface="Raleway"/>
              </a:rPr>
            </a:br>
            <a:r>
              <a:rPr lang="en-US" sz="7550" u="sng">
                <a:solidFill>
                  <a:schemeClr val="hlink"/>
                </a:solidFill>
                <a:latin typeface="Raleway"/>
                <a:ea typeface="Raleway"/>
                <a:cs typeface="Raleway"/>
                <a:sym typeface="Raleway"/>
                <a:hlinkClick action="ppaction://hlinksldjump" r:id="rId4"/>
              </a:rPr>
              <a:t>Checking In with a Quote</a:t>
            </a:r>
            <a:br>
              <a:rPr lang="en-US" sz="7550">
                <a:latin typeface="Raleway"/>
                <a:ea typeface="Raleway"/>
                <a:cs typeface="Raleway"/>
                <a:sym typeface="Raleway"/>
              </a:rPr>
            </a:br>
            <a:r>
              <a:rPr lang="en-US" sz="7550" u="sng">
                <a:solidFill>
                  <a:schemeClr val="hlink"/>
                </a:solidFill>
                <a:latin typeface="Raleway"/>
                <a:ea typeface="Raleway"/>
                <a:cs typeface="Raleway"/>
                <a:sym typeface="Raleway"/>
                <a:hlinkClick action="ppaction://hlinksldjump" r:id="rId5"/>
              </a:rPr>
              <a:t>Community Circle</a:t>
            </a:r>
            <a:br>
              <a:rPr lang="en-US" sz="7550">
                <a:latin typeface="Raleway"/>
                <a:ea typeface="Raleway"/>
                <a:cs typeface="Raleway"/>
                <a:sym typeface="Raleway"/>
              </a:rPr>
            </a:br>
            <a:r>
              <a:rPr lang="en-US" sz="7550" u="sng">
                <a:solidFill>
                  <a:schemeClr val="hlink"/>
                </a:solidFill>
                <a:latin typeface="Raleway"/>
                <a:ea typeface="Raleway"/>
                <a:cs typeface="Raleway"/>
                <a:sym typeface="Raleway"/>
                <a:hlinkClick action="ppaction://hlinksldjump" r:id="rId6"/>
              </a:rPr>
              <a:t>Feelings Cloud</a:t>
            </a:r>
            <a:br>
              <a:rPr lang="en-US" sz="7550">
                <a:latin typeface="Raleway"/>
                <a:ea typeface="Raleway"/>
                <a:cs typeface="Raleway"/>
                <a:sym typeface="Raleway"/>
              </a:rPr>
            </a:br>
            <a:r>
              <a:rPr lang="en-US" sz="7550" u="sng">
                <a:solidFill>
                  <a:schemeClr val="hlink"/>
                </a:solidFill>
                <a:latin typeface="Raleway"/>
                <a:ea typeface="Raleway"/>
                <a:cs typeface="Raleway"/>
                <a:sym typeface="Raleway"/>
                <a:hlinkClick r:id="rId7"/>
              </a:rPr>
              <a:t>Focus on Adult SEL</a:t>
            </a:r>
            <a:br>
              <a:rPr lang="en-US" sz="7550">
                <a:latin typeface="Raleway"/>
                <a:ea typeface="Raleway"/>
                <a:cs typeface="Raleway"/>
                <a:sym typeface="Raleway"/>
              </a:rPr>
            </a:br>
            <a:r>
              <a:rPr lang="en-US" sz="7550" u="sng">
                <a:solidFill>
                  <a:schemeClr val="hlink"/>
                </a:solidFill>
                <a:latin typeface="Raleway"/>
                <a:ea typeface="Raleway"/>
                <a:cs typeface="Raleway"/>
                <a:sym typeface="Raleway"/>
                <a:hlinkClick action="ppaction://hlinksldjump" r:id="rId8"/>
              </a:rPr>
              <a:t>Just Breathe</a:t>
            </a:r>
            <a:br>
              <a:rPr lang="en-US" sz="7550">
                <a:latin typeface="Raleway"/>
                <a:ea typeface="Raleway"/>
                <a:cs typeface="Raleway"/>
                <a:sym typeface="Raleway"/>
              </a:rPr>
            </a:br>
            <a:r>
              <a:rPr lang="en-US" sz="7550" u="sng">
                <a:solidFill>
                  <a:schemeClr val="hlink"/>
                </a:solidFill>
                <a:latin typeface="Raleway"/>
                <a:ea typeface="Raleway"/>
                <a:cs typeface="Raleway"/>
                <a:sym typeface="Raleway"/>
                <a:hlinkClick action="ppaction://hlinksldjump" r:id="rId9"/>
              </a:rPr>
              <a:t>Mix and Mingle</a:t>
            </a:r>
            <a:br>
              <a:rPr lang="en-US" sz="7550">
                <a:latin typeface="Raleway"/>
                <a:ea typeface="Raleway"/>
                <a:cs typeface="Raleway"/>
                <a:sym typeface="Raleway"/>
              </a:rPr>
            </a:br>
            <a:r>
              <a:rPr lang="en-US" sz="7550" u="sng">
                <a:solidFill>
                  <a:schemeClr val="accent2"/>
                </a:solidFill>
                <a:latin typeface="Raleway"/>
                <a:ea typeface="Raleway"/>
                <a:cs typeface="Raleway"/>
                <a:sym typeface="Raleway"/>
                <a:hlinkClick action="ppaction://hlinksldjump" r:id="rId10">
                  <a:extLst>
                    <a:ext uri="{A12FA001-AC4F-418D-AE19-62706E023703}">
                      <ahyp:hlinkClr val="tx"/>
                    </a:ext>
                  </a:extLst>
                </a:hlinkClick>
              </a:rPr>
              <a:t>SEL Everyday</a:t>
            </a:r>
            <a:br>
              <a:rPr lang="en-US" sz="7550">
                <a:latin typeface="Raleway"/>
                <a:ea typeface="Raleway"/>
                <a:cs typeface="Raleway"/>
                <a:sym typeface="Raleway"/>
              </a:rPr>
            </a:br>
            <a:r>
              <a:rPr lang="en-US" sz="7550" u="sng">
                <a:solidFill>
                  <a:schemeClr val="hlink"/>
                </a:solidFill>
                <a:latin typeface="Raleway"/>
                <a:ea typeface="Raleway"/>
                <a:cs typeface="Raleway"/>
                <a:sym typeface="Raleway"/>
                <a:hlinkClick action="ppaction://hlinksldjump" r:id="rId11"/>
              </a:rPr>
              <a:t>The Environment Counts</a:t>
            </a:r>
            <a:br>
              <a:rPr lang="en-US" sz="7550">
                <a:latin typeface="Raleway"/>
                <a:ea typeface="Raleway"/>
                <a:cs typeface="Raleway"/>
                <a:sym typeface="Raleway"/>
              </a:rPr>
            </a:br>
            <a:r>
              <a:rPr lang="en-US" sz="7550" u="sng">
                <a:solidFill>
                  <a:schemeClr val="hlink"/>
                </a:solidFill>
                <a:latin typeface="Raleway"/>
                <a:ea typeface="Raleway"/>
                <a:cs typeface="Raleway"/>
                <a:sym typeface="Raleway"/>
                <a:hlinkClick action="ppaction://hlinksldjump" r:id="rId12"/>
              </a:rPr>
              <a:t>Weather: Checking In</a:t>
            </a:r>
            <a:br>
              <a:rPr lang="en-US" sz="7550">
                <a:latin typeface="Raleway"/>
                <a:ea typeface="Raleway"/>
                <a:cs typeface="Raleway"/>
                <a:sym typeface="Raleway"/>
              </a:rPr>
            </a:br>
            <a:r>
              <a:rPr lang="en-US" sz="7550" u="sng">
                <a:solidFill>
                  <a:schemeClr val="hlink"/>
                </a:solidFill>
                <a:latin typeface="Raleway"/>
                <a:ea typeface="Raleway"/>
                <a:cs typeface="Raleway"/>
                <a:sym typeface="Raleway"/>
                <a:hlinkClick action="ppaction://hlinksldjump" r:id="rId13"/>
              </a:rPr>
              <a:t>What’s New</a:t>
            </a:r>
            <a:endParaRPr>
              <a:latin typeface="Raleway"/>
              <a:ea typeface="Raleway"/>
              <a:cs typeface="Raleway"/>
              <a:sym typeface="Raleway"/>
            </a:endParaRPr>
          </a:p>
        </p:txBody>
      </p:sp>
      <p:sp>
        <p:nvSpPr>
          <p:cNvPr id="952" name="Google Shape;952;p82"/>
          <p:cNvSpPr txBox="1"/>
          <p:nvPr>
            <p:ph idx="3" type="body"/>
          </p:nvPr>
        </p:nvSpPr>
        <p:spPr>
          <a:xfrm>
            <a:off x="9829800" y="2628900"/>
            <a:ext cx="7934700" cy="621900"/>
          </a:xfrm>
          <a:prstGeom prst="rect">
            <a:avLst/>
          </a:prstGeom>
        </p:spPr>
        <p:txBody>
          <a:bodyPr anchorCtr="0" anchor="b" bIns="0" lIns="0" spcFirstLastPara="1" rIns="0" wrap="square" tIns="0">
            <a:normAutofit/>
          </a:bodyPr>
          <a:lstStyle/>
          <a:p>
            <a:pPr indent="0" lvl="0" marL="0" rtl="0" algn="l">
              <a:spcBef>
                <a:spcPts val="1000"/>
              </a:spcBef>
              <a:spcAft>
                <a:spcPts val="0"/>
              </a:spcAft>
              <a:buNone/>
            </a:pPr>
            <a:r>
              <a:rPr lang="en-US">
                <a:latin typeface="Raleway"/>
                <a:ea typeface="Raleway"/>
                <a:cs typeface="Raleway"/>
                <a:sym typeface="Raleway"/>
              </a:rPr>
              <a:t>Optimistic Closure</a:t>
            </a:r>
            <a:endParaRPr>
              <a:latin typeface="Raleway"/>
              <a:ea typeface="Raleway"/>
              <a:cs typeface="Raleway"/>
              <a:sym typeface="Raleway"/>
            </a:endParaRPr>
          </a:p>
        </p:txBody>
      </p:sp>
      <p:sp>
        <p:nvSpPr>
          <p:cNvPr id="953" name="Google Shape;953;p82"/>
          <p:cNvSpPr txBox="1"/>
          <p:nvPr>
            <p:ph idx="4" type="body"/>
          </p:nvPr>
        </p:nvSpPr>
        <p:spPr>
          <a:xfrm>
            <a:off x="9829800" y="3506520"/>
            <a:ext cx="7934700" cy="5527800"/>
          </a:xfrm>
          <a:prstGeom prst="rect">
            <a:avLst/>
          </a:prstGeom>
        </p:spPr>
        <p:txBody>
          <a:bodyPr anchorCtr="0" anchor="t" bIns="0" lIns="0" spcFirstLastPara="1" rIns="0" wrap="square" tIns="0">
            <a:noAutofit/>
          </a:bodyPr>
          <a:lstStyle/>
          <a:p>
            <a:pPr indent="0" lvl="0" marL="0" rtl="0" algn="l">
              <a:lnSpc>
                <a:spcPct val="100000"/>
              </a:lnSpc>
              <a:spcBef>
                <a:spcPts val="1000"/>
              </a:spcBef>
              <a:spcAft>
                <a:spcPts val="0"/>
              </a:spcAft>
              <a:buNone/>
            </a:pPr>
            <a:r>
              <a:rPr lang="en-US" sz="3000" u="sng">
                <a:solidFill>
                  <a:schemeClr val="hlink"/>
                </a:solidFill>
                <a:latin typeface="Raleway"/>
                <a:ea typeface="Raleway"/>
                <a:cs typeface="Raleway"/>
                <a:sym typeface="Raleway"/>
                <a:hlinkClick action="ppaction://hlinksldjump" r:id="rId14"/>
              </a:rPr>
              <a:t>Building Trust</a:t>
            </a:r>
            <a:br>
              <a:rPr lang="en-US" sz="3000">
                <a:latin typeface="Raleway"/>
                <a:ea typeface="Raleway"/>
                <a:cs typeface="Raleway"/>
                <a:sym typeface="Raleway"/>
              </a:rPr>
            </a:br>
            <a:r>
              <a:rPr lang="en-US" sz="3000" u="sng">
                <a:solidFill>
                  <a:schemeClr val="hlink"/>
                </a:solidFill>
                <a:latin typeface="Raleway"/>
                <a:ea typeface="Raleway"/>
                <a:cs typeface="Raleway"/>
                <a:sym typeface="Raleway"/>
                <a:hlinkClick action="ppaction://hlinksldjump" r:id="rId15"/>
              </a:rPr>
              <a:t>Gratitude</a:t>
            </a:r>
            <a:br>
              <a:rPr lang="en-US" sz="3000">
                <a:latin typeface="Raleway"/>
                <a:ea typeface="Raleway"/>
                <a:cs typeface="Raleway"/>
                <a:sym typeface="Raleway"/>
              </a:rPr>
            </a:br>
            <a:r>
              <a:rPr lang="en-US" sz="3000" u="sng">
                <a:solidFill>
                  <a:schemeClr val="hlink"/>
                </a:solidFill>
                <a:latin typeface="Raleway"/>
                <a:ea typeface="Raleway"/>
                <a:cs typeface="Raleway"/>
                <a:sym typeface="Raleway"/>
                <a:hlinkClick action="ppaction://hlinksldjump" r:id="rId16"/>
              </a:rPr>
              <a:t>Inside-Outside Circles</a:t>
            </a:r>
            <a:br>
              <a:rPr lang="en-US" sz="3000">
                <a:latin typeface="Raleway"/>
                <a:ea typeface="Raleway"/>
                <a:cs typeface="Raleway"/>
                <a:sym typeface="Raleway"/>
              </a:rPr>
            </a:br>
            <a:r>
              <a:rPr lang="en-US" sz="3000" u="sng">
                <a:solidFill>
                  <a:schemeClr val="hlink"/>
                </a:solidFill>
                <a:latin typeface="Raleway"/>
                <a:ea typeface="Raleway"/>
                <a:cs typeface="Raleway"/>
                <a:sym typeface="Raleway"/>
                <a:hlinkClick action="ppaction://hlinksldjump" r:id="rId17"/>
              </a:rPr>
              <a:t>Intentions</a:t>
            </a:r>
            <a:br>
              <a:rPr lang="en-US" sz="3000">
                <a:latin typeface="Raleway"/>
                <a:ea typeface="Raleway"/>
                <a:cs typeface="Raleway"/>
                <a:sym typeface="Raleway"/>
              </a:rPr>
            </a:br>
            <a:r>
              <a:rPr lang="en-US" sz="3000" u="sng">
                <a:solidFill>
                  <a:schemeClr val="hlink"/>
                </a:solidFill>
                <a:latin typeface="Raleway"/>
                <a:ea typeface="Raleway"/>
                <a:cs typeface="Raleway"/>
                <a:sym typeface="Raleway"/>
                <a:hlinkClick action="ppaction://hlinksldjump" r:id="rId18"/>
              </a:rPr>
              <a:t>Key Takeaways</a:t>
            </a:r>
            <a:br>
              <a:rPr lang="en-US" sz="3000">
                <a:latin typeface="Raleway"/>
                <a:ea typeface="Raleway"/>
                <a:cs typeface="Raleway"/>
                <a:sym typeface="Raleway"/>
              </a:rPr>
            </a:br>
            <a:r>
              <a:rPr lang="en-US" sz="3000" u="sng">
                <a:solidFill>
                  <a:schemeClr val="hlink"/>
                </a:solidFill>
                <a:latin typeface="Raleway"/>
                <a:ea typeface="Raleway"/>
                <a:cs typeface="Raleway"/>
                <a:sym typeface="Raleway"/>
                <a:hlinkClick action="ppaction://hlinksldjump" r:id="rId19"/>
              </a:rPr>
              <a:t>My Next Steps</a:t>
            </a:r>
            <a:br>
              <a:rPr lang="en-US" sz="3000">
                <a:latin typeface="Raleway"/>
                <a:ea typeface="Raleway"/>
                <a:cs typeface="Raleway"/>
                <a:sym typeface="Raleway"/>
              </a:rPr>
            </a:br>
            <a:r>
              <a:rPr lang="en-US" sz="3000" u="sng">
                <a:solidFill>
                  <a:schemeClr val="hlink"/>
                </a:solidFill>
                <a:latin typeface="Raleway"/>
                <a:ea typeface="Raleway"/>
                <a:cs typeface="Raleway"/>
                <a:sym typeface="Raleway"/>
                <a:hlinkClick action="ppaction://hlinksldjump" r:id="rId20"/>
              </a:rPr>
              <a:t>Now I Think….</a:t>
            </a:r>
            <a:endParaRPr sz="3000">
              <a:latin typeface="Raleway"/>
              <a:ea typeface="Raleway"/>
              <a:cs typeface="Raleway"/>
              <a:sym typeface="Raleway"/>
            </a:endParaRPr>
          </a:p>
          <a:p>
            <a:pPr indent="0" lvl="0" marL="0" rtl="0" algn="l">
              <a:lnSpc>
                <a:spcPct val="100000"/>
              </a:lnSpc>
              <a:spcBef>
                <a:spcPts val="1000"/>
              </a:spcBef>
              <a:spcAft>
                <a:spcPts val="0"/>
              </a:spcAft>
              <a:buNone/>
            </a:pPr>
            <a:r>
              <a:rPr lang="en-US" sz="3000" u="sng">
                <a:solidFill>
                  <a:schemeClr val="hlink"/>
                </a:solidFill>
                <a:latin typeface="Raleway"/>
                <a:ea typeface="Raleway"/>
                <a:cs typeface="Raleway"/>
                <a:sym typeface="Raleway"/>
                <a:hlinkClick action="ppaction://hlinksldjump" r:id="rId21"/>
              </a:rPr>
              <a:t>One Word Whip Around</a:t>
            </a:r>
            <a:br>
              <a:rPr lang="en-US" sz="3000">
                <a:latin typeface="Raleway"/>
                <a:ea typeface="Raleway"/>
                <a:cs typeface="Raleway"/>
                <a:sym typeface="Raleway"/>
              </a:rPr>
            </a:br>
            <a:r>
              <a:rPr lang="en-US" sz="3000" u="sng">
                <a:solidFill>
                  <a:schemeClr val="hlink"/>
                </a:solidFill>
                <a:latin typeface="Raleway"/>
                <a:ea typeface="Raleway"/>
                <a:cs typeface="Raleway"/>
                <a:sym typeface="Raleway"/>
                <a:hlinkClick action="ppaction://hlinksldjump" r:id="rId22"/>
              </a:rPr>
              <a:t>Six Months</a:t>
            </a:r>
            <a:br>
              <a:rPr lang="en-US" sz="3000"/>
            </a:br>
            <a:r>
              <a:rPr lang="en-US" sz="3000" u="sng">
                <a:solidFill>
                  <a:schemeClr val="hlink"/>
                </a:solidFill>
                <a:hlinkClick action="ppaction://hlinksldjump" r:id="rId23"/>
              </a:rPr>
              <a:t>Suit Yourself</a:t>
            </a:r>
            <a:br>
              <a:rPr lang="en-US" sz="3000"/>
            </a:br>
            <a:r>
              <a:rPr lang="en-US" sz="3000" u="sng">
                <a:solidFill>
                  <a:schemeClr val="hlink"/>
                </a:solidFill>
                <a:latin typeface="Raleway"/>
                <a:ea typeface="Raleway"/>
                <a:cs typeface="Raleway"/>
                <a:sym typeface="Raleway"/>
                <a:hlinkClick action="ppaction://hlinksldjump" r:id="rId24"/>
              </a:rPr>
              <a:t>Sum It Up</a:t>
            </a:r>
            <a:endParaRPr sz="3000">
              <a:latin typeface="Raleway"/>
              <a:ea typeface="Raleway"/>
              <a:cs typeface="Raleway"/>
              <a:sym typeface="Raleway"/>
            </a:endParaRPr>
          </a:p>
        </p:txBody>
      </p:sp>
      <p:sp>
        <p:nvSpPr>
          <p:cNvPr id="954" name="Google Shape;954;p82"/>
          <p:cNvSpPr txBox="1"/>
          <p:nvPr>
            <p:ph type="title"/>
          </p:nvPr>
        </p:nvSpPr>
        <p:spPr>
          <a:xfrm>
            <a:off x="876300" y="952499"/>
            <a:ext cx="15659100" cy="9906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rPr b="1" lang="en-US"/>
              <a:t>Menu of Signature Practices</a:t>
            </a:r>
            <a:endParaRPr b="1"/>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8" name="Shape 958"/>
        <p:cNvGrpSpPr/>
        <p:nvPr/>
      </p:nvGrpSpPr>
      <p:grpSpPr>
        <a:xfrm>
          <a:off x="0" y="0"/>
          <a:ext cx="0" cy="0"/>
          <a:chOff x="0" y="0"/>
          <a:chExt cx="0" cy="0"/>
        </a:xfrm>
      </p:grpSpPr>
      <p:sp>
        <p:nvSpPr>
          <p:cNvPr id="959" name="Google Shape;959;p83"/>
          <p:cNvSpPr txBox="1"/>
          <p:nvPr>
            <p:ph idx="1" type="body"/>
          </p:nvPr>
        </p:nvSpPr>
        <p:spPr>
          <a:xfrm>
            <a:off x="7543800" y="5295900"/>
            <a:ext cx="10366200" cy="6858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rgbClr val="7F7F7F"/>
              </a:buClr>
              <a:buSzPts val="4000"/>
              <a:buNone/>
            </a:pPr>
            <a:r>
              <a:rPr lang="en-US"/>
              <a:t>Checking In</a:t>
            </a:r>
            <a:endParaRPr/>
          </a:p>
        </p:txBody>
      </p:sp>
      <p:sp>
        <p:nvSpPr>
          <p:cNvPr id="960" name="Google Shape;960;p83"/>
          <p:cNvSpPr txBox="1"/>
          <p:nvPr>
            <p:ph type="title"/>
          </p:nvPr>
        </p:nvSpPr>
        <p:spPr>
          <a:xfrm>
            <a:off x="7391400" y="3802677"/>
            <a:ext cx="10366200" cy="12678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accent2"/>
              </a:buClr>
              <a:buSzPts val="8000"/>
              <a:buFont typeface="Raleway"/>
              <a:buNone/>
            </a:pPr>
            <a:r>
              <a:rPr lang="en-US">
                <a:solidFill>
                  <a:schemeClr val="accent2"/>
                </a:solidFill>
              </a:rPr>
              <a:t>Welcoming Ritual</a:t>
            </a:r>
            <a:endParaRPr/>
          </a:p>
        </p:txBody>
      </p:sp>
      <p:pic>
        <p:nvPicPr>
          <p:cNvPr id="961" name="Google Shape;961;p83"/>
          <p:cNvPicPr preferRelativeResize="0"/>
          <p:nvPr/>
        </p:nvPicPr>
        <p:blipFill rotWithShape="1">
          <a:blip r:embed="rId3">
            <a:alphaModFix/>
          </a:blip>
          <a:srcRect b="0" l="0" r="0" t="0"/>
          <a:stretch/>
        </p:blipFill>
        <p:spPr>
          <a:xfrm>
            <a:off x="609600" y="1989145"/>
            <a:ext cx="6261100" cy="63246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6" name="Shape 966"/>
        <p:cNvGrpSpPr/>
        <p:nvPr/>
      </p:nvGrpSpPr>
      <p:grpSpPr>
        <a:xfrm>
          <a:off x="0" y="0"/>
          <a:ext cx="0" cy="0"/>
          <a:chOff x="0" y="0"/>
          <a:chExt cx="0" cy="0"/>
        </a:xfrm>
      </p:grpSpPr>
      <p:sp>
        <p:nvSpPr>
          <p:cNvPr id="967" name="Google Shape;967;p84"/>
          <p:cNvSpPr txBox="1"/>
          <p:nvPr/>
        </p:nvSpPr>
        <p:spPr>
          <a:xfrm>
            <a:off x="900900" y="2312200"/>
            <a:ext cx="8064900" cy="6475800"/>
          </a:xfrm>
          <a:prstGeom prst="rect">
            <a:avLst/>
          </a:prstGeom>
          <a:noFill/>
          <a:ln>
            <a:noFill/>
          </a:ln>
        </p:spPr>
        <p:txBody>
          <a:bodyPr anchorCtr="0" anchor="t" bIns="91425" lIns="91425" spcFirstLastPara="1" rIns="91425" wrap="square" tIns="91425">
            <a:spAutoFit/>
          </a:bodyPr>
          <a:lstStyle/>
          <a:p>
            <a:pPr indent="-457200" lvl="1" marL="914400" marR="0" rtl="0" algn="l">
              <a:lnSpc>
                <a:spcPct val="100000"/>
              </a:lnSpc>
              <a:spcBef>
                <a:spcPts val="800"/>
              </a:spcBef>
              <a:spcAft>
                <a:spcPts val="0"/>
              </a:spcAft>
              <a:buClr>
                <a:schemeClr val="dk1"/>
              </a:buClr>
              <a:buSzPts val="3600"/>
              <a:buFont typeface="Raleway"/>
              <a:buChar char="○"/>
            </a:pPr>
            <a:r>
              <a:rPr b="0" i="0" lang="en-US" sz="3600" u="none" cap="none" strike="noStrike">
                <a:solidFill>
                  <a:schemeClr val="dk1"/>
                </a:solidFill>
                <a:latin typeface="Raleway"/>
                <a:ea typeface="Raleway"/>
                <a:cs typeface="Raleway"/>
                <a:sym typeface="Raleway"/>
              </a:rPr>
              <a:t>How are you doing, really?  </a:t>
            </a:r>
            <a:endParaRPr b="0" i="0" sz="3600" u="none" cap="none" strike="noStrike">
              <a:solidFill>
                <a:schemeClr val="dk1"/>
              </a:solidFill>
              <a:latin typeface="Raleway"/>
              <a:ea typeface="Raleway"/>
              <a:cs typeface="Raleway"/>
              <a:sym typeface="Raleway"/>
            </a:endParaRPr>
          </a:p>
          <a:p>
            <a:pPr indent="0" lvl="0" marL="914400" marR="0" rtl="0" algn="l">
              <a:lnSpc>
                <a:spcPct val="100000"/>
              </a:lnSpc>
              <a:spcBef>
                <a:spcPts val="800"/>
              </a:spcBef>
              <a:spcAft>
                <a:spcPts val="0"/>
              </a:spcAft>
              <a:buClr>
                <a:srgbClr val="000000"/>
              </a:buClr>
              <a:buSzPts val="3600"/>
              <a:buFont typeface="Arial"/>
              <a:buNone/>
            </a:pPr>
            <a:r>
              <a:t/>
            </a:r>
            <a:endParaRPr b="0" i="0" sz="3600" u="none" cap="none" strike="noStrike">
              <a:solidFill>
                <a:schemeClr val="dk1"/>
              </a:solidFill>
              <a:latin typeface="Raleway"/>
              <a:ea typeface="Raleway"/>
              <a:cs typeface="Raleway"/>
              <a:sym typeface="Raleway"/>
            </a:endParaRPr>
          </a:p>
          <a:p>
            <a:pPr indent="-457200" lvl="1" marL="914400" marR="0" rtl="0" algn="l">
              <a:lnSpc>
                <a:spcPct val="100000"/>
              </a:lnSpc>
              <a:spcBef>
                <a:spcPts val="800"/>
              </a:spcBef>
              <a:spcAft>
                <a:spcPts val="0"/>
              </a:spcAft>
              <a:buClr>
                <a:schemeClr val="dk1"/>
              </a:buClr>
              <a:buSzPts val="3600"/>
              <a:buFont typeface="Raleway"/>
              <a:buChar char="○"/>
            </a:pPr>
            <a:r>
              <a:rPr b="0" i="0" lang="en-US" sz="3600" u="none" cap="none" strike="noStrike">
                <a:solidFill>
                  <a:schemeClr val="dk1"/>
                </a:solidFill>
                <a:latin typeface="Raleway"/>
                <a:ea typeface="Raleway"/>
                <a:cs typeface="Raleway"/>
                <a:sym typeface="Raleway"/>
              </a:rPr>
              <a:t>What has been a personal and/or professional high this week?</a:t>
            </a:r>
            <a:endParaRPr b="0" i="0" sz="3600" u="none" cap="none" strike="noStrike">
              <a:solidFill>
                <a:schemeClr val="dk1"/>
              </a:solidFill>
              <a:latin typeface="Raleway"/>
              <a:ea typeface="Raleway"/>
              <a:cs typeface="Raleway"/>
              <a:sym typeface="Raleway"/>
            </a:endParaRPr>
          </a:p>
          <a:p>
            <a:pPr indent="0" lvl="0" marL="914400" marR="0" rtl="0" algn="l">
              <a:lnSpc>
                <a:spcPct val="100000"/>
              </a:lnSpc>
              <a:spcBef>
                <a:spcPts val="800"/>
              </a:spcBef>
              <a:spcAft>
                <a:spcPts val="0"/>
              </a:spcAft>
              <a:buClr>
                <a:srgbClr val="000000"/>
              </a:buClr>
              <a:buSzPts val="3600"/>
              <a:buFont typeface="Arial"/>
              <a:buNone/>
            </a:pPr>
            <a:r>
              <a:t/>
            </a:r>
            <a:endParaRPr b="0" i="0" sz="3600" u="none" cap="none" strike="noStrike">
              <a:solidFill>
                <a:schemeClr val="dk1"/>
              </a:solidFill>
              <a:latin typeface="Raleway"/>
              <a:ea typeface="Raleway"/>
              <a:cs typeface="Raleway"/>
              <a:sym typeface="Raleway"/>
            </a:endParaRPr>
          </a:p>
          <a:p>
            <a:pPr indent="-457200" lvl="1" marL="914400" marR="0" rtl="0" algn="l">
              <a:lnSpc>
                <a:spcPct val="100000"/>
              </a:lnSpc>
              <a:spcBef>
                <a:spcPts val="800"/>
              </a:spcBef>
              <a:spcAft>
                <a:spcPts val="0"/>
              </a:spcAft>
              <a:buClr>
                <a:schemeClr val="dk1"/>
              </a:buClr>
              <a:buSzPts val="3600"/>
              <a:buFont typeface="Raleway"/>
              <a:buChar char="○"/>
            </a:pPr>
            <a:r>
              <a:rPr b="0" i="0" lang="en-US" sz="3600" u="none" cap="none" strike="noStrike">
                <a:solidFill>
                  <a:schemeClr val="dk1"/>
                </a:solidFill>
                <a:latin typeface="Raleway"/>
                <a:ea typeface="Raleway"/>
                <a:cs typeface="Raleway"/>
                <a:sym typeface="Raleway"/>
              </a:rPr>
              <a:t>What has been a personal and/or professional low this week?</a:t>
            </a:r>
            <a:endParaRPr b="0" i="0" sz="3600" u="none" cap="none" strike="noStrike">
              <a:solidFill>
                <a:schemeClr val="dk1"/>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2700"/>
              <a:buFont typeface="Arial"/>
              <a:buNone/>
            </a:pPr>
            <a:r>
              <a:t/>
            </a:r>
            <a:endParaRPr b="0" i="0" sz="2700" u="none" cap="none" strike="noStrike">
              <a:solidFill>
                <a:schemeClr val="dk1"/>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2700"/>
              <a:buFont typeface="Arial"/>
              <a:buNone/>
            </a:pPr>
            <a:r>
              <a:t/>
            </a:r>
            <a:endParaRPr b="0" i="0" sz="2700" u="none" cap="none" strike="noStrike">
              <a:solidFill>
                <a:schemeClr val="dk1"/>
              </a:solidFill>
              <a:latin typeface="Raleway"/>
              <a:ea typeface="Raleway"/>
              <a:cs typeface="Raleway"/>
              <a:sym typeface="Raleway"/>
            </a:endParaRPr>
          </a:p>
        </p:txBody>
      </p:sp>
      <p:sp>
        <p:nvSpPr>
          <p:cNvPr id="968" name="Google Shape;968;p84"/>
          <p:cNvSpPr txBox="1"/>
          <p:nvPr>
            <p:ph type="title"/>
          </p:nvPr>
        </p:nvSpPr>
        <p:spPr>
          <a:xfrm>
            <a:off x="411475" y="740675"/>
            <a:ext cx="9258300" cy="18105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2"/>
              </a:buClr>
              <a:buSzPts val="6000"/>
              <a:buFont typeface="Raleway"/>
              <a:buNone/>
            </a:pPr>
            <a:r>
              <a:rPr b="1" lang="en-US"/>
              <a:t>Reflect. Write.</a:t>
            </a:r>
            <a:endParaRPr b="1" sz="48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2" name="Shape 972"/>
        <p:cNvGrpSpPr/>
        <p:nvPr/>
      </p:nvGrpSpPr>
      <p:grpSpPr>
        <a:xfrm>
          <a:off x="0" y="0"/>
          <a:ext cx="0" cy="0"/>
          <a:chOff x="0" y="0"/>
          <a:chExt cx="0" cy="0"/>
        </a:xfrm>
      </p:grpSpPr>
      <p:sp>
        <p:nvSpPr>
          <p:cNvPr id="973" name="Google Shape;973;p85"/>
          <p:cNvSpPr txBox="1"/>
          <p:nvPr>
            <p:ph idx="1" type="body"/>
          </p:nvPr>
        </p:nvSpPr>
        <p:spPr>
          <a:xfrm>
            <a:off x="7543800" y="5295900"/>
            <a:ext cx="10366200" cy="6858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rgbClr val="7F7F7F"/>
              </a:buClr>
              <a:buSzPts val="4000"/>
              <a:buNone/>
            </a:pPr>
            <a:r>
              <a:rPr lang="en-US"/>
              <a:t>Checking In with a Quote</a:t>
            </a:r>
            <a:endParaRPr/>
          </a:p>
        </p:txBody>
      </p:sp>
      <p:sp>
        <p:nvSpPr>
          <p:cNvPr id="974" name="Google Shape;974;p85"/>
          <p:cNvSpPr txBox="1"/>
          <p:nvPr>
            <p:ph type="title"/>
          </p:nvPr>
        </p:nvSpPr>
        <p:spPr>
          <a:xfrm>
            <a:off x="7391400" y="3802677"/>
            <a:ext cx="10366200" cy="12678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accent2"/>
              </a:buClr>
              <a:buSzPts val="8000"/>
              <a:buFont typeface="Raleway"/>
              <a:buNone/>
            </a:pPr>
            <a:r>
              <a:rPr lang="en-US">
                <a:solidFill>
                  <a:schemeClr val="accent2"/>
                </a:solidFill>
              </a:rPr>
              <a:t>Welcoming Ritual</a:t>
            </a:r>
            <a:endParaRPr/>
          </a:p>
        </p:txBody>
      </p:sp>
      <p:pic>
        <p:nvPicPr>
          <p:cNvPr id="975" name="Google Shape;975;p85"/>
          <p:cNvPicPr preferRelativeResize="0"/>
          <p:nvPr/>
        </p:nvPicPr>
        <p:blipFill rotWithShape="1">
          <a:blip r:embed="rId3">
            <a:alphaModFix/>
          </a:blip>
          <a:srcRect b="0" l="0" r="0" t="0"/>
          <a:stretch/>
        </p:blipFill>
        <p:spPr>
          <a:xfrm>
            <a:off x="609600" y="1989145"/>
            <a:ext cx="6261100" cy="63246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0" name="Shape 980"/>
        <p:cNvGrpSpPr/>
        <p:nvPr/>
      </p:nvGrpSpPr>
      <p:grpSpPr>
        <a:xfrm>
          <a:off x="0" y="0"/>
          <a:ext cx="0" cy="0"/>
          <a:chOff x="0" y="0"/>
          <a:chExt cx="0" cy="0"/>
        </a:xfrm>
      </p:grpSpPr>
      <p:sp>
        <p:nvSpPr>
          <p:cNvPr id="981" name="Google Shape;981;p86"/>
          <p:cNvSpPr txBox="1"/>
          <p:nvPr/>
        </p:nvSpPr>
        <p:spPr>
          <a:xfrm>
            <a:off x="2952900" y="1415625"/>
            <a:ext cx="12524700" cy="6936900"/>
          </a:xfrm>
          <a:prstGeom prst="rect">
            <a:avLst/>
          </a:prstGeom>
          <a:solidFill>
            <a:schemeClr val="accent5"/>
          </a:solidFill>
          <a:ln>
            <a:noFill/>
          </a:ln>
        </p:spPr>
        <p:txBody>
          <a:bodyPr anchorCtr="0" anchor="t" bIns="91425" lIns="91425" spcFirstLastPara="1" rIns="91425" wrap="square" tIns="91425">
            <a:spAutoFit/>
          </a:bodyPr>
          <a:lstStyle/>
          <a:p>
            <a:pPr indent="0" lvl="0" marL="457200" marR="0" rtl="0" algn="l">
              <a:lnSpc>
                <a:spcPct val="100000"/>
              </a:lnSpc>
              <a:spcBef>
                <a:spcPts val="0"/>
              </a:spcBef>
              <a:spcAft>
                <a:spcPts val="0"/>
              </a:spcAft>
              <a:buClr>
                <a:srgbClr val="000000"/>
              </a:buClr>
              <a:buSzPts val="7200"/>
              <a:buFont typeface="Arial"/>
              <a:buNone/>
            </a:pPr>
            <a:r>
              <a:rPr b="1" i="1" lang="en-US" sz="7200" u="none" cap="none" strike="noStrike">
                <a:solidFill>
                  <a:schemeClr val="dk1"/>
                </a:solidFill>
                <a:latin typeface="Raleway"/>
                <a:ea typeface="Raleway"/>
                <a:cs typeface="Raleway"/>
                <a:sym typeface="Raleway"/>
              </a:rPr>
              <a:t>“The moment we cease to hold each other, the sea engulfs us and the light goes out.”</a:t>
            </a:r>
            <a:endParaRPr b="1" i="1" sz="7200" u="none" cap="none" strike="noStrike">
              <a:solidFill>
                <a:schemeClr val="dk1"/>
              </a:solidFill>
              <a:latin typeface="Raleway"/>
              <a:ea typeface="Raleway"/>
              <a:cs typeface="Raleway"/>
              <a:sym typeface="Raleway"/>
            </a:endParaRPr>
          </a:p>
          <a:p>
            <a:pPr indent="0" lvl="0" marL="457200" marR="0" rtl="0" algn="l">
              <a:lnSpc>
                <a:spcPct val="100000"/>
              </a:lnSpc>
              <a:spcBef>
                <a:spcPts val="0"/>
              </a:spcBef>
              <a:spcAft>
                <a:spcPts val="0"/>
              </a:spcAft>
              <a:buClr>
                <a:srgbClr val="000000"/>
              </a:buClr>
              <a:buSzPts val="7200"/>
              <a:buFont typeface="Arial"/>
              <a:buNone/>
            </a:pPr>
            <a:r>
              <a:t/>
            </a:r>
            <a:endParaRPr b="1" i="1" sz="7200" u="none" cap="none" strike="noStrike">
              <a:solidFill>
                <a:schemeClr val="dk1"/>
              </a:solidFill>
              <a:latin typeface="Raleway"/>
              <a:ea typeface="Raleway"/>
              <a:cs typeface="Raleway"/>
              <a:sym typeface="Raleway"/>
            </a:endParaRPr>
          </a:p>
          <a:p>
            <a:pPr indent="0" lvl="0" marL="0" marR="0" rtl="0" algn="r">
              <a:lnSpc>
                <a:spcPct val="100000"/>
              </a:lnSpc>
              <a:spcBef>
                <a:spcPts val="800"/>
              </a:spcBef>
              <a:spcAft>
                <a:spcPts val="0"/>
              </a:spcAft>
              <a:buClr>
                <a:srgbClr val="000000"/>
              </a:buClr>
              <a:buSzPts val="7200"/>
              <a:buFont typeface="Arial"/>
              <a:buNone/>
            </a:pPr>
            <a:r>
              <a:rPr b="1" i="1" lang="en-US" sz="7200" u="none" cap="none" strike="noStrike">
                <a:solidFill>
                  <a:schemeClr val="dk1"/>
                </a:solidFill>
                <a:latin typeface="Raleway"/>
                <a:ea typeface="Raleway"/>
                <a:cs typeface="Raleway"/>
                <a:sym typeface="Raleway"/>
              </a:rPr>
              <a:t>  </a:t>
            </a:r>
            <a:r>
              <a:rPr b="1" i="1" lang="en-US" sz="6000" u="none" cap="none" strike="noStrike">
                <a:solidFill>
                  <a:schemeClr val="dk1"/>
                </a:solidFill>
                <a:latin typeface="Raleway"/>
                <a:ea typeface="Raleway"/>
                <a:cs typeface="Raleway"/>
                <a:sym typeface="Raleway"/>
              </a:rPr>
              <a:t>—James Baldwin</a:t>
            </a:r>
            <a:endParaRPr b="1" i="1" sz="6000" u="none" cap="none" strike="noStrike">
              <a:solidFill>
                <a:schemeClr val="dk1"/>
              </a:solidFill>
              <a:latin typeface="Raleway"/>
              <a:ea typeface="Raleway"/>
              <a:cs typeface="Raleway"/>
              <a:sym typeface="Raleway"/>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5" name="Shape 985"/>
        <p:cNvGrpSpPr/>
        <p:nvPr/>
      </p:nvGrpSpPr>
      <p:grpSpPr>
        <a:xfrm>
          <a:off x="0" y="0"/>
          <a:ext cx="0" cy="0"/>
          <a:chOff x="0" y="0"/>
          <a:chExt cx="0" cy="0"/>
        </a:xfrm>
      </p:grpSpPr>
      <p:sp>
        <p:nvSpPr>
          <p:cNvPr id="986" name="Google Shape;986;p87"/>
          <p:cNvSpPr txBox="1"/>
          <p:nvPr>
            <p:ph idx="1" type="body"/>
          </p:nvPr>
        </p:nvSpPr>
        <p:spPr>
          <a:xfrm>
            <a:off x="7543800" y="5295900"/>
            <a:ext cx="10366200" cy="6858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rgbClr val="7F7F7F"/>
              </a:buClr>
              <a:buSzPts val="4000"/>
              <a:buNone/>
            </a:pPr>
            <a:r>
              <a:rPr lang="en-US"/>
              <a:t>Community Circle</a:t>
            </a:r>
            <a:endParaRPr/>
          </a:p>
        </p:txBody>
      </p:sp>
      <p:sp>
        <p:nvSpPr>
          <p:cNvPr id="987" name="Google Shape;987;p87"/>
          <p:cNvSpPr txBox="1"/>
          <p:nvPr>
            <p:ph type="title"/>
          </p:nvPr>
        </p:nvSpPr>
        <p:spPr>
          <a:xfrm>
            <a:off x="7391400" y="3802677"/>
            <a:ext cx="10366200" cy="12678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accent2"/>
              </a:buClr>
              <a:buSzPts val="8000"/>
              <a:buFont typeface="Raleway"/>
              <a:buNone/>
            </a:pPr>
            <a:r>
              <a:rPr lang="en-US">
                <a:solidFill>
                  <a:schemeClr val="accent2"/>
                </a:solidFill>
              </a:rPr>
              <a:t>Welcoming Ritual</a:t>
            </a:r>
            <a:endParaRPr/>
          </a:p>
        </p:txBody>
      </p:sp>
      <p:pic>
        <p:nvPicPr>
          <p:cNvPr id="988" name="Google Shape;988;p87"/>
          <p:cNvPicPr preferRelativeResize="0"/>
          <p:nvPr/>
        </p:nvPicPr>
        <p:blipFill rotWithShape="1">
          <a:blip r:embed="rId3">
            <a:alphaModFix/>
          </a:blip>
          <a:srcRect b="0" l="0" r="0" t="0"/>
          <a:stretch/>
        </p:blipFill>
        <p:spPr>
          <a:xfrm>
            <a:off x="609600" y="1989145"/>
            <a:ext cx="6261100" cy="63246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3" name="Shape 993"/>
        <p:cNvGrpSpPr/>
        <p:nvPr/>
      </p:nvGrpSpPr>
      <p:grpSpPr>
        <a:xfrm>
          <a:off x="0" y="0"/>
          <a:ext cx="0" cy="0"/>
          <a:chOff x="0" y="0"/>
          <a:chExt cx="0" cy="0"/>
        </a:xfrm>
      </p:grpSpPr>
      <p:sp>
        <p:nvSpPr>
          <p:cNvPr id="994" name="Google Shape;994;p88"/>
          <p:cNvSpPr txBox="1"/>
          <p:nvPr>
            <p:ph idx="1" type="body"/>
          </p:nvPr>
        </p:nvSpPr>
        <p:spPr>
          <a:xfrm>
            <a:off x="205750" y="2628900"/>
            <a:ext cx="9258300" cy="6597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3200"/>
              <a:buNone/>
            </a:pPr>
            <a:r>
              <a:rPr lang="en-US" sz="4800">
                <a:solidFill>
                  <a:schemeClr val="dk1"/>
                </a:solidFill>
                <a:latin typeface="Raleway"/>
                <a:ea typeface="Raleway"/>
                <a:cs typeface="Raleway"/>
                <a:sym typeface="Raleway"/>
              </a:rPr>
              <a:t>Ways of being that will serve us:</a:t>
            </a:r>
            <a:endParaRPr sz="4800">
              <a:solidFill>
                <a:schemeClr val="dk1"/>
              </a:solidFill>
              <a:latin typeface="Raleway"/>
              <a:ea typeface="Raleway"/>
              <a:cs typeface="Raleway"/>
              <a:sym typeface="Raleway"/>
            </a:endParaRPr>
          </a:p>
          <a:p>
            <a:pPr indent="0" lvl="0" marL="914400" rtl="0" algn="l">
              <a:lnSpc>
                <a:spcPct val="115000"/>
              </a:lnSpc>
              <a:spcBef>
                <a:spcPts val="0"/>
              </a:spcBef>
              <a:spcAft>
                <a:spcPts val="0"/>
              </a:spcAft>
              <a:buSzPts val="3200"/>
              <a:buNone/>
            </a:pPr>
            <a:r>
              <a:t/>
            </a:r>
            <a:endParaRPr sz="1200">
              <a:latin typeface="Raleway"/>
              <a:ea typeface="Raleway"/>
              <a:cs typeface="Raleway"/>
              <a:sym typeface="Raleway"/>
            </a:endParaRPr>
          </a:p>
          <a:p>
            <a:pPr indent="-533400" lvl="1" marL="914400" rtl="0" algn="l">
              <a:lnSpc>
                <a:spcPct val="115000"/>
              </a:lnSpc>
              <a:spcBef>
                <a:spcPts val="0"/>
              </a:spcBef>
              <a:spcAft>
                <a:spcPts val="0"/>
              </a:spcAft>
              <a:buSzPts val="4800"/>
              <a:buFont typeface="Raleway"/>
              <a:buChar char="○"/>
            </a:pPr>
            <a:r>
              <a:rPr lang="en-US" sz="4800">
                <a:latin typeface="Raleway"/>
                <a:ea typeface="Raleway"/>
                <a:cs typeface="Raleway"/>
                <a:sym typeface="Raleway"/>
              </a:rPr>
              <a:t>Speak from the heart</a:t>
            </a:r>
            <a:endParaRPr sz="4800">
              <a:latin typeface="Raleway"/>
              <a:ea typeface="Raleway"/>
              <a:cs typeface="Raleway"/>
              <a:sym typeface="Raleway"/>
            </a:endParaRPr>
          </a:p>
          <a:p>
            <a:pPr indent="0" lvl="0" marL="914400" rtl="0" algn="l">
              <a:lnSpc>
                <a:spcPct val="115000"/>
              </a:lnSpc>
              <a:spcBef>
                <a:spcPts val="0"/>
              </a:spcBef>
              <a:spcAft>
                <a:spcPts val="0"/>
              </a:spcAft>
              <a:buSzPts val="3200"/>
              <a:buNone/>
            </a:pPr>
            <a:r>
              <a:t/>
            </a:r>
            <a:endParaRPr sz="4800">
              <a:latin typeface="Raleway"/>
              <a:ea typeface="Raleway"/>
              <a:cs typeface="Raleway"/>
              <a:sym typeface="Raleway"/>
            </a:endParaRPr>
          </a:p>
          <a:p>
            <a:pPr indent="-533400" lvl="1" marL="914400" rtl="0" algn="l">
              <a:lnSpc>
                <a:spcPct val="115000"/>
              </a:lnSpc>
              <a:spcBef>
                <a:spcPts val="0"/>
              </a:spcBef>
              <a:spcAft>
                <a:spcPts val="0"/>
              </a:spcAft>
              <a:buSzPts val="4800"/>
              <a:buFont typeface="Raleway"/>
              <a:buChar char="○"/>
            </a:pPr>
            <a:r>
              <a:rPr lang="en-US" sz="4800">
                <a:latin typeface="Raleway"/>
                <a:ea typeface="Raleway"/>
                <a:cs typeface="Raleway"/>
                <a:sym typeface="Raleway"/>
              </a:rPr>
              <a:t>Listen Deeply</a:t>
            </a:r>
            <a:endParaRPr sz="4800">
              <a:latin typeface="Raleway"/>
              <a:ea typeface="Raleway"/>
              <a:cs typeface="Raleway"/>
              <a:sym typeface="Raleway"/>
            </a:endParaRPr>
          </a:p>
          <a:p>
            <a:pPr indent="0" lvl="0" marL="914400" rtl="0" algn="l">
              <a:lnSpc>
                <a:spcPct val="115000"/>
              </a:lnSpc>
              <a:spcBef>
                <a:spcPts val="0"/>
              </a:spcBef>
              <a:spcAft>
                <a:spcPts val="0"/>
              </a:spcAft>
              <a:buSzPts val="3200"/>
              <a:buNone/>
            </a:pPr>
            <a:r>
              <a:t/>
            </a:r>
            <a:endParaRPr sz="4800">
              <a:latin typeface="Raleway"/>
              <a:ea typeface="Raleway"/>
              <a:cs typeface="Raleway"/>
              <a:sym typeface="Raleway"/>
            </a:endParaRPr>
          </a:p>
          <a:p>
            <a:pPr indent="-533400" lvl="1" marL="914400" rtl="0" algn="l">
              <a:lnSpc>
                <a:spcPct val="115000"/>
              </a:lnSpc>
              <a:spcBef>
                <a:spcPts val="0"/>
              </a:spcBef>
              <a:spcAft>
                <a:spcPts val="0"/>
              </a:spcAft>
              <a:buSzPts val="4800"/>
              <a:buFont typeface="Raleway"/>
              <a:buChar char="○"/>
            </a:pPr>
            <a:r>
              <a:rPr lang="en-US" sz="4800">
                <a:latin typeface="Raleway"/>
                <a:ea typeface="Raleway"/>
                <a:cs typeface="Raleway"/>
                <a:sym typeface="Raleway"/>
              </a:rPr>
              <a:t>Honor differences and commonalities</a:t>
            </a:r>
            <a:endParaRPr sz="4800">
              <a:latin typeface="Raleway"/>
              <a:ea typeface="Raleway"/>
              <a:cs typeface="Raleway"/>
              <a:sym typeface="Raleway"/>
            </a:endParaRPr>
          </a:p>
          <a:p>
            <a:pPr indent="0" lvl="0" marL="0" rtl="0" algn="l">
              <a:lnSpc>
                <a:spcPct val="90000"/>
              </a:lnSpc>
              <a:spcBef>
                <a:spcPts val="0"/>
              </a:spcBef>
              <a:spcAft>
                <a:spcPts val="0"/>
              </a:spcAft>
              <a:buClr>
                <a:srgbClr val="7F7F7F"/>
              </a:buClr>
              <a:buSzPts val="4800"/>
              <a:buNone/>
            </a:pPr>
            <a:r>
              <a:t/>
            </a:r>
            <a:endParaRPr/>
          </a:p>
        </p:txBody>
      </p:sp>
      <p:sp>
        <p:nvSpPr>
          <p:cNvPr id="995" name="Google Shape;995;p88"/>
          <p:cNvSpPr txBox="1"/>
          <p:nvPr>
            <p:ph type="title"/>
          </p:nvPr>
        </p:nvSpPr>
        <p:spPr>
          <a:xfrm>
            <a:off x="876300" y="952499"/>
            <a:ext cx="8267700" cy="9906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2"/>
              </a:buClr>
              <a:buSzPts val="6000"/>
              <a:buFont typeface="Raleway"/>
              <a:buNone/>
            </a:pPr>
            <a:r>
              <a:rPr b="1" lang="en-US"/>
              <a:t>Community Circle </a:t>
            </a:r>
            <a:endParaRPr b="1"/>
          </a:p>
        </p:txBody>
      </p:sp>
      <p:cxnSp>
        <p:nvCxnSpPr>
          <p:cNvPr id="996" name="Google Shape;996;p88"/>
          <p:cNvCxnSpPr/>
          <p:nvPr/>
        </p:nvCxnSpPr>
        <p:spPr>
          <a:xfrm>
            <a:off x="5257800" y="7429500"/>
            <a:ext cx="685800" cy="0"/>
          </a:xfrm>
          <a:prstGeom prst="straightConnector1">
            <a:avLst/>
          </a:prstGeom>
          <a:noFill/>
          <a:ln cap="flat" cmpd="sng" w="12700">
            <a:solidFill>
              <a:schemeClr val="dk2"/>
            </a:solidFill>
            <a:prstDash val="solid"/>
            <a:miter lim="800000"/>
            <a:headEnd len="sm" w="sm" type="none"/>
            <a:tailEnd len="med" w="med" type="triangle"/>
          </a:ln>
        </p:spPr>
      </p:cxnSp>
      <p:sp>
        <p:nvSpPr>
          <p:cNvPr id="997" name="Google Shape;997;p88"/>
          <p:cNvSpPr txBox="1"/>
          <p:nvPr>
            <p:ph idx="3" type="body"/>
          </p:nvPr>
        </p:nvSpPr>
        <p:spPr>
          <a:xfrm>
            <a:off x="10439400" y="1638306"/>
            <a:ext cx="7325100" cy="73959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1000"/>
              </a:spcBef>
              <a:spcAft>
                <a:spcPts val="0"/>
              </a:spcAft>
              <a:buSzPts val="2400"/>
              <a:buNone/>
            </a:pPr>
            <a:r>
              <a:rPr lang="en-US" sz="4800">
                <a:latin typeface="Raleway"/>
                <a:ea typeface="Raleway"/>
                <a:cs typeface="Raleway"/>
                <a:sym typeface="Raleway"/>
              </a:rPr>
              <a:t>Others?</a:t>
            </a:r>
            <a:endParaRPr sz="4800">
              <a:latin typeface="Raleway"/>
              <a:ea typeface="Raleway"/>
              <a:cs typeface="Raleway"/>
              <a:sym typeface="Raleway"/>
            </a:endParaRPr>
          </a:p>
          <a:p>
            <a:pPr indent="0" lvl="0" marL="0" rtl="0" algn="l">
              <a:lnSpc>
                <a:spcPct val="90000"/>
              </a:lnSpc>
              <a:spcBef>
                <a:spcPts val="1000"/>
              </a:spcBef>
              <a:spcAft>
                <a:spcPts val="0"/>
              </a:spcAft>
              <a:buSzPts val="2400"/>
              <a:buNone/>
            </a:pPr>
            <a:r>
              <a:t/>
            </a:r>
            <a:endParaRPr sz="4800">
              <a:latin typeface="Raleway"/>
              <a:ea typeface="Raleway"/>
              <a:cs typeface="Raleway"/>
              <a:sym typeface="Raleway"/>
            </a:endParaRPr>
          </a:p>
          <a:p>
            <a:pPr indent="0" lvl="0" marL="0" rtl="0" algn="l">
              <a:lnSpc>
                <a:spcPct val="90000"/>
              </a:lnSpc>
              <a:spcBef>
                <a:spcPts val="1000"/>
              </a:spcBef>
              <a:spcAft>
                <a:spcPts val="0"/>
              </a:spcAft>
              <a:buSzPts val="2400"/>
              <a:buNone/>
            </a:pPr>
            <a:r>
              <a:rPr lang="en-US" sz="4800">
                <a:latin typeface="Raleway"/>
                <a:ea typeface="Raleway"/>
                <a:cs typeface="Raleway"/>
                <a:sym typeface="Raleway"/>
              </a:rPr>
              <a:t>•</a:t>
            </a:r>
            <a:endParaRPr sz="4800">
              <a:latin typeface="Raleway"/>
              <a:ea typeface="Raleway"/>
              <a:cs typeface="Raleway"/>
              <a:sym typeface="Raleway"/>
            </a:endParaRPr>
          </a:p>
          <a:p>
            <a:pPr indent="0" lvl="0" marL="0" rtl="0" algn="l">
              <a:lnSpc>
                <a:spcPct val="90000"/>
              </a:lnSpc>
              <a:spcBef>
                <a:spcPts val="1000"/>
              </a:spcBef>
              <a:spcAft>
                <a:spcPts val="0"/>
              </a:spcAft>
              <a:buSzPts val="2400"/>
              <a:buNone/>
            </a:pPr>
            <a:r>
              <a:t/>
            </a:r>
            <a:endParaRPr sz="4800">
              <a:latin typeface="Raleway"/>
              <a:ea typeface="Raleway"/>
              <a:cs typeface="Raleway"/>
              <a:sym typeface="Raleway"/>
            </a:endParaRPr>
          </a:p>
          <a:p>
            <a:pPr indent="0" lvl="0" marL="0" rtl="0" algn="l">
              <a:lnSpc>
                <a:spcPct val="90000"/>
              </a:lnSpc>
              <a:spcBef>
                <a:spcPts val="1000"/>
              </a:spcBef>
              <a:spcAft>
                <a:spcPts val="0"/>
              </a:spcAft>
              <a:buSzPts val="2400"/>
              <a:buNone/>
            </a:pPr>
            <a:r>
              <a:rPr lang="en-US" sz="4800">
                <a:latin typeface="Raleway"/>
                <a:ea typeface="Raleway"/>
                <a:cs typeface="Raleway"/>
                <a:sym typeface="Raleway"/>
              </a:rPr>
              <a:t>•</a:t>
            </a:r>
            <a:endParaRPr sz="4800">
              <a:latin typeface="Raleway"/>
              <a:ea typeface="Raleway"/>
              <a:cs typeface="Raleway"/>
              <a:sym typeface="Raleway"/>
            </a:endParaRPr>
          </a:p>
          <a:p>
            <a:pPr indent="0" lvl="0" marL="0" rtl="0" algn="l">
              <a:lnSpc>
                <a:spcPct val="90000"/>
              </a:lnSpc>
              <a:spcBef>
                <a:spcPts val="1000"/>
              </a:spcBef>
              <a:spcAft>
                <a:spcPts val="0"/>
              </a:spcAft>
              <a:buSzPts val="2400"/>
              <a:buNone/>
            </a:pPr>
            <a:r>
              <a:t/>
            </a:r>
            <a:endParaRPr sz="4800">
              <a:latin typeface="Raleway"/>
              <a:ea typeface="Raleway"/>
              <a:cs typeface="Raleway"/>
              <a:sym typeface="Raleway"/>
            </a:endParaRPr>
          </a:p>
          <a:p>
            <a:pPr indent="0" lvl="0" marL="0" rtl="0" algn="l">
              <a:lnSpc>
                <a:spcPct val="90000"/>
              </a:lnSpc>
              <a:spcBef>
                <a:spcPts val="1000"/>
              </a:spcBef>
              <a:spcAft>
                <a:spcPts val="0"/>
              </a:spcAft>
              <a:buSzPts val="2400"/>
              <a:buNone/>
            </a:pPr>
            <a:r>
              <a:rPr lang="en-US" sz="4800">
                <a:latin typeface="Raleway"/>
                <a:ea typeface="Raleway"/>
                <a:cs typeface="Raleway"/>
                <a:sym typeface="Raleway"/>
              </a:rPr>
              <a:t>•</a:t>
            </a:r>
            <a:endParaRPr sz="4800">
              <a:latin typeface="Raleway"/>
              <a:ea typeface="Raleway"/>
              <a:cs typeface="Raleway"/>
              <a:sym typeface="Raleway"/>
            </a:endParaRPr>
          </a:p>
          <a:p>
            <a:pPr indent="0" lvl="0" marL="0" rtl="0" algn="l">
              <a:lnSpc>
                <a:spcPct val="90000"/>
              </a:lnSpc>
              <a:spcBef>
                <a:spcPts val="1000"/>
              </a:spcBef>
              <a:spcAft>
                <a:spcPts val="0"/>
              </a:spcAft>
              <a:buSzPts val="2400"/>
              <a:buNone/>
            </a:pPr>
            <a:r>
              <a:t/>
            </a:r>
            <a:endParaRPr sz="4800">
              <a:latin typeface="Raleway"/>
              <a:ea typeface="Raleway"/>
              <a:cs typeface="Raleway"/>
              <a:sym typeface="Raleway"/>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2" name="Shape 1002"/>
        <p:cNvGrpSpPr/>
        <p:nvPr/>
      </p:nvGrpSpPr>
      <p:grpSpPr>
        <a:xfrm>
          <a:off x="0" y="0"/>
          <a:ext cx="0" cy="0"/>
          <a:chOff x="0" y="0"/>
          <a:chExt cx="0" cy="0"/>
        </a:xfrm>
      </p:grpSpPr>
      <p:sp>
        <p:nvSpPr>
          <p:cNvPr id="1003" name="Google Shape;1003;p89"/>
          <p:cNvSpPr txBox="1"/>
          <p:nvPr>
            <p:ph idx="1" type="body"/>
          </p:nvPr>
        </p:nvSpPr>
        <p:spPr>
          <a:xfrm>
            <a:off x="1521175" y="2674650"/>
            <a:ext cx="14495700" cy="5945400"/>
          </a:xfrm>
          <a:prstGeom prst="rect">
            <a:avLst/>
          </a:prstGeom>
          <a:noFill/>
          <a:ln>
            <a:noFill/>
          </a:ln>
        </p:spPr>
        <p:txBody>
          <a:bodyPr anchorCtr="0" anchor="t" bIns="0" lIns="0" spcFirstLastPara="1" rIns="0" wrap="square" tIns="0">
            <a:normAutofit/>
          </a:bodyPr>
          <a:lstStyle/>
          <a:p>
            <a:pPr indent="-457200" lvl="1" marL="914400" rtl="0" algn="l">
              <a:lnSpc>
                <a:spcPct val="115000"/>
              </a:lnSpc>
              <a:spcBef>
                <a:spcPts val="0"/>
              </a:spcBef>
              <a:spcAft>
                <a:spcPts val="0"/>
              </a:spcAft>
              <a:buSzPts val="3600"/>
              <a:buFont typeface="Raleway"/>
              <a:buChar char="○"/>
            </a:pPr>
            <a:r>
              <a:rPr lang="en-US" sz="3600">
                <a:latin typeface="Raleway"/>
                <a:ea typeface="Raleway"/>
                <a:cs typeface="Raleway"/>
                <a:sym typeface="Raleway"/>
              </a:rPr>
              <a:t>Round #1: </a:t>
            </a:r>
            <a:r>
              <a:rPr i="1" lang="en-US" sz="3600">
                <a:latin typeface="Raleway"/>
                <a:ea typeface="Raleway"/>
                <a:cs typeface="Raleway"/>
                <a:sym typeface="Raleway"/>
              </a:rPr>
              <a:t>What is one way you support students in identifying and activating their strengths?</a:t>
            </a:r>
            <a:endParaRPr i="1" sz="3600">
              <a:latin typeface="Raleway"/>
              <a:ea typeface="Raleway"/>
              <a:cs typeface="Raleway"/>
              <a:sym typeface="Raleway"/>
            </a:endParaRPr>
          </a:p>
          <a:p>
            <a:pPr indent="0" lvl="0" marL="914400" rtl="0" algn="l">
              <a:lnSpc>
                <a:spcPct val="115000"/>
              </a:lnSpc>
              <a:spcBef>
                <a:spcPts val="0"/>
              </a:spcBef>
              <a:spcAft>
                <a:spcPts val="0"/>
              </a:spcAft>
              <a:buSzPts val="4000"/>
              <a:buNone/>
            </a:pPr>
            <a:r>
              <a:t/>
            </a:r>
            <a:endParaRPr i="1" sz="3600">
              <a:latin typeface="Raleway"/>
              <a:ea typeface="Raleway"/>
              <a:cs typeface="Raleway"/>
              <a:sym typeface="Raleway"/>
            </a:endParaRPr>
          </a:p>
          <a:p>
            <a:pPr indent="-457200" lvl="1" marL="914400" rtl="0" algn="l">
              <a:lnSpc>
                <a:spcPct val="115000"/>
              </a:lnSpc>
              <a:spcBef>
                <a:spcPts val="0"/>
              </a:spcBef>
              <a:spcAft>
                <a:spcPts val="0"/>
              </a:spcAft>
              <a:buSzPts val="3600"/>
              <a:buFont typeface="Raleway"/>
              <a:buChar char="○"/>
            </a:pPr>
            <a:r>
              <a:rPr lang="en-US" sz="3600">
                <a:latin typeface="Raleway"/>
                <a:ea typeface="Raleway"/>
                <a:cs typeface="Raleway"/>
                <a:sym typeface="Raleway"/>
              </a:rPr>
              <a:t>Round #2: </a:t>
            </a:r>
            <a:r>
              <a:rPr i="1" lang="en-US" sz="3600">
                <a:latin typeface="Raleway"/>
                <a:ea typeface="Raleway"/>
                <a:cs typeface="Raleway"/>
                <a:sym typeface="Raleway"/>
              </a:rPr>
              <a:t>What is one way you help students develop positive relationships with peers?</a:t>
            </a:r>
            <a:endParaRPr i="1" sz="3600">
              <a:latin typeface="Raleway"/>
              <a:ea typeface="Raleway"/>
              <a:cs typeface="Raleway"/>
              <a:sym typeface="Raleway"/>
            </a:endParaRPr>
          </a:p>
          <a:p>
            <a:pPr indent="0" lvl="0" marL="914400" rtl="0" algn="l">
              <a:lnSpc>
                <a:spcPct val="115000"/>
              </a:lnSpc>
              <a:spcBef>
                <a:spcPts val="0"/>
              </a:spcBef>
              <a:spcAft>
                <a:spcPts val="0"/>
              </a:spcAft>
              <a:buSzPts val="4000"/>
              <a:buNone/>
            </a:pPr>
            <a:r>
              <a:t/>
            </a:r>
            <a:endParaRPr i="1" sz="3600">
              <a:latin typeface="Raleway"/>
              <a:ea typeface="Raleway"/>
              <a:cs typeface="Raleway"/>
              <a:sym typeface="Raleway"/>
            </a:endParaRPr>
          </a:p>
          <a:p>
            <a:pPr indent="-457200" lvl="1" marL="914400" rtl="0" algn="l">
              <a:lnSpc>
                <a:spcPct val="115000"/>
              </a:lnSpc>
              <a:spcBef>
                <a:spcPts val="0"/>
              </a:spcBef>
              <a:spcAft>
                <a:spcPts val="0"/>
              </a:spcAft>
              <a:buSzPts val="3600"/>
              <a:buFont typeface="Raleway"/>
              <a:buChar char="○"/>
            </a:pPr>
            <a:r>
              <a:rPr lang="en-US" sz="3600">
                <a:latin typeface="Raleway"/>
                <a:ea typeface="Raleway"/>
                <a:cs typeface="Raleway"/>
                <a:sym typeface="Raleway"/>
              </a:rPr>
              <a:t>Round #3: </a:t>
            </a:r>
            <a:r>
              <a:rPr i="1" lang="en-US" sz="3600">
                <a:latin typeface="Raleway"/>
                <a:ea typeface="Raleway"/>
                <a:cs typeface="Raleway"/>
                <a:sym typeface="Raleway"/>
              </a:rPr>
              <a:t>What is one way you encourage student voice?</a:t>
            </a:r>
            <a:endParaRPr i="1" sz="3600">
              <a:highlight>
                <a:srgbClr val="D9D2E9"/>
              </a:highlight>
              <a:latin typeface="Raleway"/>
              <a:ea typeface="Raleway"/>
              <a:cs typeface="Raleway"/>
              <a:sym typeface="Raleway"/>
            </a:endParaRPr>
          </a:p>
        </p:txBody>
      </p:sp>
      <p:sp>
        <p:nvSpPr>
          <p:cNvPr id="1004" name="Google Shape;1004;p89"/>
          <p:cNvSpPr txBox="1"/>
          <p:nvPr>
            <p:ph type="title"/>
          </p:nvPr>
        </p:nvSpPr>
        <p:spPr>
          <a:xfrm>
            <a:off x="901000" y="1267350"/>
            <a:ext cx="13465800" cy="14073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accent1"/>
              </a:buClr>
              <a:buSzPts val="8000"/>
              <a:buFont typeface="Raleway"/>
              <a:buNone/>
            </a:pPr>
            <a:r>
              <a:rPr b="1" lang="en-US"/>
              <a:t>Community Circle </a:t>
            </a:r>
            <a:endParaRPr b="1"/>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8" name="Shape 1008"/>
        <p:cNvGrpSpPr/>
        <p:nvPr/>
      </p:nvGrpSpPr>
      <p:grpSpPr>
        <a:xfrm>
          <a:off x="0" y="0"/>
          <a:ext cx="0" cy="0"/>
          <a:chOff x="0" y="0"/>
          <a:chExt cx="0" cy="0"/>
        </a:xfrm>
      </p:grpSpPr>
      <p:sp>
        <p:nvSpPr>
          <p:cNvPr id="1009" name="Google Shape;1009;p90"/>
          <p:cNvSpPr txBox="1"/>
          <p:nvPr>
            <p:ph idx="1" type="body"/>
          </p:nvPr>
        </p:nvSpPr>
        <p:spPr>
          <a:xfrm>
            <a:off x="7543800" y="5295900"/>
            <a:ext cx="10366248" cy="6858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rgbClr val="7F7F7F"/>
              </a:buClr>
              <a:buSzPts val="4000"/>
              <a:buNone/>
            </a:pPr>
            <a:r>
              <a:rPr lang="en-US"/>
              <a:t>Feelings Cloud</a:t>
            </a:r>
            <a:endParaRPr/>
          </a:p>
        </p:txBody>
      </p:sp>
      <p:sp>
        <p:nvSpPr>
          <p:cNvPr id="1010" name="Google Shape;1010;p90"/>
          <p:cNvSpPr txBox="1"/>
          <p:nvPr>
            <p:ph type="title"/>
          </p:nvPr>
        </p:nvSpPr>
        <p:spPr>
          <a:xfrm>
            <a:off x="7391400" y="3802677"/>
            <a:ext cx="10366200" cy="14931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accent2"/>
              </a:buClr>
              <a:buSzPts val="8000"/>
              <a:buFont typeface="Raleway"/>
              <a:buNone/>
            </a:pPr>
            <a:r>
              <a:rPr lang="en-US">
                <a:solidFill>
                  <a:schemeClr val="accent2"/>
                </a:solidFill>
              </a:rPr>
              <a:t>Welcoming Ritual</a:t>
            </a:r>
            <a:endParaRPr/>
          </a:p>
        </p:txBody>
      </p:sp>
      <p:pic>
        <p:nvPicPr>
          <p:cNvPr id="1011" name="Google Shape;1011;p90"/>
          <p:cNvPicPr preferRelativeResize="0"/>
          <p:nvPr/>
        </p:nvPicPr>
        <p:blipFill rotWithShape="1">
          <a:blip r:embed="rId3">
            <a:alphaModFix/>
          </a:blip>
          <a:srcRect b="0" l="0" r="0" t="0"/>
          <a:stretch/>
        </p:blipFill>
        <p:spPr>
          <a:xfrm>
            <a:off x="609600" y="1989145"/>
            <a:ext cx="6261100" cy="6324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9" name="Shape 849"/>
        <p:cNvGrpSpPr/>
        <p:nvPr/>
      </p:nvGrpSpPr>
      <p:grpSpPr>
        <a:xfrm>
          <a:off x="0" y="0"/>
          <a:ext cx="0" cy="0"/>
          <a:chOff x="0" y="0"/>
          <a:chExt cx="0" cy="0"/>
        </a:xfrm>
      </p:grpSpPr>
      <p:grpSp>
        <p:nvGrpSpPr>
          <p:cNvPr id="850" name="Google Shape;850;p73"/>
          <p:cNvGrpSpPr/>
          <p:nvPr/>
        </p:nvGrpSpPr>
        <p:grpSpPr>
          <a:xfrm>
            <a:off x="2902318" y="1078706"/>
            <a:ext cx="14357025" cy="8370044"/>
            <a:chOff x="0" y="66675"/>
            <a:chExt cx="19142700" cy="11160058"/>
          </a:xfrm>
        </p:grpSpPr>
        <p:sp>
          <p:nvSpPr>
            <p:cNvPr id="851" name="Google Shape;851;p73"/>
            <p:cNvSpPr txBox="1"/>
            <p:nvPr/>
          </p:nvSpPr>
          <p:spPr>
            <a:xfrm>
              <a:off x="0" y="66675"/>
              <a:ext cx="19142700" cy="52539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Clr>
                  <a:schemeClr val="dk1"/>
                </a:buClr>
                <a:buSzPts val="1100"/>
                <a:buFont typeface="Arial"/>
                <a:buNone/>
              </a:pPr>
              <a:r>
                <a:rPr b="1" lang="en-US" sz="8000">
                  <a:solidFill>
                    <a:schemeClr val="dk1"/>
                  </a:solidFill>
                  <a:latin typeface="Raleway"/>
                  <a:ea typeface="Raleway"/>
                  <a:cs typeface="Raleway"/>
                  <a:sym typeface="Raleway"/>
                </a:rPr>
                <a:t>Intro to 3 Signature Practices</a:t>
              </a:r>
              <a:endParaRPr b="1" sz="8000">
                <a:solidFill>
                  <a:schemeClr val="dk1"/>
                </a:solidFill>
                <a:latin typeface="Raleway"/>
                <a:ea typeface="Raleway"/>
                <a:cs typeface="Raleway"/>
                <a:sym typeface="Raleway"/>
              </a:endParaRPr>
            </a:p>
            <a:p>
              <a:pPr indent="0" lvl="0" marL="0" marR="0" rtl="0" algn="l">
                <a:lnSpc>
                  <a:spcPct val="110000"/>
                </a:lnSpc>
                <a:spcBef>
                  <a:spcPts val="0"/>
                </a:spcBef>
                <a:spcAft>
                  <a:spcPts val="0"/>
                </a:spcAft>
                <a:buClr>
                  <a:schemeClr val="dk1"/>
                </a:buClr>
                <a:buSzPts val="1100"/>
                <a:buFont typeface="Arial"/>
                <a:buNone/>
              </a:pPr>
              <a:r>
                <a:t/>
              </a:r>
              <a:endParaRPr sz="8000">
                <a:solidFill>
                  <a:srgbClr val="9C182C"/>
                </a:solidFill>
                <a:latin typeface="Raleway"/>
                <a:ea typeface="Raleway"/>
                <a:cs typeface="Raleway"/>
                <a:sym typeface="Raleway"/>
              </a:endParaRPr>
            </a:p>
            <a:p>
              <a:pPr indent="0" lvl="0" marL="0" marR="0" rtl="0" algn="l">
                <a:lnSpc>
                  <a:spcPct val="110000"/>
                </a:lnSpc>
                <a:spcBef>
                  <a:spcPts val="0"/>
                </a:spcBef>
                <a:spcAft>
                  <a:spcPts val="0"/>
                </a:spcAft>
                <a:buNone/>
              </a:pPr>
              <a:r>
                <a:t/>
              </a:r>
              <a:endParaRPr sz="8000">
                <a:solidFill>
                  <a:srgbClr val="9C182C"/>
                </a:solidFill>
                <a:latin typeface="Raleway"/>
                <a:ea typeface="Raleway"/>
                <a:cs typeface="Raleway"/>
                <a:sym typeface="Raleway"/>
              </a:endParaRPr>
            </a:p>
          </p:txBody>
        </p:sp>
        <p:sp>
          <p:nvSpPr>
            <p:cNvPr id="852" name="Google Shape;852;p73"/>
            <p:cNvSpPr txBox="1"/>
            <p:nvPr/>
          </p:nvSpPr>
          <p:spPr>
            <a:xfrm>
              <a:off x="0" y="2157433"/>
              <a:ext cx="17574300" cy="9069300"/>
            </a:xfrm>
            <a:prstGeom prst="rect">
              <a:avLst/>
            </a:prstGeom>
            <a:noFill/>
            <a:ln>
              <a:noFill/>
            </a:ln>
          </p:spPr>
          <p:txBody>
            <a:bodyPr anchorCtr="0" anchor="t" bIns="0" lIns="0" spcFirstLastPara="1" rIns="0" wrap="square" tIns="0">
              <a:spAutoFit/>
            </a:bodyPr>
            <a:lstStyle/>
            <a:p>
              <a:pPr indent="0" lvl="0" marL="0" marR="0" rtl="0" algn="l">
                <a:lnSpc>
                  <a:spcPct val="119970"/>
                </a:lnSpc>
                <a:spcBef>
                  <a:spcPts val="0"/>
                </a:spcBef>
                <a:spcAft>
                  <a:spcPts val="0"/>
                </a:spcAft>
                <a:buNone/>
              </a:pPr>
              <a:r>
                <a:rPr lang="en-US" sz="3400">
                  <a:solidFill>
                    <a:srgbClr val="050707"/>
                  </a:solidFill>
                  <a:latin typeface="Raleway"/>
                  <a:ea typeface="Raleway"/>
                  <a:cs typeface="Raleway"/>
                  <a:sym typeface="Raleway"/>
                </a:rPr>
                <a:t>You can promote social and emotional learning and create a more supportive environment by regularly incorporating 3 Signature SEL Practices at your school or site. </a:t>
              </a:r>
              <a:br>
                <a:rPr lang="en-US" sz="3400">
                  <a:solidFill>
                    <a:srgbClr val="050707"/>
                  </a:solidFill>
                  <a:latin typeface="Raleway"/>
                  <a:ea typeface="Raleway"/>
                  <a:cs typeface="Raleway"/>
                  <a:sym typeface="Raleway"/>
                </a:rPr>
              </a:br>
              <a:br>
                <a:rPr lang="en-US" sz="3400">
                  <a:solidFill>
                    <a:srgbClr val="050707"/>
                  </a:solidFill>
                  <a:latin typeface="Raleway"/>
                  <a:ea typeface="Raleway"/>
                  <a:cs typeface="Raleway"/>
                  <a:sym typeface="Raleway"/>
                </a:rPr>
              </a:br>
              <a:r>
                <a:rPr lang="en-US" sz="3400">
                  <a:solidFill>
                    <a:srgbClr val="050707"/>
                  </a:solidFill>
                  <a:latin typeface="Raleway"/>
                  <a:ea typeface="Raleway"/>
                  <a:cs typeface="Raleway"/>
                  <a:sym typeface="Raleway"/>
                </a:rPr>
                <a:t>Intentional and explicit use of the 3 Signature Practices helps to build habits that enhance student and adult SEL skills. </a:t>
              </a:r>
              <a:br>
                <a:rPr lang="en-US" sz="3400">
                  <a:solidFill>
                    <a:srgbClr val="050707"/>
                  </a:solidFill>
                  <a:latin typeface="Raleway"/>
                  <a:ea typeface="Raleway"/>
                  <a:cs typeface="Raleway"/>
                  <a:sym typeface="Raleway"/>
                </a:rPr>
              </a:br>
              <a:br>
                <a:rPr lang="en-US" sz="3400">
                  <a:solidFill>
                    <a:srgbClr val="050707"/>
                  </a:solidFill>
                  <a:latin typeface="Raleway"/>
                  <a:ea typeface="Raleway"/>
                  <a:cs typeface="Raleway"/>
                  <a:sym typeface="Raleway"/>
                </a:rPr>
              </a:br>
              <a:r>
                <a:rPr lang="en-US" sz="3400">
                  <a:solidFill>
                    <a:srgbClr val="050707"/>
                  </a:solidFill>
                  <a:latin typeface="Raleway"/>
                  <a:ea typeface="Raleway"/>
                  <a:cs typeface="Raleway"/>
                  <a:sym typeface="Raleway"/>
                </a:rPr>
                <a:t>While not an SEL curriculum, enacting these simple practices can help people understand and experience some of the key goals of an overall systemic SEL implementation plan.</a:t>
              </a:r>
              <a:endParaRPr sz="3400">
                <a:solidFill>
                  <a:srgbClr val="050707"/>
                </a:solidFill>
                <a:latin typeface="Raleway"/>
                <a:ea typeface="Raleway"/>
                <a:cs typeface="Raleway"/>
                <a:sym typeface="Raleway"/>
              </a:endParaRPr>
            </a:p>
            <a:p>
              <a:pPr indent="0" lvl="0" marL="0" marR="0" rtl="0" algn="l">
                <a:lnSpc>
                  <a:spcPct val="119970"/>
                </a:lnSpc>
                <a:spcBef>
                  <a:spcPts val="0"/>
                </a:spcBef>
                <a:spcAft>
                  <a:spcPts val="0"/>
                </a:spcAft>
                <a:buNone/>
              </a:pPr>
              <a:r>
                <a:t/>
              </a:r>
              <a:endParaRPr sz="3400">
                <a:solidFill>
                  <a:srgbClr val="050707"/>
                </a:solidFill>
                <a:latin typeface="Raleway"/>
                <a:ea typeface="Raleway"/>
                <a:cs typeface="Raleway"/>
                <a:sym typeface="Raleway"/>
              </a:endParaRPr>
            </a:p>
          </p:txBody>
        </p:sp>
      </p:grpSp>
      <p:sp>
        <p:nvSpPr>
          <p:cNvPr id="853" name="Google Shape;853;p73"/>
          <p:cNvSpPr/>
          <p:nvPr/>
        </p:nvSpPr>
        <p:spPr>
          <a:xfrm>
            <a:off x="-522792" y="-198217"/>
            <a:ext cx="2031000" cy="10691700"/>
          </a:xfrm>
          <a:prstGeom prst="rect">
            <a:avLst/>
          </a:prstGeom>
          <a:solidFill>
            <a:srgbClr val="CBE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54" name="Google Shape;854;p73"/>
          <p:cNvPicPr preferRelativeResize="0"/>
          <p:nvPr/>
        </p:nvPicPr>
        <p:blipFill rotWithShape="1">
          <a:blip r:embed="rId3">
            <a:alphaModFix/>
          </a:blip>
          <a:srcRect b="0" l="0" r="0" t="0"/>
          <a:stretch/>
        </p:blipFill>
        <p:spPr>
          <a:xfrm>
            <a:off x="17259300" y="9258300"/>
            <a:ext cx="677390" cy="67739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6" name="Shape 1016"/>
        <p:cNvGrpSpPr/>
        <p:nvPr/>
      </p:nvGrpSpPr>
      <p:grpSpPr>
        <a:xfrm>
          <a:off x="0" y="0"/>
          <a:ext cx="0" cy="0"/>
          <a:chOff x="0" y="0"/>
          <a:chExt cx="0" cy="0"/>
        </a:xfrm>
      </p:grpSpPr>
      <p:sp>
        <p:nvSpPr>
          <p:cNvPr id="1017" name="Google Shape;1017;p91"/>
          <p:cNvSpPr txBox="1"/>
          <p:nvPr/>
        </p:nvSpPr>
        <p:spPr>
          <a:xfrm>
            <a:off x="1093749" y="876300"/>
            <a:ext cx="8039100" cy="754800"/>
          </a:xfrm>
          <a:prstGeom prst="rect">
            <a:avLst/>
          </a:prstGeom>
          <a:noFill/>
          <a:ln>
            <a:noFill/>
          </a:ln>
        </p:spPr>
        <p:txBody>
          <a:bodyPr anchorCtr="0" anchor="t" bIns="0" lIns="0" spcFirstLastPara="1" rIns="0" wrap="square" tIns="0">
            <a:normAutofit/>
          </a:bodyPr>
          <a:lstStyle/>
          <a:p>
            <a:pPr indent="0" lvl="0" marL="0" marR="0" rtl="0" algn="l">
              <a:lnSpc>
                <a:spcPct val="90000"/>
              </a:lnSpc>
              <a:spcBef>
                <a:spcPts val="0"/>
              </a:spcBef>
              <a:spcAft>
                <a:spcPts val="0"/>
              </a:spcAft>
              <a:buClr>
                <a:schemeClr val="accent3"/>
              </a:buClr>
              <a:buSzPts val="5400"/>
              <a:buFont typeface="Raleway"/>
              <a:buNone/>
            </a:pPr>
            <a:r>
              <a:rPr b="1" i="0" lang="en-US" sz="5400" u="none" cap="none" strike="noStrike">
                <a:solidFill>
                  <a:schemeClr val="accent3"/>
                </a:solidFill>
                <a:latin typeface="Raleway"/>
                <a:ea typeface="Raleway"/>
                <a:cs typeface="Raleway"/>
                <a:sym typeface="Raleway"/>
              </a:rPr>
              <a:t>Feelings Cloud</a:t>
            </a:r>
            <a:endParaRPr b="1" i="0" sz="1400" u="none" cap="none" strike="noStrike">
              <a:solidFill>
                <a:srgbClr val="000000"/>
              </a:solidFill>
            </a:endParaRPr>
          </a:p>
        </p:txBody>
      </p:sp>
      <p:cxnSp>
        <p:nvCxnSpPr>
          <p:cNvPr id="1018" name="Google Shape;1018;p91"/>
          <p:cNvCxnSpPr/>
          <p:nvPr/>
        </p:nvCxnSpPr>
        <p:spPr>
          <a:xfrm flipH="1" rot="10800000">
            <a:off x="2122650" y="4128375"/>
            <a:ext cx="14042700" cy="16200"/>
          </a:xfrm>
          <a:prstGeom prst="straightConnector1">
            <a:avLst/>
          </a:prstGeom>
          <a:noFill/>
          <a:ln cap="flat" cmpd="sng" w="38100">
            <a:solidFill>
              <a:srgbClr val="1155CC"/>
            </a:solidFill>
            <a:prstDash val="solid"/>
            <a:round/>
            <a:headEnd len="sm" w="sm" type="none"/>
            <a:tailEnd len="sm" w="sm" type="none"/>
          </a:ln>
        </p:spPr>
      </p:cxnSp>
      <p:sp>
        <p:nvSpPr>
          <p:cNvPr id="1019" name="Google Shape;1019;p91"/>
          <p:cNvSpPr txBox="1"/>
          <p:nvPr/>
        </p:nvSpPr>
        <p:spPr>
          <a:xfrm>
            <a:off x="5124449" y="3051600"/>
            <a:ext cx="8039100" cy="754800"/>
          </a:xfrm>
          <a:prstGeom prst="rect">
            <a:avLst/>
          </a:prstGeom>
          <a:noFill/>
          <a:ln>
            <a:noFill/>
          </a:ln>
        </p:spPr>
        <p:txBody>
          <a:bodyPr anchorCtr="0" anchor="t" bIns="0" lIns="0" spcFirstLastPara="1" rIns="0" wrap="square" tIns="0">
            <a:normAutofit/>
          </a:bodyPr>
          <a:lstStyle/>
          <a:p>
            <a:pPr indent="0" lvl="0" marL="0" marR="0" rtl="0" algn="l">
              <a:lnSpc>
                <a:spcPct val="90000"/>
              </a:lnSpc>
              <a:spcBef>
                <a:spcPts val="0"/>
              </a:spcBef>
              <a:spcAft>
                <a:spcPts val="0"/>
              </a:spcAft>
              <a:buClr>
                <a:schemeClr val="accent3"/>
              </a:buClr>
              <a:buSzPts val="5400"/>
              <a:buFont typeface="Raleway"/>
              <a:buNone/>
            </a:pPr>
            <a:r>
              <a:rPr b="0" i="0" lang="en-US" sz="5400" u="none" cap="none" strike="noStrike">
                <a:solidFill>
                  <a:srgbClr val="000000"/>
                </a:solidFill>
                <a:latin typeface="Raleway"/>
                <a:ea typeface="Raleway"/>
                <a:cs typeface="Raleway"/>
                <a:sym typeface="Raleway"/>
              </a:rPr>
              <a:t>I need “regular” attention</a:t>
            </a:r>
            <a:endParaRPr b="0" i="0" sz="1400" u="none" cap="none" strike="noStrike">
              <a:solidFill>
                <a:srgbClr val="000000"/>
              </a:solidFill>
              <a:latin typeface="Arial"/>
              <a:ea typeface="Arial"/>
              <a:cs typeface="Arial"/>
              <a:sym typeface="Arial"/>
            </a:endParaRPr>
          </a:p>
        </p:txBody>
      </p:sp>
      <p:sp>
        <p:nvSpPr>
          <p:cNvPr id="1020" name="Google Shape;1020;p91"/>
          <p:cNvSpPr txBox="1"/>
          <p:nvPr/>
        </p:nvSpPr>
        <p:spPr>
          <a:xfrm>
            <a:off x="5124449" y="4608250"/>
            <a:ext cx="8039100" cy="754800"/>
          </a:xfrm>
          <a:prstGeom prst="rect">
            <a:avLst/>
          </a:prstGeom>
          <a:noFill/>
          <a:ln>
            <a:noFill/>
          </a:ln>
        </p:spPr>
        <p:txBody>
          <a:bodyPr anchorCtr="0" anchor="t" bIns="0" lIns="0" spcFirstLastPara="1" rIns="0" wrap="square" tIns="0">
            <a:normAutofit/>
          </a:bodyPr>
          <a:lstStyle/>
          <a:p>
            <a:pPr indent="0" lvl="0" marL="0" marR="0" rtl="0" algn="l">
              <a:lnSpc>
                <a:spcPct val="90000"/>
              </a:lnSpc>
              <a:spcBef>
                <a:spcPts val="0"/>
              </a:spcBef>
              <a:spcAft>
                <a:spcPts val="0"/>
              </a:spcAft>
              <a:buClr>
                <a:schemeClr val="accent3"/>
              </a:buClr>
              <a:buSzPts val="5400"/>
              <a:buFont typeface="Raleway"/>
              <a:buNone/>
            </a:pPr>
            <a:r>
              <a:rPr b="0" i="0" lang="en-US" sz="5400" u="none" cap="none" strike="noStrike">
                <a:solidFill>
                  <a:srgbClr val="000000"/>
                </a:solidFill>
                <a:latin typeface="Raleway"/>
                <a:ea typeface="Raleway"/>
                <a:cs typeface="Raleway"/>
                <a:sym typeface="Raleway"/>
              </a:rPr>
              <a:t>I need “special” attention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5" name="Shape 1025"/>
        <p:cNvGrpSpPr/>
        <p:nvPr/>
      </p:nvGrpSpPr>
      <p:grpSpPr>
        <a:xfrm>
          <a:off x="0" y="0"/>
          <a:ext cx="0" cy="0"/>
          <a:chOff x="0" y="0"/>
          <a:chExt cx="0" cy="0"/>
        </a:xfrm>
      </p:grpSpPr>
      <p:sp>
        <p:nvSpPr>
          <p:cNvPr id="1026" name="Google Shape;1026;p92"/>
          <p:cNvSpPr txBox="1"/>
          <p:nvPr>
            <p:ph idx="1" type="body"/>
          </p:nvPr>
        </p:nvSpPr>
        <p:spPr>
          <a:xfrm>
            <a:off x="1219025" y="2101175"/>
            <a:ext cx="15215400" cy="6527700"/>
          </a:xfrm>
          <a:prstGeom prst="rect">
            <a:avLst/>
          </a:prstGeom>
          <a:noFill/>
          <a:ln>
            <a:noFill/>
          </a:ln>
        </p:spPr>
        <p:txBody>
          <a:bodyPr anchorCtr="0" anchor="t" bIns="0" lIns="0" spcFirstLastPara="1" rIns="0" wrap="square" tIns="0">
            <a:normAutofit/>
          </a:bodyPr>
          <a:lstStyle/>
          <a:p>
            <a:pPr indent="-457200" lvl="0" marL="457200" rtl="0" algn="l">
              <a:lnSpc>
                <a:spcPct val="150000"/>
              </a:lnSpc>
              <a:spcBef>
                <a:spcPts val="1000"/>
              </a:spcBef>
              <a:spcAft>
                <a:spcPts val="0"/>
              </a:spcAft>
              <a:buClr>
                <a:srgbClr val="000000"/>
              </a:buClr>
              <a:buSzPts val="3700"/>
              <a:buFont typeface="Raleway"/>
              <a:buChar char="●"/>
            </a:pPr>
            <a:r>
              <a:rPr lang="en-US" sz="3700">
                <a:solidFill>
                  <a:srgbClr val="000000"/>
                </a:solidFill>
                <a:latin typeface="Raleway"/>
                <a:ea typeface="Raleway"/>
                <a:cs typeface="Raleway"/>
                <a:sym typeface="Raleway"/>
              </a:rPr>
              <a:t>What is the emotional weather of the group?</a:t>
            </a:r>
            <a:endParaRPr sz="3700">
              <a:solidFill>
                <a:srgbClr val="000000"/>
              </a:solidFill>
              <a:latin typeface="Raleway"/>
              <a:ea typeface="Raleway"/>
              <a:cs typeface="Raleway"/>
              <a:sym typeface="Raleway"/>
            </a:endParaRPr>
          </a:p>
          <a:p>
            <a:pPr indent="-457200" lvl="0" marL="457200" rtl="0" algn="l">
              <a:lnSpc>
                <a:spcPct val="150000"/>
              </a:lnSpc>
              <a:spcBef>
                <a:spcPts val="0"/>
              </a:spcBef>
              <a:spcAft>
                <a:spcPts val="0"/>
              </a:spcAft>
              <a:buClr>
                <a:srgbClr val="000000"/>
              </a:buClr>
              <a:buSzPts val="3700"/>
              <a:buFont typeface="Raleway"/>
              <a:buChar char="●"/>
            </a:pPr>
            <a:r>
              <a:rPr lang="en-US" sz="3700">
                <a:solidFill>
                  <a:srgbClr val="000000"/>
                </a:solidFill>
                <a:latin typeface="Raleway"/>
                <a:ea typeface="Raleway"/>
                <a:cs typeface="Raleway"/>
                <a:sym typeface="Raleway"/>
              </a:rPr>
              <a:t>What patterns/themes do you notice?</a:t>
            </a:r>
            <a:endParaRPr sz="3700">
              <a:solidFill>
                <a:srgbClr val="000000"/>
              </a:solidFill>
              <a:latin typeface="Raleway"/>
              <a:ea typeface="Raleway"/>
              <a:cs typeface="Raleway"/>
              <a:sym typeface="Raleway"/>
            </a:endParaRPr>
          </a:p>
          <a:p>
            <a:pPr indent="-457200" lvl="0" marL="457200" rtl="0" algn="l">
              <a:lnSpc>
                <a:spcPct val="150000"/>
              </a:lnSpc>
              <a:spcBef>
                <a:spcPts val="0"/>
              </a:spcBef>
              <a:spcAft>
                <a:spcPts val="0"/>
              </a:spcAft>
              <a:buClr>
                <a:srgbClr val="000000"/>
              </a:buClr>
              <a:buSzPts val="3700"/>
              <a:buFont typeface="Raleway"/>
              <a:buChar char="●"/>
            </a:pPr>
            <a:r>
              <a:rPr lang="en-US" sz="3700">
                <a:solidFill>
                  <a:srgbClr val="000000"/>
                </a:solidFill>
                <a:latin typeface="Raleway"/>
                <a:ea typeface="Raleway"/>
                <a:cs typeface="Raleway"/>
                <a:sym typeface="Raleway"/>
              </a:rPr>
              <a:t>How can we support each other?</a:t>
            </a:r>
            <a:endParaRPr sz="3700">
              <a:solidFill>
                <a:srgbClr val="000000"/>
              </a:solidFill>
              <a:latin typeface="Raleway"/>
              <a:ea typeface="Raleway"/>
              <a:cs typeface="Raleway"/>
              <a:sym typeface="Raleway"/>
            </a:endParaRPr>
          </a:p>
          <a:p>
            <a:pPr indent="-457200" lvl="0" marL="457200" rtl="0" algn="l">
              <a:lnSpc>
                <a:spcPct val="150000"/>
              </a:lnSpc>
              <a:spcBef>
                <a:spcPts val="0"/>
              </a:spcBef>
              <a:spcAft>
                <a:spcPts val="0"/>
              </a:spcAft>
              <a:buClr>
                <a:srgbClr val="000000"/>
              </a:buClr>
              <a:buSzPts val="3700"/>
              <a:buFont typeface="Raleway"/>
              <a:buChar char="●"/>
            </a:pPr>
            <a:r>
              <a:rPr lang="en-US" sz="3700">
                <a:solidFill>
                  <a:srgbClr val="000000"/>
                </a:solidFill>
                <a:latin typeface="Raleway"/>
                <a:ea typeface="Raleway"/>
                <a:cs typeface="Raleway"/>
                <a:sym typeface="Raleway"/>
              </a:rPr>
              <a:t>What does this mean for our students?</a:t>
            </a:r>
            <a:endParaRPr sz="3700">
              <a:solidFill>
                <a:srgbClr val="000000"/>
              </a:solidFill>
              <a:latin typeface="Raleway"/>
              <a:ea typeface="Raleway"/>
              <a:cs typeface="Raleway"/>
              <a:sym typeface="Raleway"/>
            </a:endParaRPr>
          </a:p>
          <a:p>
            <a:pPr indent="0" lvl="0" marL="0" rtl="0" algn="l">
              <a:lnSpc>
                <a:spcPct val="150000"/>
              </a:lnSpc>
              <a:spcBef>
                <a:spcPts val="1000"/>
              </a:spcBef>
              <a:spcAft>
                <a:spcPts val="0"/>
              </a:spcAft>
              <a:buSzPts val="2400"/>
              <a:buNone/>
            </a:pPr>
            <a:r>
              <a:t/>
            </a:r>
            <a:endParaRPr sz="3700">
              <a:solidFill>
                <a:srgbClr val="000000"/>
              </a:solidFill>
            </a:endParaRPr>
          </a:p>
          <a:p>
            <a:pPr indent="0" lvl="0" marL="457200" rtl="0" algn="l">
              <a:lnSpc>
                <a:spcPct val="150000"/>
              </a:lnSpc>
              <a:spcBef>
                <a:spcPts val="1000"/>
              </a:spcBef>
              <a:spcAft>
                <a:spcPts val="0"/>
              </a:spcAft>
              <a:buSzPts val="2400"/>
              <a:buNone/>
            </a:pPr>
            <a:r>
              <a:t/>
            </a:r>
            <a:endParaRPr sz="3700">
              <a:solidFill>
                <a:srgbClr val="000000"/>
              </a:solidFill>
            </a:endParaRPr>
          </a:p>
          <a:p>
            <a:pPr indent="0" lvl="0" marL="457200" rtl="0" algn="l">
              <a:lnSpc>
                <a:spcPct val="150000"/>
              </a:lnSpc>
              <a:spcBef>
                <a:spcPts val="1000"/>
              </a:spcBef>
              <a:spcAft>
                <a:spcPts val="0"/>
              </a:spcAft>
              <a:buSzPts val="2400"/>
              <a:buNone/>
            </a:pPr>
            <a:r>
              <a:t/>
            </a:r>
            <a:endParaRPr sz="3700">
              <a:solidFill>
                <a:srgbClr val="000000"/>
              </a:solidFill>
            </a:endParaRPr>
          </a:p>
        </p:txBody>
      </p:sp>
      <p:sp>
        <p:nvSpPr>
          <p:cNvPr id="1027" name="Google Shape;1027;p92"/>
          <p:cNvSpPr txBox="1"/>
          <p:nvPr/>
        </p:nvSpPr>
        <p:spPr>
          <a:xfrm>
            <a:off x="14478000" y="9867900"/>
            <a:ext cx="3437731" cy="2286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sng" cap="none" strike="noStrike">
                <a:solidFill>
                  <a:schemeClr val="lt1"/>
                </a:solidFill>
                <a:latin typeface="Calibri"/>
                <a:ea typeface="Calibri"/>
                <a:cs typeface="Calibri"/>
                <a:sym typeface="Calibri"/>
                <a:hlinkClick r:id="rId3">
                  <a:extLst>
                    <a:ext uri="{A12FA001-AC4F-418D-AE19-62706E023703}">
                      <ahyp:hlinkClr val="tx"/>
                    </a:ext>
                  </a:extLst>
                </a:hlinkClick>
              </a:rPr>
              <a:t>This Photo</a:t>
            </a:r>
            <a:r>
              <a:rPr b="0" i="0" lang="en-US" sz="900" u="none" cap="none" strike="noStrike">
                <a:solidFill>
                  <a:schemeClr val="lt1"/>
                </a:solidFill>
                <a:latin typeface="Calibri"/>
                <a:ea typeface="Calibri"/>
                <a:cs typeface="Calibri"/>
                <a:sym typeface="Calibri"/>
              </a:rPr>
              <a:t> by Unknown Author is licensed under </a:t>
            </a:r>
            <a:r>
              <a:rPr b="0" i="0" lang="en-US" sz="900" u="sng" cap="none" strike="noStrike">
                <a:solidFill>
                  <a:schemeClr val="lt1"/>
                </a:solidFill>
                <a:latin typeface="Calibri"/>
                <a:ea typeface="Calibri"/>
                <a:cs typeface="Calibri"/>
                <a:sym typeface="Calibri"/>
                <a:hlinkClick r:id="rId4">
                  <a:extLst>
                    <a:ext uri="{A12FA001-AC4F-418D-AE19-62706E023703}">
                      <ahyp:hlinkClr val="tx"/>
                    </a:ext>
                  </a:extLst>
                </a:hlinkClick>
              </a:rPr>
              <a:t>CC BY-NC</a:t>
            </a:r>
            <a:endParaRPr b="0" i="0" sz="900" u="none" cap="none" strike="noStrike">
              <a:solidFill>
                <a:schemeClr val="lt1"/>
              </a:solidFill>
              <a:latin typeface="Calibri"/>
              <a:ea typeface="Calibri"/>
              <a:cs typeface="Calibri"/>
              <a:sym typeface="Calibri"/>
            </a:endParaRPr>
          </a:p>
        </p:txBody>
      </p:sp>
      <p:sp>
        <p:nvSpPr>
          <p:cNvPr id="1028" name="Google Shape;1028;p92"/>
          <p:cNvSpPr txBox="1"/>
          <p:nvPr/>
        </p:nvSpPr>
        <p:spPr>
          <a:xfrm>
            <a:off x="1093749" y="876300"/>
            <a:ext cx="8039100" cy="754688"/>
          </a:xfrm>
          <a:prstGeom prst="rect">
            <a:avLst/>
          </a:prstGeom>
          <a:noFill/>
          <a:ln>
            <a:noFill/>
          </a:ln>
        </p:spPr>
        <p:txBody>
          <a:bodyPr anchorCtr="0" anchor="t" bIns="0" lIns="0" spcFirstLastPara="1" rIns="0" wrap="square" tIns="0">
            <a:normAutofit/>
          </a:bodyPr>
          <a:lstStyle/>
          <a:p>
            <a:pPr indent="0" lvl="0" marL="0" marR="0" rtl="0" algn="l">
              <a:lnSpc>
                <a:spcPct val="90000"/>
              </a:lnSpc>
              <a:spcBef>
                <a:spcPts val="0"/>
              </a:spcBef>
              <a:spcAft>
                <a:spcPts val="0"/>
              </a:spcAft>
              <a:buClr>
                <a:schemeClr val="accent3"/>
              </a:buClr>
              <a:buSzPts val="5400"/>
              <a:buFont typeface="Raleway"/>
              <a:buNone/>
            </a:pPr>
            <a:r>
              <a:rPr b="1" i="0" lang="en-US" sz="5400" u="none" cap="none" strike="noStrike">
                <a:solidFill>
                  <a:schemeClr val="accent3"/>
                </a:solidFill>
                <a:latin typeface="Raleway"/>
                <a:ea typeface="Raleway"/>
                <a:cs typeface="Raleway"/>
                <a:sym typeface="Raleway"/>
              </a:rPr>
              <a:t>Debrief</a:t>
            </a:r>
            <a:endParaRPr b="1" i="0" sz="1400" u="none" cap="none" strike="noStrike">
              <a:solidFill>
                <a:srgbClr val="0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2" name="Shape 1032"/>
        <p:cNvGrpSpPr/>
        <p:nvPr/>
      </p:nvGrpSpPr>
      <p:grpSpPr>
        <a:xfrm>
          <a:off x="0" y="0"/>
          <a:ext cx="0" cy="0"/>
          <a:chOff x="0" y="0"/>
          <a:chExt cx="0" cy="0"/>
        </a:xfrm>
      </p:grpSpPr>
      <p:sp>
        <p:nvSpPr>
          <p:cNvPr id="1033" name="Google Shape;1033;p93"/>
          <p:cNvSpPr txBox="1"/>
          <p:nvPr>
            <p:ph idx="1" type="body"/>
          </p:nvPr>
        </p:nvSpPr>
        <p:spPr>
          <a:xfrm>
            <a:off x="7543800" y="5295900"/>
            <a:ext cx="10366200" cy="6858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rgbClr val="7F7F7F"/>
              </a:buClr>
              <a:buSzPts val="4000"/>
              <a:buNone/>
            </a:pPr>
            <a:r>
              <a:rPr lang="en-US"/>
              <a:t>Focus on Adult SEL</a:t>
            </a:r>
            <a:endParaRPr/>
          </a:p>
        </p:txBody>
      </p:sp>
      <p:sp>
        <p:nvSpPr>
          <p:cNvPr id="1034" name="Google Shape;1034;p93"/>
          <p:cNvSpPr txBox="1"/>
          <p:nvPr>
            <p:ph type="title"/>
          </p:nvPr>
        </p:nvSpPr>
        <p:spPr>
          <a:xfrm>
            <a:off x="7391400" y="3802677"/>
            <a:ext cx="10366200" cy="12678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accent2"/>
              </a:buClr>
              <a:buSzPts val="8000"/>
              <a:buFont typeface="Raleway"/>
              <a:buNone/>
            </a:pPr>
            <a:r>
              <a:rPr lang="en-US">
                <a:solidFill>
                  <a:schemeClr val="accent2"/>
                </a:solidFill>
              </a:rPr>
              <a:t>Welcoming Ritual</a:t>
            </a:r>
            <a:endParaRPr/>
          </a:p>
        </p:txBody>
      </p:sp>
      <p:pic>
        <p:nvPicPr>
          <p:cNvPr id="1035" name="Google Shape;1035;p93"/>
          <p:cNvPicPr preferRelativeResize="0"/>
          <p:nvPr/>
        </p:nvPicPr>
        <p:blipFill rotWithShape="1">
          <a:blip r:embed="rId3">
            <a:alphaModFix/>
          </a:blip>
          <a:srcRect b="0" l="0" r="0" t="0"/>
          <a:stretch/>
        </p:blipFill>
        <p:spPr>
          <a:xfrm>
            <a:off x="609600" y="1989145"/>
            <a:ext cx="6261100" cy="63246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0" name="Shape 1040"/>
        <p:cNvGrpSpPr/>
        <p:nvPr/>
      </p:nvGrpSpPr>
      <p:grpSpPr>
        <a:xfrm>
          <a:off x="0" y="0"/>
          <a:ext cx="0" cy="0"/>
          <a:chOff x="0" y="0"/>
          <a:chExt cx="0" cy="0"/>
        </a:xfrm>
      </p:grpSpPr>
      <p:sp>
        <p:nvSpPr>
          <p:cNvPr id="1041" name="Google Shape;1041;p94"/>
          <p:cNvSpPr txBox="1"/>
          <p:nvPr/>
        </p:nvSpPr>
        <p:spPr>
          <a:xfrm>
            <a:off x="964125" y="6910425"/>
            <a:ext cx="7745400" cy="1569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rgbClr val="000000"/>
              </a:solidFill>
              <a:latin typeface="Raleway"/>
              <a:ea typeface="Raleway"/>
              <a:cs typeface="Raleway"/>
              <a:sym typeface="Raleway"/>
            </a:endParaRPr>
          </a:p>
          <a:p>
            <a:pPr indent="-419100" lvl="0" marL="457200" marR="0" rtl="0" algn="l">
              <a:lnSpc>
                <a:spcPct val="100000"/>
              </a:lnSpc>
              <a:spcBef>
                <a:spcPts val="0"/>
              </a:spcBef>
              <a:spcAft>
                <a:spcPts val="0"/>
              </a:spcAft>
              <a:buClr>
                <a:srgbClr val="000000"/>
              </a:buClr>
              <a:buSzPts val="3000"/>
              <a:buFont typeface="Raleway"/>
              <a:buChar char="●"/>
            </a:pPr>
            <a:r>
              <a:rPr b="0" i="0" lang="en-US" sz="3000" u="none" cap="none" strike="noStrike">
                <a:solidFill>
                  <a:srgbClr val="000000"/>
                </a:solidFill>
                <a:latin typeface="Raleway"/>
                <a:ea typeface="Raleway"/>
                <a:cs typeface="Raleway"/>
                <a:sym typeface="Raleway"/>
              </a:rPr>
              <a:t>What did you notice?</a:t>
            </a:r>
            <a:endParaRPr b="0" i="0" sz="3000" u="none" cap="none" strike="noStrike">
              <a:solidFill>
                <a:srgbClr val="000000"/>
              </a:solidFill>
              <a:latin typeface="Raleway"/>
              <a:ea typeface="Raleway"/>
              <a:cs typeface="Raleway"/>
              <a:sym typeface="Raleway"/>
            </a:endParaRPr>
          </a:p>
          <a:p>
            <a:pPr indent="-419100" lvl="0" marL="457200" marR="0" rtl="0" algn="l">
              <a:lnSpc>
                <a:spcPct val="100000"/>
              </a:lnSpc>
              <a:spcBef>
                <a:spcPts val="0"/>
              </a:spcBef>
              <a:spcAft>
                <a:spcPts val="0"/>
              </a:spcAft>
              <a:buClr>
                <a:srgbClr val="000000"/>
              </a:buClr>
              <a:buSzPts val="3000"/>
              <a:buFont typeface="Raleway"/>
              <a:buChar char="●"/>
            </a:pPr>
            <a:r>
              <a:rPr b="0" i="0" lang="en-US" sz="3000" u="none" cap="none" strike="noStrike">
                <a:solidFill>
                  <a:srgbClr val="000000"/>
                </a:solidFill>
                <a:latin typeface="Raleway"/>
                <a:ea typeface="Raleway"/>
                <a:cs typeface="Raleway"/>
                <a:sym typeface="Raleway"/>
              </a:rPr>
              <a:t>What are you wondering?</a:t>
            </a:r>
            <a:endParaRPr b="0" i="0" sz="3000" u="none" cap="none" strike="noStrike">
              <a:solidFill>
                <a:srgbClr val="000000"/>
              </a:solidFill>
              <a:latin typeface="Raleway"/>
              <a:ea typeface="Raleway"/>
              <a:cs typeface="Raleway"/>
              <a:sym typeface="Raleway"/>
            </a:endParaRPr>
          </a:p>
        </p:txBody>
      </p:sp>
      <p:sp>
        <p:nvSpPr>
          <p:cNvPr id="1042" name="Google Shape;1042;p94"/>
          <p:cNvSpPr txBox="1"/>
          <p:nvPr>
            <p:ph type="title"/>
          </p:nvPr>
        </p:nvSpPr>
        <p:spPr>
          <a:xfrm>
            <a:off x="10129075" y="576150"/>
            <a:ext cx="6328800" cy="2774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2"/>
              </a:buClr>
              <a:buSzPts val="6000"/>
              <a:buFont typeface="Raleway"/>
              <a:buNone/>
            </a:pPr>
            <a:r>
              <a:rPr b="1" lang="en-US" sz="4800">
                <a:solidFill>
                  <a:schemeClr val="dk1"/>
                </a:solidFill>
              </a:rPr>
              <a:t>Entry Points </a:t>
            </a:r>
            <a:endParaRPr b="1" sz="4800">
              <a:solidFill>
                <a:schemeClr val="dk1"/>
              </a:solidFill>
            </a:endParaRPr>
          </a:p>
          <a:p>
            <a:pPr indent="0" lvl="0" marL="0" rtl="0" algn="l">
              <a:lnSpc>
                <a:spcPct val="90000"/>
              </a:lnSpc>
              <a:spcBef>
                <a:spcPts val="0"/>
              </a:spcBef>
              <a:spcAft>
                <a:spcPts val="0"/>
              </a:spcAft>
              <a:buClr>
                <a:schemeClr val="dk2"/>
              </a:buClr>
              <a:buSzPts val="6000"/>
              <a:buFont typeface="Raleway"/>
              <a:buNone/>
            </a:pPr>
            <a:r>
              <a:rPr lang="en-US" sz="3600">
                <a:solidFill>
                  <a:schemeClr val="dk1"/>
                </a:solidFill>
              </a:rPr>
              <a:t>Strengthening, Relationships, Collaboration, School Climate, Well-being </a:t>
            </a:r>
            <a:r>
              <a:rPr b="1" lang="en-US" sz="3600">
                <a:solidFill>
                  <a:schemeClr val="dk1"/>
                </a:solidFill>
              </a:rPr>
              <a:t>and </a:t>
            </a:r>
            <a:r>
              <a:rPr lang="en-US" sz="3600">
                <a:solidFill>
                  <a:schemeClr val="dk1"/>
                </a:solidFill>
              </a:rPr>
              <a:t>Effective Teaching with SEL </a:t>
            </a:r>
            <a:endParaRPr sz="3600">
              <a:solidFill>
                <a:schemeClr val="dk1"/>
              </a:solidFill>
            </a:endParaRPr>
          </a:p>
        </p:txBody>
      </p:sp>
      <p:sp>
        <p:nvSpPr>
          <p:cNvPr id="1043" name="Google Shape;1043;p94"/>
          <p:cNvSpPr txBox="1"/>
          <p:nvPr/>
        </p:nvSpPr>
        <p:spPr>
          <a:xfrm>
            <a:off x="519075" y="990950"/>
            <a:ext cx="8635500" cy="923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800"/>
              <a:buFont typeface="Arial"/>
              <a:buNone/>
            </a:pPr>
            <a:r>
              <a:rPr b="0" i="0" lang="en-US" sz="4800" u="none" cap="none" strike="noStrike">
                <a:solidFill>
                  <a:schemeClr val="accent1"/>
                </a:solidFill>
                <a:latin typeface="Raleway"/>
                <a:ea typeface="Raleway"/>
                <a:cs typeface="Raleway"/>
                <a:sym typeface="Raleway"/>
              </a:rPr>
              <a:t>Focus on Adult SEL</a:t>
            </a:r>
            <a:endParaRPr b="0" i="0" sz="4800" u="none" cap="none" strike="noStrike">
              <a:solidFill>
                <a:schemeClr val="accent1"/>
              </a:solidFill>
              <a:latin typeface="Raleway"/>
              <a:ea typeface="Raleway"/>
              <a:cs typeface="Raleway"/>
              <a:sym typeface="Raleway"/>
            </a:endParaRPr>
          </a:p>
        </p:txBody>
      </p:sp>
      <p:pic>
        <p:nvPicPr>
          <p:cNvPr id="1044" name="Google Shape;1044;p94"/>
          <p:cNvPicPr preferRelativeResize="0"/>
          <p:nvPr/>
        </p:nvPicPr>
        <p:blipFill rotWithShape="1">
          <a:blip r:embed="rId3">
            <a:alphaModFix/>
          </a:blip>
          <a:srcRect b="0" l="0" r="0" t="0"/>
          <a:stretch/>
        </p:blipFill>
        <p:spPr>
          <a:xfrm>
            <a:off x="964125" y="2748150"/>
            <a:ext cx="7745400" cy="3847526"/>
          </a:xfrm>
          <a:prstGeom prst="rect">
            <a:avLst/>
          </a:prstGeom>
          <a:noFill/>
          <a:ln>
            <a:noFill/>
          </a:ln>
        </p:spPr>
      </p:pic>
      <p:pic>
        <p:nvPicPr>
          <p:cNvPr id="1045" name="Google Shape;1045;p94"/>
          <p:cNvPicPr preferRelativeResize="0"/>
          <p:nvPr/>
        </p:nvPicPr>
        <p:blipFill rotWithShape="1">
          <a:blip r:embed="rId4">
            <a:alphaModFix/>
          </a:blip>
          <a:srcRect b="0" l="0" r="0" t="0"/>
          <a:stretch/>
        </p:blipFill>
        <p:spPr>
          <a:xfrm>
            <a:off x="11032926" y="3671150"/>
            <a:ext cx="5759049" cy="53181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9" name="Shape 1049"/>
        <p:cNvGrpSpPr/>
        <p:nvPr/>
      </p:nvGrpSpPr>
      <p:grpSpPr>
        <a:xfrm>
          <a:off x="0" y="0"/>
          <a:ext cx="0" cy="0"/>
          <a:chOff x="0" y="0"/>
          <a:chExt cx="0" cy="0"/>
        </a:xfrm>
      </p:grpSpPr>
      <p:sp>
        <p:nvSpPr>
          <p:cNvPr id="1050" name="Google Shape;1050;p95"/>
          <p:cNvSpPr txBox="1"/>
          <p:nvPr>
            <p:ph idx="1" type="body"/>
          </p:nvPr>
        </p:nvSpPr>
        <p:spPr>
          <a:xfrm>
            <a:off x="7543800" y="5295900"/>
            <a:ext cx="10366200" cy="6858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rgbClr val="7F7F7F"/>
              </a:buClr>
              <a:buSzPts val="4000"/>
              <a:buNone/>
            </a:pPr>
            <a:r>
              <a:rPr lang="en-US"/>
              <a:t>Just Breathe</a:t>
            </a:r>
            <a:endParaRPr/>
          </a:p>
        </p:txBody>
      </p:sp>
      <p:sp>
        <p:nvSpPr>
          <p:cNvPr id="1051" name="Google Shape;1051;p95"/>
          <p:cNvSpPr txBox="1"/>
          <p:nvPr>
            <p:ph type="title"/>
          </p:nvPr>
        </p:nvSpPr>
        <p:spPr>
          <a:xfrm>
            <a:off x="7391400" y="3802677"/>
            <a:ext cx="10366200" cy="13854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accent2"/>
              </a:buClr>
              <a:buSzPts val="8000"/>
              <a:buFont typeface="Raleway"/>
              <a:buNone/>
            </a:pPr>
            <a:r>
              <a:rPr lang="en-US">
                <a:solidFill>
                  <a:schemeClr val="accent2"/>
                </a:solidFill>
              </a:rPr>
              <a:t>Welcoming Ritual</a:t>
            </a:r>
            <a:endParaRPr/>
          </a:p>
        </p:txBody>
      </p:sp>
      <p:pic>
        <p:nvPicPr>
          <p:cNvPr id="1052" name="Google Shape;1052;p95"/>
          <p:cNvPicPr preferRelativeResize="0"/>
          <p:nvPr/>
        </p:nvPicPr>
        <p:blipFill rotWithShape="1">
          <a:blip r:embed="rId3">
            <a:alphaModFix/>
          </a:blip>
          <a:srcRect b="0" l="0" r="0" t="0"/>
          <a:stretch/>
        </p:blipFill>
        <p:spPr>
          <a:xfrm>
            <a:off x="609600" y="1989145"/>
            <a:ext cx="6261100" cy="63246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7" name="Shape 1057"/>
        <p:cNvGrpSpPr/>
        <p:nvPr/>
      </p:nvGrpSpPr>
      <p:grpSpPr>
        <a:xfrm>
          <a:off x="0" y="0"/>
          <a:ext cx="0" cy="0"/>
          <a:chOff x="0" y="0"/>
          <a:chExt cx="0" cy="0"/>
        </a:xfrm>
      </p:grpSpPr>
      <p:sp>
        <p:nvSpPr>
          <p:cNvPr id="1058" name="Google Shape;1058;p96"/>
          <p:cNvSpPr txBox="1"/>
          <p:nvPr>
            <p:ph idx="2" type="body"/>
          </p:nvPr>
        </p:nvSpPr>
        <p:spPr>
          <a:xfrm>
            <a:off x="800100" y="4427009"/>
            <a:ext cx="7353300" cy="759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7F7F7F"/>
              </a:buClr>
              <a:buSzPts val="4800"/>
              <a:buNone/>
            </a:pPr>
            <a:r>
              <a:rPr lang="en-US"/>
              <a:t>Just breathe.</a:t>
            </a:r>
            <a:endParaRPr/>
          </a:p>
        </p:txBody>
      </p:sp>
      <p:sp>
        <p:nvSpPr>
          <p:cNvPr id="1059" name="Google Shape;1059;p96"/>
          <p:cNvSpPr txBox="1"/>
          <p:nvPr>
            <p:ph type="title"/>
          </p:nvPr>
        </p:nvSpPr>
        <p:spPr>
          <a:xfrm>
            <a:off x="800100" y="3284009"/>
            <a:ext cx="15659100" cy="11430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dk2"/>
              </a:buClr>
              <a:buSzPts val="6000"/>
              <a:buFont typeface="Raleway"/>
              <a:buNone/>
            </a:pPr>
            <a:r>
              <a:rPr lang="en-US"/>
              <a:t>Welcome, settle in.</a:t>
            </a:r>
            <a:endParaRPr/>
          </a:p>
        </p:txBody>
      </p:sp>
      <p:pic>
        <p:nvPicPr>
          <p:cNvPr id="1060" name="Google Shape;1060;p96"/>
          <p:cNvPicPr preferRelativeResize="0"/>
          <p:nvPr/>
        </p:nvPicPr>
        <p:blipFill rotWithShape="1">
          <a:blip r:embed="rId3">
            <a:alphaModFix/>
          </a:blip>
          <a:srcRect b="0" l="0" r="0" t="0"/>
          <a:stretch/>
        </p:blipFill>
        <p:spPr>
          <a:xfrm>
            <a:off x="9121625" y="3798650"/>
            <a:ext cx="7719874" cy="4341300"/>
          </a:xfrm>
          <a:prstGeom prst="rect">
            <a:avLst/>
          </a:prstGeom>
          <a:noFill/>
          <a:ln>
            <a:noFill/>
          </a:ln>
        </p:spPr>
      </p:pic>
      <p:sp>
        <p:nvSpPr>
          <p:cNvPr id="1061" name="Google Shape;1061;p96"/>
          <p:cNvSpPr txBox="1"/>
          <p:nvPr/>
        </p:nvSpPr>
        <p:spPr>
          <a:xfrm>
            <a:off x="10924050" y="2801600"/>
            <a:ext cx="3916500" cy="759000"/>
          </a:xfrm>
          <a:prstGeom prst="rect">
            <a:avLst/>
          </a:prstGeom>
          <a:noFill/>
          <a:ln>
            <a:noFill/>
          </a:ln>
        </p:spPr>
        <p:txBody>
          <a:bodyPr anchorCtr="0" anchor="b"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200"/>
              <a:buFont typeface="Arial"/>
              <a:buNone/>
            </a:pPr>
            <a:r>
              <a:rPr b="1" i="0" lang="en-US" sz="2200" u="none" cap="none" strike="noStrike">
                <a:solidFill>
                  <a:srgbClr val="000000"/>
                </a:solidFill>
                <a:latin typeface="Arial"/>
                <a:ea typeface="Arial"/>
                <a:cs typeface="Arial"/>
                <a:sym typeface="Arial"/>
              </a:rPr>
              <a:t>   </a:t>
            </a:r>
            <a:r>
              <a:rPr b="1" i="0" lang="en-US" sz="3080" u="none" cap="none" strike="noStrike">
                <a:solidFill>
                  <a:srgbClr val="000000"/>
                </a:solidFill>
                <a:latin typeface="Raleway"/>
                <a:ea typeface="Raleway"/>
                <a:cs typeface="Raleway"/>
                <a:sym typeface="Raleway"/>
              </a:rPr>
              <a:t>Box Breathing</a:t>
            </a:r>
            <a:endParaRPr b="1" i="0" sz="3080" u="none" cap="none" strike="noStrike">
              <a:solidFill>
                <a:srgbClr val="000000"/>
              </a:solidFill>
              <a:latin typeface="Raleway"/>
              <a:ea typeface="Raleway"/>
              <a:cs typeface="Raleway"/>
              <a:sym typeface="Raleway"/>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6" name="Shape 1066"/>
        <p:cNvGrpSpPr/>
        <p:nvPr/>
      </p:nvGrpSpPr>
      <p:grpSpPr>
        <a:xfrm>
          <a:off x="0" y="0"/>
          <a:ext cx="0" cy="0"/>
          <a:chOff x="0" y="0"/>
          <a:chExt cx="0" cy="0"/>
        </a:xfrm>
      </p:grpSpPr>
      <p:sp>
        <p:nvSpPr>
          <p:cNvPr id="1067" name="Google Shape;1067;p97"/>
          <p:cNvSpPr txBox="1"/>
          <p:nvPr>
            <p:ph idx="1" type="subTitle"/>
          </p:nvPr>
        </p:nvSpPr>
        <p:spPr>
          <a:xfrm>
            <a:off x="800100" y="6494792"/>
            <a:ext cx="7353300" cy="484500"/>
          </a:xfrm>
          <a:prstGeom prst="rect">
            <a:avLst/>
          </a:prstGeom>
          <a:noFill/>
          <a:ln>
            <a:noFill/>
          </a:ln>
        </p:spPr>
        <p:txBody>
          <a:bodyPr anchorCtr="0" anchor="t" bIns="0" lIns="0" spcFirstLastPara="1" rIns="0" wrap="square" tIns="0">
            <a:normAutofit lnSpcReduction="10000"/>
          </a:bodyPr>
          <a:lstStyle/>
          <a:p>
            <a:pPr indent="0" lvl="0" marL="0" rtl="0" algn="l">
              <a:lnSpc>
                <a:spcPct val="100000"/>
              </a:lnSpc>
              <a:spcBef>
                <a:spcPts val="0"/>
              </a:spcBef>
              <a:spcAft>
                <a:spcPts val="0"/>
              </a:spcAft>
              <a:buClr>
                <a:schemeClr val="dk2"/>
              </a:buClr>
              <a:buSzPts val="3200"/>
              <a:buFont typeface="Noto Sans Symbols"/>
              <a:buNone/>
            </a:pPr>
            <a:r>
              <a:rPr lang="en-US"/>
              <a:t>Deeper. Taller. Wider.</a:t>
            </a:r>
            <a:endParaRPr/>
          </a:p>
        </p:txBody>
      </p:sp>
      <p:sp>
        <p:nvSpPr>
          <p:cNvPr id="1068" name="Google Shape;1068;p97"/>
          <p:cNvSpPr txBox="1"/>
          <p:nvPr>
            <p:ph idx="2" type="body"/>
          </p:nvPr>
        </p:nvSpPr>
        <p:spPr>
          <a:xfrm>
            <a:off x="800100" y="4427009"/>
            <a:ext cx="7353300" cy="759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7F7F7F"/>
              </a:buClr>
              <a:buSzPts val="4800"/>
              <a:buNone/>
            </a:pPr>
            <a:r>
              <a:rPr lang="en-US"/>
              <a:t>Just breathe.</a:t>
            </a:r>
            <a:endParaRPr/>
          </a:p>
        </p:txBody>
      </p:sp>
      <p:sp>
        <p:nvSpPr>
          <p:cNvPr id="1069" name="Google Shape;1069;p97"/>
          <p:cNvSpPr txBox="1"/>
          <p:nvPr>
            <p:ph type="title"/>
          </p:nvPr>
        </p:nvSpPr>
        <p:spPr>
          <a:xfrm>
            <a:off x="800100" y="3284009"/>
            <a:ext cx="15659100" cy="11430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dk2"/>
              </a:buClr>
              <a:buSzPts val="6000"/>
              <a:buFont typeface="Raleway"/>
              <a:buNone/>
            </a:pPr>
            <a:r>
              <a:rPr lang="en-US"/>
              <a:t>Welcome, settle in.</a:t>
            </a:r>
            <a:endParaRPr/>
          </a:p>
        </p:txBody>
      </p:sp>
      <p:sp>
        <p:nvSpPr>
          <p:cNvPr id="1070" name="Google Shape;1070;p97"/>
          <p:cNvSpPr txBox="1"/>
          <p:nvPr>
            <p:ph idx="3" type="body"/>
          </p:nvPr>
        </p:nvSpPr>
        <p:spPr>
          <a:xfrm>
            <a:off x="800100" y="6737013"/>
            <a:ext cx="8343900" cy="2326500"/>
          </a:xfrm>
          <a:prstGeom prst="rect">
            <a:avLst/>
          </a:prstGeom>
          <a:noFill/>
          <a:ln>
            <a:noFill/>
          </a:ln>
        </p:spPr>
        <p:txBody>
          <a:bodyPr anchorCtr="0" anchor="t" bIns="0" lIns="0" spcFirstLastPara="1" rIns="0" wrap="square" tIns="0">
            <a:normAutofit/>
          </a:bodyPr>
          <a:lstStyle/>
          <a:p>
            <a:pPr indent="0" lvl="0" marL="0" rtl="0" algn="ctr">
              <a:lnSpc>
                <a:spcPct val="100000"/>
              </a:lnSpc>
              <a:spcBef>
                <a:spcPts val="0"/>
              </a:spcBef>
              <a:spcAft>
                <a:spcPts val="0"/>
              </a:spcAft>
              <a:buClr>
                <a:schemeClr val="dk1"/>
              </a:buClr>
              <a:buSzPts val="2400"/>
              <a:buNone/>
            </a:pPr>
            <a:r>
              <a:t/>
            </a:r>
            <a:endParaRPr/>
          </a:p>
          <a:p>
            <a:pPr indent="0" lvl="0" marL="0" rtl="0" algn="l">
              <a:lnSpc>
                <a:spcPct val="100000"/>
              </a:lnSpc>
              <a:spcBef>
                <a:spcPts val="1000"/>
              </a:spcBef>
              <a:spcAft>
                <a:spcPts val="0"/>
              </a:spcAft>
              <a:buClr>
                <a:schemeClr val="dk1"/>
              </a:buClr>
              <a:buSzPts val="2400"/>
              <a:buNone/>
            </a:pPr>
            <a:r>
              <a:rPr lang="en-US"/>
              <a:t>Exhalation longer than inhalation            Relaxation response</a:t>
            </a:r>
            <a:endParaRPr/>
          </a:p>
          <a:p>
            <a:pPr indent="0" lvl="0" marL="0" rtl="0" algn="l">
              <a:lnSpc>
                <a:spcPct val="100000"/>
              </a:lnSpc>
              <a:spcBef>
                <a:spcPts val="1000"/>
              </a:spcBef>
              <a:spcAft>
                <a:spcPts val="0"/>
              </a:spcAft>
              <a:buClr>
                <a:schemeClr val="dk1"/>
              </a:buClr>
              <a:buSzPts val="2400"/>
              <a:buNone/>
            </a:pPr>
            <a:r>
              <a:t/>
            </a:r>
            <a:endParaRPr/>
          </a:p>
        </p:txBody>
      </p:sp>
      <p:pic>
        <p:nvPicPr>
          <p:cNvPr descr="when we deliberately slow our exhalation down, extending our diaphragm as we breathe, we change our breathing from autonomic to voluntarily--under our control, thus moving our system from sympathetic (fight/flight) to parasympathetic (rest and digest)." id="1071" name="Google Shape;1071;p97"/>
          <p:cNvPicPr preferRelativeResize="0"/>
          <p:nvPr/>
        </p:nvPicPr>
        <p:blipFill rotWithShape="1">
          <a:blip r:embed="rId3">
            <a:alphaModFix/>
          </a:blip>
          <a:srcRect b="13419" l="0" r="0" t="0"/>
          <a:stretch/>
        </p:blipFill>
        <p:spPr>
          <a:xfrm>
            <a:off x="9677400" y="3058859"/>
            <a:ext cx="6858000" cy="4599241"/>
          </a:xfrm>
          <a:prstGeom prst="rect">
            <a:avLst/>
          </a:prstGeom>
          <a:solidFill>
            <a:srgbClr val="FEE599"/>
          </a:solidFill>
          <a:ln cap="flat" cmpd="sng" w="9525">
            <a:solidFill>
              <a:schemeClr val="dk1"/>
            </a:solidFill>
            <a:prstDash val="solid"/>
            <a:round/>
            <a:headEnd len="sm" w="sm" type="none"/>
            <a:tailEnd len="sm" w="sm" type="none"/>
          </a:ln>
        </p:spPr>
      </p:pic>
      <p:sp>
        <p:nvSpPr>
          <p:cNvPr id="1072" name="Google Shape;1072;p97"/>
          <p:cNvSpPr txBox="1"/>
          <p:nvPr/>
        </p:nvSpPr>
        <p:spPr>
          <a:xfrm>
            <a:off x="9677400" y="7703802"/>
            <a:ext cx="25908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Raleway"/>
                <a:ea typeface="Raleway"/>
                <a:cs typeface="Raleway"/>
                <a:sym typeface="Raleway"/>
              </a:rPr>
              <a:t>Chest breathing</a:t>
            </a:r>
            <a:endParaRPr b="0" i="0" sz="1400" u="none" cap="none" strike="noStrike">
              <a:solidFill>
                <a:srgbClr val="000000"/>
              </a:solidFill>
              <a:latin typeface="Arial"/>
              <a:ea typeface="Arial"/>
              <a:cs typeface="Arial"/>
              <a:sym typeface="Arial"/>
            </a:endParaRPr>
          </a:p>
        </p:txBody>
      </p:sp>
      <p:sp>
        <p:nvSpPr>
          <p:cNvPr id="1073" name="Google Shape;1073;p97"/>
          <p:cNvSpPr txBox="1"/>
          <p:nvPr/>
        </p:nvSpPr>
        <p:spPr>
          <a:xfrm>
            <a:off x="12801600" y="7703802"/>
            <a:ext cx="40386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Raleway"/>
                <a:ea typeface="Raleway"/>
                <a:cs typeface="Raleway"/>
                <a:sym typeface="Raleway"/>
              </a:rPr>
              <a:t>Diaphragmatic breathing</a:t>
            </a:r>
            <a:endParaRPr b="0" i="0" sz="1400" u="none" cap="none" strike="noStrike">
              <a:solidFill>
                <a:srgbClr val="000000"/>
              </a:solidFill>
              <a:latin typeface="Arial"/>
              <a:ea typeface="Arial"/>
              <a:cs typeface="Arial"/>
              <a:sym typeface="Arial"/>
            </a:endParaRPr>
          </a:p>
        </p:txBody>
      </p:sp>
      <p:cxnSp>
        <p:nvCxnSpPr>
          <p:cNvPr id="1074" name="Google Shape;1074;p97"/>
          <p:cNvCxnSpPr/>
          <p:nvPr/>
        </p:nvCxnSpPr>
        <p:spPr>
          <a:xfrm>
            <a:off x="5257800" y="7429500"/>
            <a:ext cx="685800" cy="0"/>
          </a:xfrm>
          <a:prstGeom prst="straightConnector1">
            <a:avLst/>
          </a:prstGeom>
          <a:noFill/>
          <a:ln cap="flat" cmpd="sng" w="12700">
            <a:solidFill>
              <a:schemeClr val="dk2"/>
            </a:solidFill>
            <a:prstDash val="solid"/>
            <a:miter lim="800000"/>
            <a:headEnd len="sm" w="sm" type="none"/>
            <a:tailEnd len="med" w="med" type="triangle"/>
          </a:ln>
        </p:spPr>
      </p:cxn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8" name="Shape 1078"/>
        <p:cNvGrpSpPr/>
        <p:nvPr/>
      </p:nvGrpSpPr>
      <p:grpSpPr>
        <a:xfrm>
          <a:off x="0" y="0"/>
          <a:ext cx="0" cy="0"/>
          <a:chOff x="0" y="0"/>
          <a:chExt cx="0" cy="0"/>
        </a:xfrm>
      </p:grpSpPr>
      <p:sp>
        <p:nvSpPr>
          <p:cNvPr id="1079" name="Google Shape;1079;p98"/>
          <p:cNvSpPr txBox="1"/>
          <p:nvPr>
            <p:ph idx="1" type="body"/>
          </p:nvPr>
        </p:nvSpPr>
        <p:spPr>
          <a:xfrm>
            <a:off x="7543800" y="5295900"/>
            <a:ext cx="10366200" cy="6858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rgbClr val="7F7F7F"/>
              </a:buClr>
              <a:buSzPts val="4000"/>
              <a:buNone/>
            </a:pPr>
            <a:r>
              <a:rPr lang="en-US"/>
              <a:t>Mix and Mingle</a:t>
            </a:r>
            <a:endParaRPr/>
          </a:p>
        </p:txBody>
      </p:sp>
      <p:sp>
        <p:nvSpPr>
          <p:cNvPr id="1080" name="Google Shape;1080;p98"/>
          <p:cNvSpPr txBox="1"/>
          <p:nvPr>
            <p:ph type="title"/>
          </p:nvPr>
        </p:nvSpPr>
        <p:spPr>
          <a:xfrm>
            <a:off x="7391400" y="3802677"/>
            <a:ext cx="10366200" cy="12678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accent2"/>
              </a:buClr>
              <a:buSzPts val="8000"/>
              <a:buFont typeface="Raleway"/>
              <a:buNone/>
            </a:pPr>
            <a:r>
              <a:rPr lang="en-US">
                <a:solidFill>
                  <a:schemeClr val="accent2"/>
                </a:solidFill>
              </a:rPr>
              <a:t>Welcoming Ritual</a:t>
            </a:r>
            <a:endParaRPr/>
          </a:p>
        </p:txBody>
      </p:sp>
      <p:pic>
        <p:nvPicPr>
          <p:cNvPr id="1081" name="Google Shape;1081;p98"/>
          <p:cNvPicPr preferRelativeResize="0"/>
          <p:nvPr/>
        </p:nvPicPr>
        <p:blipFill rotWithShape="1">
          <a:blip r:embed="rId3">
            <a:alphaModFix/>
          </a:blip>
          <a:srcRect b="0" l="0" r="0" t="0"/>
          <a:stretch/>
        </p:blipFill>
        <p:spPr>
          <a:xfrm>
            <a:off x="609600" y="1989145"/>
            <a:ext cx="6261100" cy="63246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6" name="Shape 1086"/>
        <p:cNvGrpSpPr/>
        <p:nvPr/>
      </p:nvGrpSpPr>
      <p:grpSpPr>
        <a:xfrm>
          <a:off x="0" y="0"/>
          <a:ext cx="0" cy="0"/>
          <a:chOff x="0" y="0"/>
          <a:chExt cx="0" cy="0"/>
        </a:xfrm>
      </p:grpSpPr>
      <p:sp>
        <p:nvSpPr>
          <p:cNvPr id="1087" name="Google Shape;1087;p99"/>
          <p:cNvSpPr txBox="1"/>
          <p:nvPr>
            <p:ph idx="2" type="body"/>
          </p:nvPr>
        </p:nvSpPr>
        <p:spPr>
          <a:xfrm>
            <a:off x="800100" y="2721500"/>
            <a:ext cx="8766300" cy="5668800"/>
          </a:xfrm>
          <a:prstGeom prst="rect">
            <a:avLst/>
          </a:prstGeom>
          <a:noFill/>
          <a:ln>
            <a:noFill/>
          </a:ln>
        </p:spPr>
        <p:txBody>
          <a:bodyPr anchorCtr="0" anchor="t" bIns="0" lIns="0" spcFirstLastPara="1" rIns="0" wrap="square" tIns="0">
            <a:noAutofit/>
          </a:bodyPr>
          <a:lstStyle/>
          <a:p>
            <a:pPr indent="-457200" lvl="0" marL="457200" rtl="0" algn="l">
              <a:lnSpc>
                <a:spcPct val="90000"/>
              </a:lnSpc>
              <a:spcBef>
                <a:spcPts val="0"/>
              </a:spcBef>
              <a:spcAft>
                <a:spcPts val="0"/>
              </a:spcAft>
              <a:buSzPts val="3800"/>
              <a:buChar char="●"/>
            </a:pPr>
            <a:r>
              <a:rPr lang="en-US" sz="3800"/>
              <a:t>When the music starts, move around and greet your colleagues non-verbally.</a:t>
            </a:r>
            <a:endParaRPr sz="3800"/>
          </a:p>
          <a:p>
            <a:pPr indent="0" lvl="0" marL="0" rtl="0" algn="l">
              <a:lnSpc>
                <a:spcPct val="90000"/>
              </a:lnSpc>
              <a:spcBef>
                <a:spcPts val="0"/>
              </a:spcBef>
              <a:spcAft>
                <a:spcPts val="0"/>
              </a:spcAft>
              <a:buClr>
                <a:srgbClr val="7F7F7F"/>
              </a:buClr>
              <a:buSzPts val="4800"/>
              <a:buNone/>
            </a:pPr>
            <a:r>
              <a:t/>
            </a:r>
            <a:endParaRPr sz="3800"/>
          </a:p>
          <a:p>
            <a:pPr indent="-457200" lvl="0" marL="457200" rtl="0" algn="l">
              <a:lnSpc>
                <a:spcPct val="90000"/>
              </a:lnSpc>
              <a:spcBef>
                <a:spcPts val="0"/>
              </a:spcBef>
              <a:spcAft>
                <a:spcPts val="0"/>
              </a:spcAft>
              <a:buSzPts val="3800"/>
              <a:buChar char="●"/>
            </a:pPr>
            <a:r>
              <a:rPr lang="en-US" sz="3800"/>
              <a:t>When the music stops, find a partner.</a:t>
            </a:r>
            <a:endParaRPr sz="3800"/>
          </a:p>
          <a:p>
            <a:pPr indent="0" lvl="0" marL="0" rtl="0" algn="l">
              <a:lnSpc>
                <a:spcPct val="90000"/>
              </a:lnSpc>
              <a:spcBef>
                <a:spcPts val="0"/>
              </a:spcBef>
              <a:spcAft>
                <a:spcPts val="0"/>
              </a:spcAft>
              <a:buClr>
                <a:srgbClr val="7F7F7F"/>
              </a:buClr>
              <a:buSzPts val="4800"/>
              <a:buNone/>
            </a:pPr>
            <a:r>
              <a:t/>
            </a:r>
            <a:endParaRPr sz="3800"/>
          </a:p>
          <a:p>
            <a:pPr indent="-457200" lvl="0" marL="457200" rtl="0" algn="l">
              <a:lnSpc>
                <a:spcPct val="90000"/>
              </a:lnSpc>
              <a:spcBef>
                <a:spcPts val="0"/>
              </a:spcBef>
              <a:spcAft>
                <a:spcPts val="0"/>
              </a:spcAft>
              <a:buSzPts val="3800"/>
              <a:buChar char="●"/>
            </a:pPr>
            <a:r>
              <a:rPr lang="en-US" sz="3800"/>
              <a:t>Four (4) rounds </a:t>
            </a:r>
            <a:endParaRPr sz="3800"/>
          </a:p>
        </p:txBody>
      </p:sp>
      <p:sp>
        <p:nvSpPr>
          <p:cNvPr id="1088" name="Google Shape;1088;p99"/>
          <p:cNvSpPr txBox="1"/>
          <p:nvPr>
            <p:ph type="title"/>
          </p:nvPr>
        </p:nvSpPr>
        <p:spPr>
          <a:xfrm>
            <a:off x="800100" y="1521155"/>
            <a:ext cx="15659100" cy="15888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dk2"/>
              </a:buClr>
              <a:buSzPts val="6000"/>
              <a:buFont typeface="Raleway"/>
              <a:buNone/>
            </a:pPr>
            <a:r>
              <a:rPr b="1" lang="en-US"/>
              <a:t>Mix and Mingle</a:t>
            </a:r>
            <a:endParaRPr b="1"/>
          </a:p>
        </p:txBody>
      </p:sp>
      <p:pic>
        <p:nvPicPr>
          <p:cNvPr id="1089" name="Google Shape;1089;p99"/>
          <p:cNvPicPr preferRelativeResize="0"/>
          <p:nvPr/>
        </p:nvPicPr>
        <p:blipFill rotWithShape="1">
          <a:blip r:embed="rId3">
            <a:alphaModFix/>
          </a:blip>
          <a:srcRect b="0" l="0" r="0" t="0"/>
          <a:stretch/>
        </p:blipFill>
        <p:spPr>
          <a:xfrm>
            <a:off x="9566400" y="2721499"/>
            <a:ext cx="8315325" cy="49884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3" name="Shape 1093"/>
        <p:cNvGrpSpPr/>
        <p:nvPr/>
      </p:nvGrpSpPr>
      <p:grpSpPr>
        <a:xfrm>
          <a:off x="0" y="0"/>
          <a:ext cx="0" cy="0"/>
          <a:chOff x="0" y="0"/>
          <a:chExt cx="0" cy="0"/>
        </a:xfrm>
      </p:grpSpPr>
      <p:sp>
        <p:nvSpPr>
          <p:cNvPr id="1094" name="Google Shape;1094;p100"/>
          <p:cNvSpPr txBox="1"/>
          <p:nvPr>
            <p:ph idx="1" type="body"/>
          </p:nvPr>
        </p:nvSpPr>
        <p:spPr>
          <a:xfrm>
            <a:off x="7543800" y="5295900"/>
            <a:ext cx="10366200" cy="6858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rgbClr val="7F7F7F"/>
              </a:buClr>
              <a:buSzPts val="4000"/>
              <a:buNone/>
            </a:pPr>
            <a:r>
              <a:rPr lang="en-US"/>
              <a:t>SEL Everyday</a:t>
            </a:r>
            <a:endParaRPr/>
          </a:p>
        </p:txBody>
      </p:sp>
      <p:sp>
        <p:nvSpPr>
          <p:cNvPr id="1095" name="Google Shape;1095;p100"/>
          <p:cNvSpPr txBox="1"/>
          <p:nvPr>
            <p:ph type="title"/>
          </p:nvPr>
        </p:nvSpPr>
        <p:spPr>
          <a:xfrm>
            <a:off x="7391400" y="3802680"/>
            <a:ext cx="10366200" cy="21789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accent2"/>
              </a:buClr>
              <a:buSzPts val="8000"/>
              <a:buFont typeface="Raleway"/>
              <a:buNone/>
            </a:pPr>
            <a:r>
              <a:rPr lang="en-US">
                <a:solidFill>
                  <a:schemeClr val="accent2"/>
                </a:solidFill>
              </a:rPr>
              <a:t>Welcoming Ritual</a:t>
            </a:r>
            <a:endParaRPr/>
          </a:p>
        </p:txBody>
      </p:sp>
      <p:pic>
        <p:nvPicPr>
          <p:cNvPr id="1096" name="Google Shape;1096;p100"/>
          <p:cNvPicPr preferRelativeResize="0"/>
          <p:nvPr/>
        </p:nvPicPr>
        <p:blipFill rotWithShape="1">
          <a:blip r:embed="rId3">
            <a:alphaModFix/>
          </a:blip>
          <a:srcRect b="0" l="0" r="0" t="0"/>
          <a:stretch/>
        </p:blipFill>
        <p:spPr>
          <a:xfrm>
            <a:off x="609600" y="1989145"/>
            <a:ext cx="6261100" cy="6324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9" name="Shape 859"/>
        <p:cNvGrpSpPr/>
        <p:nvPr/>
      </p:nvGrpSpPr>
      <p:grpSpPr>
        <a:xfrm>
          <a:off x="0" y="0"/>
          <a:ext cx="0" cy="0"/>
          <a:chOff x="0" y="0"/>
          <a:chExt cx="0" cy="0"/>
        </a:xfrm>
      </p:grpSpPr>
      <p:sp>
        <p:nvSpPr>
          <p:cNvPr id="860" name="Google Shape;860;p74"/>
          <p:cNvSpPr/>
          <p:nvPr/>
        </p:nvSpPr>
        <p:spPr>
          <a:xfrm>
            <a:off x="-522803" y="-198225"/>
            <a:ext cx="2287500" cy="10691700"/>
          </a:xfrm>
          <a:prstGeom prst="rect">
            <a:avLst/>
          </a:prstGeom>
          <a:solidFill>
            <a:srgbClr val="CBE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74"/>
          <p:cNvSpPr txBox="1"/>
          <p:nvPr/>
        </p:nvSpPr>
        <p:spPr>
          <a:xfrm>
            <a:off x="2383200" y="430900"/>
            <a:ext cx="14773800" cy="15147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6000"/>
              <a:buFont typeface="Arial"/>
              <a:buNone/>
            </a:pPr>
            <a:r>
              <a:rPr b="1" i="0" lang="en-US" sz="6000" u="none" cap="none" strike="noStrike">
                <a:solidFill>
                  <a:schemeClr val="dk1"/>
                </a:solidFill>
                <a:latin typeface="Raleway"/>
                <a:ea typeface="Raleway"/>
                <a:cs typeface="Raleway"/>
                <a:sym typeface="Raleway"/>
              </a:rPr>
              <a:t>3 Signature SEL Practices</a:t>
            </a:r>
            <a:endParaRPr b="1" i="0" sz="6000" u="none" cap="none" strike="noStrike">
              <a:solidFill>
                <a:schemeClr val="dk1"/>
              </a:solidFill>
              <a:latin typeface="Raleway"/>
              <a:ea typeface="Raleway"/>
              <a:cs typeface="Raleway"/>
              <a:sym typeface="Raleway"/>
            </a:endParaRPr>
          </a:p>
          <a:p>
            <a:pPr indent="0" lvl="0" marL="0" marR="0" rtl="0" algn="l">
              <a:lnSpc>
                <a:spcPct val="90000"/>
              </a:lnSpc>
              <a:spcBef>
                <a:spcPts val="0"/>
              </a:spcBef>
              <a:spcAft>
                <a:spcPts val="0"/>
              </a:spcAft>
              <a:buClr>
                <a:srgbClr val="000000"/>
              </a:buClr>
              <a:buSzPts val="3600"/>
              <a:buFont typeface="Arial"/>
              <a:buNone/>
            </a:pPr>
            <a:r>
              <a:rPr b="1" i="0" lang="en-US" sz="3600" u="none" cap="none" strike="noStrike">
                <a:solidFill>
                  <a:schemeClr val="dk1"/>
                </a:solidFill>
                <a:latin typeface="Raleway"/>
                <a:ea typeface="Raleway"/>
                <a:cs typeface="Raleway"/>
                <a:sym typeface="Raleway"/>
              </a:rPr>
              <a:t> </a:t>
            </a:r>
            <a:r>
              <a:rPr b="0" i="0" lang="en-US" sz="3600" u="sng" cap="none" strike="noStrike">
                <a:solidFill>
                  <a:schemeClr val="dk1"/>
                </a:solidFill>
                <a:latin typeface="Raleway"/>
                <a:ea typeface="Raleway"/>
                <a:cs typeface="Raleway"/>
                <a:sym typeface="Raleway"/>
                <a:hlinkClick r:id="rId3">
                  <a:extLst>
                    <a:ext uri="{A12FA001-AC4F-418D-AE19-62706E023703}">
                      <ahyp:hlinkClr val="tx"/>
                    </a:ext>
                  </a:extLst>
                </a:hlinkClick>
              </a:rPr>
              <a:t>SEL 3 Signature Practices Playbook - Casel School </a:t>
            </a:r>
            <a:r>
              <a:rPr lang="en-US" sz="3600" u="sng">
                <a:solidFill>
                  <a:schemeClr val="dk1"/>
                </a:solidFill>
                <a:latin typeface="Raleway"/>
                <a:ea typeface="Raleway"/>
                <a:cs typeface="Raleway"/>
                <a:sym typeface="Raleway"/>
                <a:hlinkClick r:id="rId4">
                  <a:extLst>
                    <a:ext uri="{A12FA001-AC4F-418D-AE19-62706E023703}">
                      <ahyp:hlinkClr val="tx"/>
                    </a:ext>
                  </a:extLst>
                </a:hlinkClick>
              </a:rPr>
              <a:t>G</a:t>
            </a:r>
            <a:r>
              <a:rPr b="0" i="0" lang="en-US" sz="3600" u="sng" cap="none" strike="noStrike">
                <a:solidFill>
                  <a:schemeClr val="dk1"/>
                </a:solidFill>
                <a:latin typeface="Raleway"/>
                <a:ea typeface="Raleway"/>
                <a:cs typeface="Raleway"/>
                <a:sym typeface="Raleway"/>
                <a:hlinkClick r:id="rId5">
                  <a:extLst>
                    <a:ext uri="{A12FA001-AC4F-418D-AE19-62706E023703}">
                      <ahyp:hlinkClr val="tx"/>
                    </a:ext>
                  </a:extLst>
                </a:hlinkClick>
              </a:rPr>
              <a:t>uide</a:t>
            </a:r>
            <a:endParaRPr b="1" i="0" sz="3600" u="none" cap="none" strike="noStrike">
              <a:solidFill>
                <a:schemeClr val="dk1"/>
              </a:solidFill>
              <a:latin typeface="Raleway"/>
              <a:ea typeface="Raleway"/>
              <a:cs typeface="Raleway"/>
              <a:sym typeface="Raleway"/>
            </a:endParaRPr>
          </a:p>
        </p:txBody>
      </p:sp>
      <p:pic>
        <p:nvPicPr>
          <p:cNvPr id="862" name="Google Shape;862;p74"/>
          <p:cNvPicPr preferRelativeResize="0"/>
          <p:nvPr/>
        </p:nvPicPr>
        <p:blipFill rotWithShape="1">
          <a:blip r:embed="rId6">
            <a:alphaModFix/>
          </a:blip>
          <a:srcRect b="0" l="0" r="0" t="0"/>
          <a:stretch/>
        </p:blipFill>
        <p:spPr>
          <a:xfrm>
            <a:off x="2023963" y="2399163"/>
            <a:ext cx="2287375" cy="2049313"/>
          </a:xfrm>
          <a:prstGeom prst="rect">
            <a:avLst/>
          </a:prstGeom>
          <a:noFill/>
          <a:ln>
            <a:noFill/>
          </a:ln>
        </p:spPr>
      </p:pic>
      <p:pic>
        <p:nvPicPr>
          <p:cNvPr id="863" name="Google Shape;863;p74"/>
          <p:cNvPicPr preferRelativeResize="0"/>
          <p:nvPr/>
        </p:nvPicPr>
        <p:blipFill rotWithShape="1">
          <a:blip r:embed="rId7">
            <a:alphaModFix/>
          </a:blip>
          <a:srcRect b="0" l="0" r="0" t="0"/>
          <a:stretch/>
        </p:blipFill>
        <p:spPr>
          <a:xfrm>
            <a:off x="2151688" y="4902052"/>
            <a:ext cx="2031922" cy="2031900"/>
          </a:xfrm>
          <a:prstGeom prst="rect">
            <a:avLst/>
          </a:prstGeom>
          <a:noFill/>
          <a:ln>
            <a:noFill/>
          </a:ln>
        </p:spPr>
      </p:pic>
      <p:pic>
        <p:nvPicPr>
          <p:cNvPr id="864" name="Google Shape;864;p74"/>
          <p:cNvPicPr preferRelativeResize="0"/>
          <p:nvPr/>
        </p:nvPicPr>
        <p:blipFill rotWithShape="1">
          <a:blip r:embed="rId8">
            <a:alphaModFix/>
          </a:blip>
          <a:srcRect b="0" l="0" r="0" t="0"/>
          <a:stretch/>
        </p:blipFill>
        <p:spPr>
          <a:xfrm>
            <a:off x="2023963" y="7530150"/>
            <a:ext cx="2287375" cy="2287375"/>
          </a:xfrm>
          <a:prstGeom prst="rect">
            <a:avLst/>
          </a:prstGeom>
          <a:noFill/>
          <a:ln>
            <a:noFill/>
          </a:ln>
        </p:spPr>
      </p:pic>
      <p:sp>
        <p:nvSpPr>
          <p:cNvPr id="865" name="Google Shape;865;p74"/>
          <p:cNvSpPr txBox="1"/>
          <p:nvPr/>
        </p:nvSpPr>
        <p:spPr>
          <a:xfrm>
            <a:off x="4311325" y="2511350"/>
            <a:ext cx="13220700" cy="1569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0" i="0" lang="en-US" sz="3000" u="none" cap="none" strike="noStrike">
                <a:solidFill>
                  <a:schemeClr val="dk1"/>
                </a:solidFill>
                <a:latin typeface="Raleway"/>
                <a:ea typeface="Raleway"/>
                <a:cs typeface="Raleway"/>
                <a:sym typeface="Raleway"/>
              </a:rPr>
              <a:t>Open each meeting, professional learning experience, or lesson with a </a:t>
            </a:r>
            <a:r>
              <a:rPr b="1" i="0" lang="en-US" sz="3000" u="none" cap="none" strike="noStrike">
                <a:solidFill>
                  <a:schemeClr val="dk1"/>
                </a:solidFill>
                <a:latin typeface="Raleway"/>
                <a:ea typeface="Raleway"/>
                <a:cs typeface="Raleway"/>
                <a:sym typeface="Raleway"/>
              </a:rPr>
              <a:t>WELCOME INCLUSION ACTIVITY, ROUTINE, OR RITUAL </a:t>
            </a:r>
            <a:r>
              <a:rPr b="0" i="0" lang="en-US" sz="3000" u="none" cap="none" strike="noStrike">
                <a:solidFill>
                  <a:schemeClr val="dk1"/>
                </a:solidFill>
                <a:latin typeface="Raleway"/>
                <a:ea typeface="Raleway"/>
                <a:cs typeface="Raleway"/>
                <a:sym typeface="Raleway"/>
              </a:rPr>
              <a:t>that is grounding, builds community, and connects to the work ahead.</a:t>
            </a:r>
            <a:endParaRPr b="0" i="0" sz="3000" u="none" cap="none" strike="noStrike">
              <a:solidFill>
                <a:srgbClr val="000000"/>
              </a:solidFill>
              <a:latin typeface="Raleway"/>
              <a:ea typeface="Raleway"/>
              <a:cs typeface="Raleway"/>
              <a:sym typeface="Raleway"/>
            </a:endParaRPr>
          </a:p>
        </p:txBody>
      </p:sp>
      <p:sp>
        <p:nvSpPr>
          <p:cNvPr id="866" name="Google Shape;866;p74"/>
          <p:cNvSpPr txBox="1"/>
          <p:nvPr/>
        </p:nvSpPr>
        <p:spPr>
          <a:xfrm>
            <a:off x="4311375" y="4835000"/>
            <a:ext cx="13220700" cy="2031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0" i="0" lang="en-US" sz="3000" u="none" cap="none" strike="noStrike">
                <a:solidFill>
                  <a:schemeClr val="dk1"/>
                </a:solidFill>
                <a:latin typeface="Raleway"/>
                <a:ea typeface="Raleway"/>
                <a:cs typeface="Raleway"/>
                <a:sym typeface="Raleway"/>
              </a:rPr>
              <a:t>Use </a:t>
            </a:r>
            <a:r>
              <a:rPr b="1" i="0" lang="en-US" sz="3000" u="none" cap="none" strike="noStrike">
                <a:solidFill>
                  <a:schemeClr val="dk1"/>
                </a:solidFill>
                <a:latin typeface="Raleway"/>
                <a:ea typeface="Raleway"/>
                <a:cs typeface="Raleway"/>
                <a:sym typeface="Raleway"/>
              </a:rPr>
              <a:t>ENGAGING </a:t>
            </a:r>
            <a:r>
              <a:rPr b="0" i="0" lang="en-US" sz="3000" u="none" cap="none" strike="noStrike">
                <a:solidFill>
                  <a:schemeClr val="dk1"/>
                </a:solidFill>
                <a:latin typeface="Raleway"/>
                <a:ea typeface="Raleway"/>
                <a:cs typeface="Raleway"/>
                <a:sym typeface="Raleway"/>
              </a:rPr>
              <a:t>strategies to anchor thinking and learning throughout the experience. Build in a balance of interactive and reflective experiences, varied in complexity to practice SEL skills, and sequenced to support your group’s current needs.</a:t>
            </a:r>
            <a:endParaRPr b="0" i="0" sz="3000" u="none" cap="none" strike="noStrike">
              <a:solidFill>
                <a:schemeClr val="dk1"/>
              </a:solidFill>
              <a:latin typeface="Raleway"/>
              <a:ea typeface="Raleway"/>
              <a:cs typeface="Raleway"/>
              <a:sym typeface="Raleway"/>
            </a:endParaRPr>
          </a:p>
        </p:txBody>
      </p:sp>
      <p:sp>
        <p:nvSpPr>
          <p:cNvPr id="867" name="Google Shape;867;p74"/>
          <p:cNvSpPr txBox="1"/>
          <p:nvPr/>
        </p:nvSpPr>
        <p:spPr>
          <a:xfrm>
            <a:off x="4386675" y="7620650"/>
            <a:ext cx="13070100" cy="2031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0" i="0" lang="en-US" sz="3000" u="none" cap="none" strike="noStrike">
                <a:solidFill>
                  <a:schemeClr val="dk1"/>
                </a:solidFill>
                <a:latin typeface="Raleway"/>
                <a:ea typeface="Raleway"/>
                <a:cs typeface="Raleway"/>
                <a:sym typeface="Raleway"/>
              </a:rPr>
              <a:t>Close each experience in an intentional way. An </a:t>
            </a:r>
            <a:r>
              <a:rPr b="1" i="0" lang="en-US" sz="3000" u="none" cap="none" strike="noStrike">
                <a:solidFill>
                  <a:schemeClr val="dk1"/>
                </a:solidFill>
                <a:latin typeface="Raleway"/>
                <a:ea typeface="Raleway"/>
                <a:cs typeface="Raleway"/>
                <a:sym typeface="Raleway"/>
              </a:rPr>
              <a:t>OPTIMISTIC CLOSURE </a:t>
            </a:r>
            <a:r>
              <a:rPr b="0" i="0" lang="en-US" sz="3000" u="none" cap="none" strike="noStrike">
                <a:solidFill>
                  <a:schemeClr val="dk1"/>
                </a:solidFill>
                <a:latin typeface="Raleway"/>
                <a:ea typeface="Raleway"/>
                <a:cs typeface="Raleway"/>
                <a:sym typeface="Raleway"/>
              </a:rPr>
              <a:t>supports individual and shared</a:t>
            </a:r>
            <a:r>
              <a:rPr b="1" i="0" lang="en-US" sz="3000" u="none" cap="none" strike="noStrike">
                <a:solidFill>
                  <a:schemeClr val="dk1"/>
                </a:solidFill>
                <a:latin typeface="Raleway"/>
                <a:ea typeface="Raleway"/>
                <a:cs typeface="Raleway"/>
                <a:sym typeface="Raleway"/>
              </a:rPr>
              <a:t> </a:t>
            </a:r>
            <a:r>
              <a:rPr b="0" i="0" lang="en-US" sz="3000" u="none" cap="none" strike="noStrike">
                <a:solidFill>
                  <a:schemeClr val="dk1"/>
                </a:solidFill>
                <a:latin typeface="Raleway"/>
                <a:ea typeface="Raleway"/>
                <a:cs typeface="Raleway"/>
                <a:sym typeface="Raleway"/>
              </a:rPr>
              <a:t>understanding of the learning, celebrates accomplishments, helps identify next steps, or makes connections to one’s own context.</a:t>
            </a:r>
            <a:endParaRPr b="0" i="0" sz="3000" u="none" cap="none" strike="noStrike">
              <a:solidFill>
                <a:schemeClr val="dk1"/>
              </a:solidFill>
              <a:latin typeface="Raleway"/>
              <a:ea typeface="Raleway"/>
              <a:cs typeface="Raleway"/>
              <a:sym typeface="Raleway"/>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0" name="Shape 1100"/>
        <p:cNvGrpSpPr/>
        <p:nvPr/>
      </p:nvGrpSpPr>
      <p:grpSpPr>
        <a:xfrm>
          <a:off x="0" y="0"/>
          <a:ext cx="0" cy="0"/>
          <a:chOff x="0" y="0"/>
          <a:chExt cx="0" cy="0"/>
        </a:xfrm>
      </p:grpSpPr>
      <p:sp>
        <p:nvSpPr>
          <p:cNvPr id="1101" name="Google Shape;1101;p101"/>
          <p:cNvSpPr txBox="1"/>
          <p:nvPr>
            <p:ph idx="1" type="body"/>
          </p:nvPr>
        </p:nvSpPr>
        <p:spPr>
          <a:xfrm>
            <a:off x="7091350" y="3086100"/>
            <a:ext cx="10366200" cy="6858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rgbClr val="7F7F7F"/>
              </a:buClr>
              <a:buSzPts val="4000"/>
              <a:buNone/>
            </a:pPr>
            <a:r>
              <a:rPr lang="en-US"/>
              <a:t>The Environment Counts</a:t>
            </a:r>
            <a:endParaRPr/>
          </a:p>
        </p:txBody>
      </p:sp>
      <p:sp>
        <p:nvSpPr>
          <p:cNvPr id="1102" name="Google Shape;1102;p101"/>
          <p:cNvSpPr txBox="1"/>
          <p:nvPr>
            <p:ph type="title"/>
          </p:nvPr>
        </p:nvSpPr>
        <p:spPr>
          <a:xfrm>
            <a:off x="6870700" y="1778627"/>
            <a:ext cx="10366200" cy="12678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accent2"/>
              </a:buClr>
              <a:buSzPts val="8000"/>
              <a:buFont typeface="Raleway"/>
              <a:buNone/>
            </a:pPr>
            <a:r>
              <a:rPr lang="en-US">
                <a:solidFill>
                  <a:schemeClr val="accent2"/>
                </a:solidFill>
              </a:rPr>
              <a:t>Welcoming Ritual</a:t>
            </a:r>
            <a:endParaRPr/>
          </a:p>
        </p:txBody>
      </p:sp>
      <p:pic>
        <p:nvPicPr>
          <p:cNvPr id="1103" name="Google Shape;1103;p101"/>
          <p:cNvPicPr preferRelativeResize="0"/>
          <p:nvPr/>
        </p:nvPicPr>
        <p:blipFill rotWithShape="1">
          <a:blip r:embed="rId3">
            <a:alphaModFix/>
          </a:blip>
          <a:srcRect b="0" l="0" r="0" t="0"/>
          <a:stretch/>
        </p:blipFill>
        <p:spPr>
          <a:xfrm>
            <a:off x="609600" y="1989145"/>
            <a:ext cx="6261100" cy="6324600"/>
          </a:xfrm>
          <a:prstGeom prst="rect">
            <a:avLst/>
          </a:prstGeom>
          <a:noFill/>
          <a:ln>
            <a:noFill/>
          </a:ln>
        </p:spPr>
      </p:pic>
      <p:pic>
        <p:nvPicPr>
          <p:cNvPr id="1104" name="Google Shape;1104;p101"/>
          <p:cNvPicPr preferRelativeResize="0"/>
          <p:nvPr/>
        </p:nvPicPr>
        <p:blipFill rotWithShape="1">
          <a:blip r:embed="rId4">
            <a:alphaModFix/>
          </a:blip>
          <a:srcRect b="0" l="0" r="0" t="0"/>
          <a:stretch/>
        </p:blipFill>
        <p:spPr>
          <a:xfrm>
            <a:off x="10442676" y="4290250"/>
            <a:ext cx="5759049" cy="53181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9" name="Shape 1109"/>
        <p:cNvGrpSpPr/>
        <p:nvPr/>
      </p:nvGrpSpPr>
      <p:grpSpPr>
        <a:xfrm>
          <a:off x="0" y="0"/>
          <a:ext cx="0" cy="0"/>
          <a:chOff x="0" y="0"/>
          <a:chExt cx="0" cy="0"/>
        </a:xfrm>
      </p:grpSpPr>
      <p:sp>
        <p:nvSpPr>
          <p:cNvPr id="1110" name="Google Shape;1110;p102"/>
          <p:cNvSpPr txBox="1"/>
          <p:nvPr/>
        </p:nvSpPr>
        <p:spPr>
          <a:xfrm>
            <a:off x="519075" y="990950"/>
            <a:ext cx="8635500" cy="923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800"/>
              <a:buFont typeface="Arial"/>
              <a:buNone/>
            </a:pPr>
            <a:r>
              <a:t/>
            </a:r>
            <a:endParaRPr b="0" i="0" sz="4800" u="none" cap="none" strike="noStrike">
              <a:solidFill>
                <a:schemeClr val="accent1"/>
              </a:solidFill>
              <a:latin typeface="Raleway"/>
              <a:ea typeface="Raleway"/>
              <a:cs typeface="Raleway"/>
              <a:sym typeface="Raleway"/>
            </a:endParaRPr>
          </a:p>
        </p:txBody>
      </p:sp>
      <p:sp>
        <p:nvSpPr>
          <p:cNvPr id="1111" name="Google Shape;1111;p102"/>
          <p:cNvSpPr txBox="1"/>
          <p:nvPr/>
        </p:nvSpPr>
        <p:spPr>
          <a:xfrm>
            <a:off x="10068975" y="2438763"/>
            <a:ext cx="7745400" cy="6510900"/>
          </a:xfrm>
          <a:prstGeom prst="rect">
            <a:avLst/>
          </a:prstGeom>
          <a:noFill/>
          <a:ln>
            <a:noFill/>
          </a:ln>
        </p:spPr>
        <p:txBody>
          <a:bodyPr anchorCtr="0" anchor="t" bIns="91425" lIns="91425" spcFirstLastPara="1" rIns="91425" wrap="square" tIns="91425">
            <a:spAutoFit/>
          </a:bodyPr>
          <a:lstStyle/>
          <a:p>
            <a:pPr indent="0" lvl="0" marL="457200" marR="0" rtl="0" algn="l">
              <a:lnSpc>
                <a:spcPct val="100000"/>
              </a:lnSpc>
              <a:spcBef>
                <a:spcPts val="0"/>
              </a:spcBef>
              <a:spcAft>
                <a:spcPts val="0"/>
              </a:spcAft>
              <a:buClr>
                <a:srgbClr val="000000"/>
              </a:buClr>
              <a:buSzPts val="3600"/>
              <a:buFont typeface="Arial"/>
              <a:buNone/>
            </a:pPr>
            <a:r>
              <a:rPr b="0" i="1" lang="en-US" sz="3600" u="none" cap="none" strike="noStrike">
                <a:solidFill>
                  <a:srgbClr val="000000"/>
                </a:solidFill>
                <a:latin typeface="Raleway"/>
                <a:ea typeface="Raleway"/>
                <a:cs typeface="Raleway"/>
                <a:sym typeface="Raleway"/>
              </a:rPr>
              <a:t>What would a positive environment for the adults include? </a:t>
            </a:r>
            <a:endParaRPr b="0" i="1" sz="3600" u="none" cap="none" strike="noStrike">
              <a:solidFill>
                <a:srgbClr val="000000"/>
              </a:solidFill>
              <a:latin typeface="Raleway"/>
              <a:ea typeface="Raleway"/>
              <a:cs typeface="Raleway"/>
              <a:sym typeface="Raleway"/>
            </a:endParaRPr>
          </a:p>
          <a:p>
            <a:pPr indent="0" lvl="0" marL="457200" marR="0" rtl="0" algn="l">
              <a:lnSpc>
                <a:spcPct val="100000"/>
              </a:lnSpc>
              <a:spcBef>
                <a:spcPts val="0"/>
              </a:spcBef>
              <a:spcAft>
                <a:spcPts val="0"/>
              </a:spcAft>
              <a:buClr>
                <a:srgbClr val="000000"/>
              </a:buClr>
              <a:buSzPts val="3600"/>
              <a:buFont typeface="Arial"/>
              <a:buNone/>
            </a:pPr>
            <a:r>
              <a:t/>
            </a:r>
            <a:endParaRPr b="0" i="1" sz="3600" u="none" cap="none" strike="noStrike">
              <a:solidFill>
                <a:srgbClr val="000000"/>
              </a:solidFill>
              <a:latin typeface="Raleway"/>
              <a:ea typeface="Raleway"/>
              <a:cs typeface="Raleway"/>
              <a:sym typeface="Raleway"/>
            </a:endParaRPr>
          </a:p>
          <a:p>
            <a:pPr indent="0" lvl="0" marL="457200" marR="0" rtl="0" algn="l">
              <a:lnSpc>
                <a:spcPct val="100000"/>
              </a:lnSpc>
              <a:spcBef>
                <a:spcPts val="0"/>
              </a:spcBef>
              <a:spcAft>
                <a:spcPts val="0"/>
              </a:spcAft>
              <a:buClr>
                <a:srgbClr val="000000"/>
              </a:buClr>
              <a:buSzPts val="3600"/>
              <a:buFont typeface="Arial"/>
              <a:buNone/>
            </a:pPr>
            <a:r>
              <a:rPr b="0" i="1" lang="en-US" sz="3600" u="none" cap="none" strike="noStrike">
                <a:solidFill>
                  <a:srgbClr val="000000"/>
                </a:solidFill>
                <a:latin typeface="Raleway"/>
                <a:ea typeface="Raleway"/>
                <a:cs typeface="Raleway"/>
                <a:sym typeface="Raleway"/>
              </a:rPr>
              <a:t>How might we enhance our social and emotional supports?</a:t>
            </a:r>
            <a:endParaRPr b="0" i="1" sz="3600" u="none" cap="none" strike="noStrike">
              <a:solidFill>
                <a:srgbClr val="000000"/>
              </a:solidFill>
              <a:latin typeface="Raleway"/>
              <a:ea typeface="Raleway"/>
              <a:cs typeface="Raleway"/>
              <a:sym typeface="Raleway"/>
            </a:endParaRPr>
          </a:p>
          <a:p>
            <a:pPr indent="0" lvl="0" marL="457200" marR="0" rtl="0" algn="l">
              <a:lnSpc>
                <a:spcPct val="100000"/>
              </a:lnSpc>
              <a:spcBef>
                <a:spcPts val="0"/>
              </a:spcBef>
              <a:spcAft>
                <a:spcPts val="0"/>
              </a:spcAft>
              <a:buClr>
                <a:srgbClr val="000000"/>
              </a:buClr>
              <a:buSzPts val="4800"/>
              <a:buFont typeface="Arial"/>
              <a:buNone/>
            </a:pPr>
            <a:r>
              <a:t/>
            </a:r>
            <a:endParaRPr b="0" i="1" sz="4800" u="none" cap="none" strike="noStrike">
              <a:solidFill>
                <a:srgbClr val="000000"/>
              </a:solidFill>
              <a:latin typeface="Raleway"/>
              <a:ea typeface="Raleway"/>
              <a:cs typeface="Raleway"/>
              <a:sym typeface="Raleway"/>
            </a:endParaRPr>
          </a:p>
          <a:p>
            <a:pPr indent="0" lvl="0" marL="457200" marR="0" rtl="0" algn="l">
              <a:lnSpc>
                <a:spcPct val="100000"/>
              </a:lnSpc>
              <a:spcBef>
                <a:spcPts val="0"/>
              </a:spcBef>
              <a:spcAft>
                <a:spcPts val="0"/>
              </a:spcAft>
              <a:buClr>
                <a:srgbClr val="000000"/>
              </a:buClr>
              <a:buSzPts val="4800"/>
              <a:buFont typeface="Arial"/>
              <a:buNone/>
            </a:pPr>
            <a:r>
              <a:t/>
            </a:r>
            <a:endParaRPr b="0" i="1" sz="4800" u="none" cap="none" strike="noStrike">
              <a:solidFill>
                <a:srgbClr val="000000"/>
              </a:solidFill>
              <a:latin typeface="Raleway"/>
              <a:ea typeface="Raleway"/>
              <a:cs typeface="Raleway"/>
              <a:sym typeface="Raleway"/>
            </a:endParaRPr>
          </a:p>
          <a:p>
            <a:pPr indent="-419100" lvl="0" marL="457200" marR="0" rtl="0" algn="l">
              <a:lnSpc>
                <a:spcPct val="115000"/>
              </a:lnSpc>
              <a:spcBef>
                <a:spcPts val="0"/>
              </a:spcBef>
              <a:spcAft>
                <a:spcPts val="0"/>
              </a:spcAft>
              <a:buClr>
                <a:srgbClr val="000000"/>
              </a:buClr>
              <a:buSzPts val="3000"/>
              <a:buFont typeface="Raleway"/>
              <a:buChar char="●"/>
            </a:pPr>
            <a:r>
              <a:rPr b="0" i="0" lang="en-US" sz="3000" u="none" cap="none" strike="noStrike">
                <a:solidFill>
                  <a:srgbClr val="000000"/>
                </a:solidFill>
                <a:latin typeface="Raleway"/>
                <a:ea typeface="Raleway"/>
                <a:cs typeface="Raleway"/>
                <a:sym typeface="Raleway"/>
              </a:rPr>
              <a:t>With your group, brainstorm your dream environment.</a:t>
            </a:r>
            <a:endParaRPr b="0" i="0" sz="3000" u="none" cap="none" strike="noStrike">
              <a:solidFill>
                <a:srgbClr val="000000"/>
              </a:solidFill>
              <a:latin typeface="Raleway"/>
              <a:ea typeface="Raleway"/>
              <a:cs typeface="Raleway"/>
              <a:sym typeface="Raleway"/>
            </a:endParaRPr>
          </a:p>
          <a:p>
            <a:pPr indent="-419100" lvl="0" marL="457200" marR="0" rtl="0" algn="l">
              <a:lnSpc>
                <a:spcPct val="115000"/>
              </a:lnSpc>
              <a:spcBef>
                <a:spcPts val="0"/>
              </a:spcBef>
              <a:spcAft>
                <a:spcPts val="0"/>
              </a:spcAft>
              <a:buClr>
                <a:srgbClr val="000000"/>
              </a:buClr>
              <a:buSzPts val="3000"/>
              <a:buFont typeface="Raleway"/>
              <a:buChar char="●"/>
            </a:pPr>
            <a:r>
              <a:rPr b="0" i="0" lang="en-US" sz="3000" u="none" cap="none" strike="noStrike">
                <a:solidFill>
                  <a:srgbClr val="000000"/>
                </a:solidFill>
                <a:latin typeface="Raleway"/>
                <a:ea typeface="Raleway"/>
                <a:cs typeface="Raleway"/>
                <a:sym typeface="Raleway"/>
              </a:rPr>
              <a:t>Prepare to share out with colleagues.</a:t>
            </a:r>
            <a:endParaRPr b="0" i="0" sz="3000" u="none" cap="none" strike="noStrike">
              <a:solidFill>
                <a:srgbClr val="000000"/>
              </a:solidFill>
              <a:latin typeface="Raleway"/>
              <a:ea typeface="Raleway"/>
              <a:cs typeface="Raleway"/>
              <a:sym typeface="Raleway"/>
            </a:endParaRPr>
          </a:p>
        </p:txBody>
      </p:sp>
      <p:pic>
        <p:nvPicPr>
          <p:cNvPr id="1112" name="Google Shape;1112;p102"/>
          <p:cNvPicPr preferRelativeResize="0"/>
          <p:nvPr/>
        </p:nvPicPr>
        <p:blipFill rotWithShape="1">
          <a:blip r:embed="rId3">
            <a:alphaModFix/>
          </a:blip>
          <a:srcRect b="0" l="0" r="0" t="0"/>
          <a:stretch/>
        </p:blipFill>
        <p:spPr>
          <a:xfrm>
            <a:off x="391025" y="2438763"/>
            <a:ext cx="9144000" cy="5546425"/>
          </a:xfrm>
          <a:prstGeom prst="rect">
            <a:avLst/>
          </a:prstGeom>
          <a:noFill/>
          <a:ln>
            <a:noFill/>
          </a:ln>
        </p:spPr>
      </p:pic>
      <p:sp>
        <p:nvSpPr>
          <p:cNvPr id="1113" name="Google Shape;1113;p102"/>
          <p:cNvSpPr txBox="1"/>
          <p:nvPr/>
        </p:nvSpPr>
        <p:spPr>
          <a:xfrm>
            <a:off x="254250" y="990950"/>
            <a:ext cx="86355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000000"/>
                </a:solidFill>
                <a:latin typeface="Raleway"/>
                <a:ea typeface="Raleway"/>
                <a:cs typeface="Raleway"/>
                <a:sym typeface="Raleway"/>
              </a:rPr>
              <a:t>Watch. </a:t>
            </a:r>
            <a:endParaRPr b="1" i="0" sz="3600" u="none" cap="none" strike="noStrike">
              <a:solidFill>
                <a:srgbClr val="000000"/>
              </a:solidFill>
              <a:latin typeface="Raleway"/>
              <a:ea typeface="Raleway"/>
              <a:cs typeface="Raleway"/>
              <a:sym typeface="Raleway"/>
            </a:endParaRPr>
          </a:p>
        </p:txBody>
      </p:sp>
      <p:sp>
        <p:nvSpPr>
          <p:cNvPr id="1114" name="Google Shape;1114;p102"/>
          <p:cNvSpPr txBox="1"/>
          <p:nvPr/>
        </p:nvSpPr>
        <p:spPr>
          <a:xfrm>
            <a:off x="10416525" y="1443800"/>
            <a:ext cx="62265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000000"/>
                </a:solidFill>
                <a:latin typeface="Proxima Nova"/>
                <a:ea typeface="Proxima Nova"/>
                <a:cs typeface="Proxima Nova"/>
                <a:sym typeface="Proxima Nova"/>
              </a:rPr>
              <a:t>Brainstorm</a:t>
            </a:r>
            <a:endParaRPr b="1" i="0" sz="3600" u="none" cap="none" strike="noStrike">
              <a:solidFill>
                <a:srgbClr val="000000"/>
              </a:solidFill>
              <a:latin typeface="Proxima Nova"/>
              <a:ea typeface="Proxima Nova"/>
              <a:cs typeface="Proxima Nova"/>
              <a:sym typeface="Proxima Nova"/>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8" name="Shape 1118"/>
        <p:cNvGrpSpPr/>
        <p:nvPr/>
      </p:nvGrpSpPr>
      <p:grpSpPr>
        <a:xfrm>
          <a:off x="0" y="0"/>
          <a:ext cx="0" cy="0"/>
          <a:chOff x="0" y="0"/>
          <a:chExt cx="0" cy="0"/>
        </a:xfrm>
      </p:grpSpPr>
      <p:sp>
        <p:nvSpPr>
          <p:cNvPr id="1119" name="Google Shape;1119;p103"/>
          <p:cNvSpPr txBox="1"/>
          <p:nvPr>
            <p:ph type="title"/>
          </p:nvPr>
        </p:nvSpPr>
        <p:spPr>
          <a:xfrm>
            <a:off x="913475" y="1227924"/>
            <a:ext cx="8267700" cy="2037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7200"/>
              <a:buFont typeface="Raleway"/>
              <a:buNone/>
            </a:pPr>
            <a:r>
              <a:rPr lang="en-US" sz="7200">
                <a:solidFill>
                  <a:schemeClr val="accent1"/>
                </a:solidFill>
              </a:rPr>
              <a:t>Share Ideas.</a:t>
            </a:r>
            <a:endParaRPr sz="7200">
              <a:solidFill>
                <a:schemeClr val="accent1"/>
              </a:solidFill>
            </a:endParaRPr>
          </a:p>
        </p:txBody>
      </p:sp>
      <p:sp>
        <p:nvSpPr>
          <p:cNvPr id="1120" name="Google Shape;1120;p103"/>
          <p:cNvSpPr txBox="1"/>
          <p:nvPr/>
        </p:nvSpPr>
        <p:spPr>
          <a:xfrm>
            <a:off x="829625" y="6183350"/>
            <a:ext cx="8435400" cy="861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400"/>
              <a:buFont typeface="Arial"/>
              <a:buNone/>
            </a:pPr>
            <a:r>
              <a:t/>
            </a:r>
            <a:endParaRPr b="0" i="0" sz="4400" u="none" cap="none" strike="noStrike">
              <a:solidFill>
                <a:srgbClr val="000000"/>
              </a:solidFill>
              <a:latin typeface="Raleway"/>
              <a:ea typeface="Raleway"/>
              <a:cs typeface="Raleway"/>
              <a:sym typeface="Raleway"/>
            </a:endParaRPr>
          </a:p>
        </p:txBody>
      </p:sp>
      <p:sp>
        <p:nvSpPr>
          <p:cNvPr id="1121" name="Google Shape;1121;p103"/>
          <p:cNvSpPr txBox="1"/>
          <p:nvPr/>
        </p:nvSpPr>
        <p:spPr>
          <a:xfrm>
            <a:off x="10466700" y="2797350"/>
            <a:ext cx="7128600" cy="5079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600"/>
              <a:buFont typeface="Arial"/>
              <a:buNone/>
            </a:pPr>
            <a:r>
              <a:t/>
            </a:r>
            <a:endParaRPr b="0" i="1" sz="36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3600"/>
              <a:buFont typeface="Arial"/>
              <a:buNone/>
            </a:pPr>
            <a:r>
              <a:t/>
            </a:r>
            <a:endParaRPr b="0" i="1" sz="3600" u="none" cap="none" strike="noStrike">
              <a:solidFill>
                <a:schemeClr val="dk1"/>
              </a:solidFill>
              <a:latin typeface="Raleway"/>
              <a:ea typeface="Raleway"/>
              <a:cs typeface="Raleway"/>
              <a:sym typeface="Raleway"/>
            </a:endParaRPr>
          </a:p>
          <a:p>
            <a:pPr indent="-457200" lvl="0" marL="457200" marR="0" rtl="0" algn="l">
              <a:lnSpc>
                <a:spcPct val="100000"/>
              </a:lnSpc>
              <a:spcBef>
                <a:spcPts val="0"/>
              </a:spcBef>
              <a:spcAft>
                <a:spcPts val="0"/>
              </a:spcAft>
              <a:buClr>
                <a:schemeClr val="dk1"/>
              </a:buClr>
              <a:buSzPts val="3600"/>
              <a:buFont typeface="Raleway"/>
              <a:buChar char="●"/>
            </a:pPr>
            <a:r>
              <a:rPr b="0" i="1" lang="en-US" sz="3600" u="none" cap="none" strike="noStrike">
                <a:solidFill>
                  <a:schemeClr val="dk1"/>
                </a:solidFill>
                <a:latin typeface="Raleway"/>
                <a:ea typeface="Raleway"/>
                <a:cs typeface="Raleway"/>
                <a:sym typeface="Raleway"/>
              </a:rPr>
              <a:t>What outcomes might result from improving our environment?</a:t>
            </a:r>
            <a:endParaRPr b="0" i="1" sz="36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3600"/>
              <a:buFont typeface="Arial"/>
              <a:buNone/>
            </a:pPr>
            <a:r>
              <a:t/>
            </a:r>
            <a:endParaRPr b="0" i="1" sz="3600" u="none" cap="none" strike="noStrike">
              <a:solidFill>
                <a:schemeClr val="dk1"/>
              </a:solidFill>
              <a:latin typeface="Raleway"/>
              <a:ea typeface="Raleway"/>
              <a:cs typeface="Raleway"/>
              <a:sym typeface="Raleway"/>
            </a:endParaRPr>
          </a:p>
          <a:p>
            <a:pPr indent="-457200" lvl="0" marL="457200" marR="0" rtl="0" algn="l">
              <a:lnSpc>
                <a:spcPct val="100000"/>
              </a:lnSpc>
              <a:spcBef>
                <a:spcPts val="0"/>
              </a:spcBef>
              <a:spcAft>
                <a:spcPts val="0"/>
              </a:spcAft>
              <a:buClr>
                <a:schemeClr val="dk1"/>
              </a:buClr>
              <a:buSzPts val="3600"/>
              <a:buFont typeface="Raleway"/>
              <a:buChar char="●"/>
            </a:pPr>
            <a:r>
              <a:rPr b="0" i="1" lang="en-US" sz="3600" u="none" cap="none" strike="noStrike">
                <a:solidFill>
                  <a:schemeClr val="dk1"/>
                </a:solidFill>
                <a:latin typeface="Raleway"/>
                <a:ea typeface="Raleway"/>
                <a:cs typeface="Raleway"/>
                <a:sym typeface="Raleway"/>
              </a:rPr>
              <a:t>What are some concrete and do-able next steps?</a:t>
            </a:r>
            <a:endParaRPr b="0" i="1" sz="3600" u="none" cap="none" strike="noStrike">
              <a:solidFill>
                <a:schemeClr val="dk1"/>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3000"/>
              <a:buFont typeface="Arial"/>
              <a:buNone/>
            </a:pPr>
            <a:r>
              <a:t/>
            </a:r>
            <a:endParaRPr b="1" i="0" sz="3000" u="none" cap="none" strike="noStrike">
              <a:solidFill>
                <a:srgbClr val="000000"/>
              </a:solidFill>
              <a:latin typeface="Raleway"/>
              <a:ea typeface="Raleway"/>
              <a:cs typeface="Raleway"/>
              <a:sym typeface="Raleway"/>
            </a:endParaRPr>
          </a:p>
        </p:txBody>
      </p:sp>
      <p:sp>
        <p:nvSpPr>
          <p:cNvPr id="1122" name="Google Shape;1122;p103"/>
          <p:cNvSpPr txBox="1"/>
          <p:nvPr>
            <p:ph type="title"/>
          </p:nvPr>
        </p:nvSpPr>
        <p:spPr>
          <a:xfrm>
            <a:off x="10466700" y="345749"/>
            <a:ext cx="8267700" cy="2037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7200"/>
              <a:buFont typeface="Raleway"/>
              <a:buNone/>
            </a:pPr>
            <a:r>
              <a:t/>
            </a:r>
            <a:endParaRPr sz="7200">
              <a:solidFill>
                <a:schemeClr val="accent1"/>
              </a:solidFill>
            </a:endParaRPr>
          </a:p>
          <a:p>
            <a:pPr indent="0" lvl="0" marL="0" rtl="0" algn="l">
              <a:lnSpc>
                <a:spcPct val="90000"/>
              </a:lnSpc>
              <a:spcBef>
                <a:spcPts val="0"/>
              </a:spcBef>
              <a:spcAft>
                <a:spcPts val="0"/>
              </a:spcAft>
              <a:buClr>
                <a:schemeClr val="accent1"/>
              </a:buClr>
              <a:buSzPts val="7200"/>
              <a:buFont typeface="Raleway"/>
              <a:buNone/>
            </a:pPr>
            <a:r>
              <a:rPr lang="en-US" sz="7200">
                <a:solidFill>
                  <a:schemeClr val="dk1"/>
                </a:solidFill>
              </a:rPr>
              <a:t>Discuss.</a:t>
            </a:r>
            <a:endParaRPr sz="7200">
              <a:solidFill>
                <a:schemeClr val="dk1"/>
              </a:solidFill>
            </a:endParaRPr>
          </a:p>
        </p:txBody>
      </p:sp>
      <p:pic>
        <p:nvPicPr>
          <p:cNvPr descr="Clear Light Bulb" id="1123" name="Google Shape;1123;p103"/>
          <p:cNvPicPr preferRelativeResize="0"/>
          <p:nvPr/>
        </p:nvPicPr>
        <p:blipFill rotWithShape="1">
          <a:blip r:embed="rId3">
            <a:alphaModFix/>
          </a:blip>
          <a:srcRect b="0" l="0" r="0" t="0"/>
          <a:stretch/>
        </p:blipFill>
        <p:spPr>
          <a:xfrm>
            <a:off x="596550" y="3049838"/>
            <a:ext cx="8435400" cy="512872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7" name="Shape 1127"/>
        <p:cNvGrpSpPr/>
        <p:nvPr/>
      </p:nvGrpSpPr>
      <p:grpSpPr>
        <a:xfrm>
          <a:off x="0" y="0"/>
          <a:ext cx="0" cy="0"/>
          <a:chOff x="0" y="0"/>
          <a:chExt cx="0" cy="0"/>
        </a:xfrm>
      </p:grpSpPr>
      <p:sp>
        <p:nvSpPr>
          <p:cNvPr id="1128" name="Google Shape;1128;p104"/>
          <p:cNvSpPr txBox="1"/>
          <p:nvPr>
            <p:ph idx="1" type="body"/>
          </p:nvPr>
        </p:nvSpPr>
        <p:spPr>
          <a:xfrm>
            <a:off x="7543800" y="5295900"/>
            <a:ext cx="10366200" cy="6858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rgbClr val="7F7F7F"/>
              </a:buClr>
              <a:buSzPts val="4000"/>
              <a:buNone/>
            </a:pPr>
            <a:r>
              <a:rPr lang="en-US"/>
              <a:t>Weather: Checking In</a:t>
            </a:r>
            <a:endParaRPr/>
          </a:p>
        </p:txBody>
      </p:sp>
      <p:sp>
        <p:nvSpPr>
          <p:cNvPr id="1129" name="Google Shape;1129;p104"/>
          <p:cNvSpPr txBox="1"/>
          <p:nvPr>
            <p:ph type="title"/>
          </p:nvPr>
        </p:nvSpPr>
        <p:spPr>
          <a:xfrm>
            <a:off x="7391400" y="3802677"/>
            <a:ext cx="10366200" cy="13629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accent2"/>
              </a:buClr>
              <a:buSzPts val="8000"/>
              <a:buFont typeface="Raleway"/>
              <a:buNone/>
            </a:pPr>
            <a:r>
              <a:rPr lang="en-US">
                <a:solidFill>
                  <a:schemeClr val="accent2"/>
                </a:solidFill>
              </a:rPr>
              <a:t>Welcoming Ritual</a:t>
            </a:r>
            <a:endParaRPr/>
          </a:p>
        </p:txBody>
      </p:sp>
      <p:pic>
        <p:nvPicPr>
          <p:cNvPr id="1130" name="Google Shape;1130;p104"/>
          <p:cNvPicPr preferRelativeResize="0"/>
          <p:nvPr/>
        </p:nvPicPr>
        <p:blipFill rotWithShape="1">
          <a:blip r:embed="rId3">
            <a:alphaModFix/>
          </a:blip>
          <a:srcRect b="0" l="0" r="0" t="0"/>
          <a:stretch/>
        </p:blipFill>
        <p:spPr>
          <a:xfrm>
            <a:off x="609600" y="1989145"/>
            <a:ext cx="6261100" cy="63246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5" name="Shape 1135"/>
        <p:cNvGrpSpPr/>
        <p:nvPr/>
      </p:nvGrpSpPr>
      <p:grpSpPr>
        <a:xfrm>
          <a:off x="0" y="0"/>
          <a:ext cx="0" cy="0"/>
          <a:chOff x="0" y="0"/>
          <a:chExt cx="0" cy="0"/>
        </a:xfrm>
      </p:grpSpPr>
      <p:sp>
        <p:nvSpPr>
          <p:cNvPr id="1136" name="Google Shape;1136;p105"/>
          <p:cNvSpPr txBox="1"/>
          <p:nvPr>
            <p:ph idx="1" type="body"/>
          </p:nvPr>
        </p:nvSpPr>
        <p:spPr>
          <a:xfrm>
            <a:off x="9144000" y="2694639"/>
            <a:ext cx="8935800" cy="5213400"/>
          </a:xfrm>
          <a:prstGeom prst="rect">
            <a:avLst/>
          </a:prstGeom>
          <a:noFill/>
          <a:ln>
            <a:noFill/>
          </a:ln>
        </p:spPr>
        <p:txBody>
          <a:bodyPr anchorCtr="0" anchor="t" bIns="0" lIns="0" spcFirstLastPara="1" rIns="0" wrap="square" tIns="0">
            <a:noAutofit/>
          </a:bodyPr>
          <a:lstStyle/>
          <a:p>
            <a:pPr indent="-342900" lvl="0" marL="571500" rtl="0" algn="l">
              <a:lnSpc>
                <a:spcPct val="100000"/>
              </a:lnSpc>
              <a:spcBef>
                <a:spcPts val="1000"/>
              </a:spcBef>
              <a:spcAft>
                <a:spcPts val="0"/>
              </a:spcAft>
              <a:buSzPts val="3600"/>
              <a:buFont typeface="Arial"/>
              <a:buChar char="•"/>
            </a:pPr>
            <a:r>
              <a:rPr lang="en-US" sz="3600">
                <a:latin typeface="Arial"/>
                <a:ea typeface="Arial"/>
                <a:cs typeface="Arial"/>
                <a:sym typeface="Arial"/>
              </a:rPr>
              <a:t>Describe your feelings as a type of weather.</a:t>
            </a:r>
            <a:endParaRPr/>
          </a:p>
          <a:p>
            <a:pPr indent="-114300" lvl="0" marL="571500" rtl="0" algn="l">
              <a:lnSpc>
                <a:spcPct val="100000"/>
              </a:lnSpc>
              <a:spcBef>
                <a:spcPts val="1000"/>
              </a:spcBef>
              <a:spcAft>
                <a:spcPts val="0"/>
              </a:spcAft>
              <a:buSzPts val="3600"/>
              <a:buFont typeface="Arial"/>
              <a:buNone/>
            </a:pPr>
            <a:r>
              <a:t/>
            </a:r>
            <a:endParaRPr sz="3600">
              <a:latin typeface="Arial"/>
              <a:ea typeface="Arial"/>
              <a:cs typeface="Arial"/>
              <a:sym typeface="Arial"/>
            </a:endParaRPr>
          </a:p>
          <a:p>
            <a:pPr indent="-342900" lvl="0" marL="571500" rtl="0" algn="l">
              <a:lnSpc>
                <a:spcPct val="100000"/>
              </a:lnSpc>
              <a:spcBef>
                <a:spcPts val="1000"/>
              </a:spcBef>
              <a:spcAft>
                <a:spcPts val="0"/>
              </a:spcAft>
              <a:buSzPts val="3600"/>
              <a:buFont typeface="Arial"/>
              <a:buChar char="•"/>
            </a:pPr>
            <a:r>
              <a:rPr lang="en-US" sz="3600">
                <a:latin typeface="Arial"/>
                <a:ea typeface="Arial"/>
                <a:cs typeface="Arial"/>
                <a:sym typeface="Arial"/>
              </a:rPr>
              <a:t>What are some underlying reasons for those feelings?</a:t>
            </a:r>
            <a:endParaRPr/>
          </a:p>
          <a:p>
            <a:pPr indent="-114300" lvl="0" marL="571500" rtl="0" algn="l">
              <a:lnSpc>
                <a:spcPct val="100000"/>
              </a:lnSpc>
              <a:spcBef>
                <a:spcPts val="1000"/>
              </a:spcBef>
              <a:spcAft>
                <a:spcPts val="0"/>
              </a:spcAft>
              <a:buSzPts val="3600"/>
              <a:buFont typeface="Arial"/>
              <a:buNone/>
            </a:pPr>
            <a:r>
              <a:t/>
            </a:r>
            <a:endParaRPr sz="3600">
              <a:latin typeface="Arial"/>
              <a:ea typeface="Arial"/>
              <a:cs typeface="Arial"/>
              <a:sym typeface="Arial"/>
            </a:endParaRPr>
          </a:p>
          <a:p>
            <a:pPr indent="-342900" lvl="0" marL="571500" rtl="0" algn="l">
              <a:lnSpc>
                <a:spcPct val="100000"/>
              </a:lnSpc>
              <a:spcBef>
                <a:spcPts val="1000"/>
              </a:spcBef>
              <a:spcAft>
                <a:spcPts val="0"/>
              </a:spcAft>
              <a:buSzPts val="3600"/>
              <a:buFont typeface="Arial"/>
              <a:buChar char="•"/>
            </a:pPr>
            <a:r>
              <a:rPr lang="en-US" sz="3600">
                <a:latin typeface="Arial"/>
                <a:ea typeface="Arial"/>
                <a:cs typeface="Arial"/>
                <a:sym typeface="Arial"/>
              </a:rPr>
              <a:t>Would you like to maintain or shift from your current emotions?</a:t>
            </a:r>
            <a:endParaRPr/>
          </a:p>
          <a:p>
            <a:pPr indent="0" lvl="0" marL="228600" rtl="0" algn="l">
              <a:lnSpc>
                <a:spcPct val="100000"/>
              </a:lnSpc>
              <a:spcBef>
                <a:spcPts val="1000"/>
              </a:spcBef>
              <a:spcAft>
                <a:spcPts val="0"/>
              </a:spcAft>
              <a:buSzPts val="3600"/>
              <a:buNone/>
            </a:pPr>
            <a:r>
              <a:t/>
            </a:r>
            <a:endParaRPr sz="3600">
              <a:latin typeface="Arial"/>
              <a:ea typeface="Arial"/>
              <a:cs typeface="Arial"/>
              <a:sym typeface="Arial"/>
            </a:endParaRPr>
          </a:p>
          <a:p>
            <a:pPr indent="-342900" lvl="0" marL="571500" rtl="0" algn="l">
              <a:lnSpc>
                <a:spcPct val="100000"/>
              </a:lnSpc>
              <a:spcBef>
                <a:spcPts val="1000"/>
              </a:spcBef>
              <a:spcAft>
                <a:spcPts val="0"/>
              </a:spcAft>
              <a:buSzPts val="3600"/>
              <a:buFont typeface="Arial"/>
              <a:buChar char="•"/>
            </a:pPr>
            <a:r>
              <a:rPr lang="en-US" sz="3600">
                <a:latin typeface="Arial"/>
                <a:ea typeface="Arial"/>
                <a:cs typeface="Arial"/>
                <a:sym typeface="Arial"/>
              </a:rPr>
              <a:t>If so, how might you do that?</a:t>
            </a:r>
            <a:endParaRPr/>
          </a:p>
        </p:txBody>
      </p:sp>
      <p:sp>
        <p:nvSpPr>
          <p:cNvPr id="1137" name="Google Shape;1137;p105"/>
          <p:cNvSpPr txBox="1"/>
          <p:nvPr>
            <p:ph type="title"/>
          </p:nvPr>
        </p:nvSpPr>
        <p:spPr>
          <a:xfrm>
            <a:off x="651857" y="991067"/>
            <a:ext cx="7559700" cy="1703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2"/>
              </a:buClr>
              <a:buSzPts val="9000"/>
              <a:buFont typeface="Raleway"/>
              <a:buNone/>
            </a:pPr>
            <a:r>
              <a:rPr lang="en-US">
                <a:latin typeface="Arial"/>
                <a:ea typeface="Arial"/>
                <a:cs typeface="Arial"/>
                <a:sym typeface="Arial"/>
              </a:rPr>
              <a:t>Welcoming Ritual</a:t>
            </a:r>
            <a:endParaRPr/>
          </a:p>
        </p:txBody>
      </p:sp>
      <p:pic>
        <p:nvPicPr>
          <p:cNvPr descr="A picture containing sky, outdoor, nature, clouds&#10;&#10;Description automatically generated" id="1138" name="Google Shape;1138;p105"/>
          <p:cNvPicPr preferRelativeResize="0"/>
          <p:nvPr/>
        </p:nvPicPr>
        <p:blipFill rotWithShape="1">
          <a:blip r:embed="rId3">
            <a:alphaModFix/>
          </a:blip>
          <a:srcRect b="0" l="0" r="0" t="0"/>
          <a:stretch/>
        </p:blipFill>
        <p:spPr>
          <a:xfrm>
            <a:off x="0" y="2694639"/>
            <a:ext cx="8943086" cy="5955847"/>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3" name="Shape 1143"/>
        <p:cNvGrpSpPr/>
        <p:nvPr/>
      </p:nvGrpSpPr>
      <p:grpSpPr>
        <a:xfrm>
          <a:off x="0" y="0"/>
          <a:ext cx="0" cy="0"/>
          <a:chOff x="0" y="0"/>
          <a:chExt cx="0" cy="0"/>
        </a:xfrm>
      </p:grpSpPr>
      <p:sp>
        <p:nvSpPr>
          <p:cNvPr id="1144" name="Google Shape;1144;p106"/>
          <p:cNvSpPr txBox="1"/>
          <p:nvPr>
            <p:ph idx="1" type="body"/>
          </p:nvPr>
        </p:nvSpPr>
        <p:spPr>
          <a:xfrm>
            <a:off x="9344917" y="3196388"/>
            <a:ext cx="8562600" cy="3705000"/>
          </a:xfrm>
          <a:prstGeom prst="rect">
            <a:avLst/>
          </a:prstGeom>
          <a:noFill/>
          <a:ln>
            <a:noFill/>
          </a:ln>
        </p:spPr>
        <p:txBody>
          <a:bodyPr anchorCtr="0" anchor="t" bIns="0" lIns="0" spcFirstLastPara="1" rIns="0" wrap="square" tIns="0">
            <a:normAutofit lnSpcReduction="20000"/>
          </a:bodyPr>
          <a:lstStyle/>
          <a:p>
            <a:pPr indent="-361950" lvl="0" marL="571500" rtl="0" algn="l">
              <a:lnSpc>
                <a:spcPct val="100000"/>
              </a:lnSpc>
              <a:spcBef>
                <a:spcPts val="1000"/>
              </a:spcBef>
              <a:spcAft>
                <a:spcPts val="0"/>
              </a:spcAft>
              <a:buSzPts val="3900"/>
              <a:buFont typeface="Arial"/>
              <a:buChar char="•"/>
            </a:pPr>
            <a:r>
              <a:rPr lang="en-US" sz="4400">
                <a:latin typeface="Arial"/>
                <a:ea typeface="Arial"/>
                <a:cs typeface="Arial"/>
                <a:sym typeface="Arial"/>
              </a:rPr>
              <a:t>What were some similarities and differences in terms of weather?</a:t>
            </a:r>
            <a:endParaRPr/>
          </a:p>
          <a:p>
            <a:pPr indent="0" lvl="0" marL="228600" rtl="0" algn="l">
              <a:lnSpc>
                <a:spcPct val="100000"/>
              </a:lnSpc>
              <a:spcBef>
                <a:spcPts val="1000"/>
              </a:spcBef>
              <a:spcAft>
                <a:spcPts val="0"/>
              </a:spcAft>
              <a:buSzPts val="3900"/>
              <a:buNone/>
            </a:pPr>
            <a:r>
              <a:t/>
            </a:r>
            <a:endParaRPr sz="4400">
              <a:latin typeface="Arial"/>
              <a:ea typeface="Arial"/>
              <a:cs typeface="Arial"/>
              <a:sym typeface="Arial"/>
            </a:endParaRPr>
          </a:p>
          <a:p>
            <a:pPr indent="-361950" lvl="0" marL="571500" rtl="0" algn="l">
              <a:lnSpc>
                <a:spcPct val="100000"/>
              </a:lnSpc>
              <a:spcBef>
                <a:spcPts val="1000"/>
              </a:spcBef>
              <a:spcAft>
                <a:spcPts val="0"/>
              </a:spcAft>
              <a:buSzPts val="3900"/>
              <a:buFont typeface="Arial"/>
              <a:buChar char="•"/>
            </a:pPr>
            <a:r>
              <a:rPr lang="en-US" sz="4400">
                <a:latin typeface="Arial"/>
                <a:ea typeface="Arial"/>
                <a:cs typeface="Arial"/>
                <a:sym typeface="Arial"/>
              </a:rPr>
              <a:t>What strategies were shared for maintaining? For shifting? </a:t>
            </a:r>
            <a:endParaRPr/>
          </a:p>
        </p:txBody>
      </p:sp>
      <p:sp>
        <p:nvSpPr>
          <p:cNvPr id="1145" name="Google Shape;1145;p106"/>
          <p:cNvSpPr txBox="1"/>
          <p:nvPr>
            <p:ph type="title"/>
          </p:nvPr>
        </p:nvSpPr>
        <p:spPr>
          <a:xfrm>
            <a:off x="452055" y="585574"/>
            <a:ext cx="7559700" cy="1703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2"/>
              </a:buClr>
              <a:buSzPts val="9000"/>
              <a:buFont typeface="Raleway"/>
              <a:buNone/>
            </a:pPr>
            <a:r>
              <a:rPr lang="en-US">
                <a:latin typeface="Arial"/>
                <a:ea typeface="Arial"/>
                <a:cs typeface="Arial"/>
                <a:sym typeface="Arial"/>
              </a:rPr>
              <a:t>Debrief</a:t>
            </a:r>
            <a:endParaRPr/>
          </a:p>
        </p:txBody>
      </p:sp>
      <p:sp>
        <p:nvSpPr>
          <p:cNvPr id="1146" name="Google Shape;1146;p106"/>
          <p:cNvSpPr txBox="1"/>
          <p:nvPr/>
        </p:nvSpPr>
        <p:spPr>
          <a:xfrm>
            <a:off x="8863107" y="6901346"/>
            <a:ext cx="9015600" cy="2287800"/>
          </a:xfrm>
          <a:prstGeom prst="rect">
            <a:avLst/>
          </a:prstGeom>
          <a:noFill/>
          <a:ln>
            <a:noFill/>
          </a:ln>
        </p:spPr>
        <p:txBody>
          <a:bodyPr anchorCtr="0" anchor="t" bIns="0" lIns="0" spcFirstLastPara="1" rIns="0" wrap="square" tIns="0">
            <a:noAutofit/>
          </a:bodyPr>
          <a:lstStyle/>
          <a:p>
            <a:pPr indent="-114300" lvl="0" marL="571500" marR="0" rtl="0" algn="l">
              <a:lnSpc>
                <a:spcPct val="100000"/>
              </a:lnSpc>
              <a:spcBef>
                <a:spcPts val="1500"/>
              </a:spcBef>
              <a:spcAft>
                <a:spcPts val="0"/>
              </a:spcAft>
              <a:buClr>
                <a:schemeClr val="dk1"/>
              </a:buClr>
              <a:buSzPts val="3600"/>
              <a:buFont typeface="Arial"/>
              <a:buNone/>
            </a:pPr>
            <a:r>
              <a:t/>
            </a:r>
            <a:endParaRPr b="0" i="0" sz="2800" u="none" cap="none" strike="noStrike">
              <a:solidFill>
                <a:schemeClr val="dk1"/>
              </a:solidFill>
              <a:latin typeface="Arial"/>
              <a:ea typeface="Arial"/>
              <a:cs typeface="Arial"/>
              <a:sym typeface="Arial"/>
            </a:endParaRPr>
          </a:p>
        </p:txBody>
      </p:sp>
      <p:pic>
        <p:nvPicPr>
          <p:cNvPr descr="A picture containing sky, outdoor, nature, clouds&#10;&#10;Description automatically generated" id="1147" name="Google Shape;1147;p106"/>
          <p:cNvPicPr preferRelativeResize="0"/>
          <p:nvPr/>
        </p:nvPicPr>
        <p:blipFill rotWithShape="1">
          <a:blip r:embed="rId3">
            <a:alphaModFix/>
          </a:blip>
          <a:srcRect b="0" l="0" r="0" t="0"/>
          <a:stretch/>
        </p:blipFill>
        <p:spPr>
          <a:xfrm>
            <a:off x="0" y="2379230"/>
            <a:ext cx="8943086" cy="5955847"/>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1" name="Shape 1151"/>
        <p:cNvGrpSpPr/>
        <p:nvPr/>
      </p:nvGrpSpPr>
      <p:grpSpPr>
        <a:xfrm>
          <a:off x="0" y="0"/>
          <a:ext cx="0" cy="0"/>
          <a:chOff x="0" y="0"/>
          <a:chExt cx="0" cy="0"/>
        </a:xfrm>
      </p:grpSpPr>
      <p:sp>
        <p:nvSpPr>
          <p:cNvPr id="1152" name="Google Shape;1152;p107"/>
          <p:cNvSpPr txBox="1"/>
          <p:nvPr>
            <p:ph idx="1" type="body"/>
          </p:nvPr>
        </p:nvSpPr>
        <p:spPr>
          <a:xfrm>
            <a:off x="7543800" y="5295900"/>
            <a:ext cx="10366200" cy="6858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rgbClr val="7F7F7F"/>
              </a:buClr>
              <a:buSzPts val="4000"/>
              <a:buNone/>
            </a:pPr>
            <a:r>
              <a:rPr lang="en-US"/>
              <a:t>What’s New?</a:t>
            </a:r>
            <a:endParaRPr/>
          </a:p>
        </p:txBody>
      </p:sp>
      <p:sp>
        <p:nvSpPr>
          <p:cNvPr id="1153" name="Google Shape;1153;p107"/>
          <p:cNvSpPr txBox="1"/>
          <p:nvPr>
            <p:ph type="title"/>
          </p:nvPr>
        </p:nvSpPr>
        <p:spPr>
          <a:xfrm>
            <a:off x="7391400" y="3802677"/>
            <a:ext cx="10366200" cy="13629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accent2"/>
              </a:buClr>
              <a:buSzPts val="8000"/>
              <a:buFont typeface="Raleway"/>
              <a:buNone/>
            </a:pPr>
            <a:r>
              <a:rPr lang="en-US">
                <a:solidFill>
                  <a:schemeClr val="accent2"/>
                </a:solidFill>
              </a:rPr>
              <a:t>Welcoming Ritual</a:t>
            </a:r>
            <a:endParaRPr/>
          </a:p>
        </p:txBody>
      </p:sp>
      <p:pic>
        <p:nvPicPr>
          <p:cNvPr id="1154" name="Google Shape;1154;p107"/>
          <p:cNvPicPr preferRelativeResize="0"/>
          <p:nvPr/>
        </p:nvPicPr>
        <p:blipFill rotWithShape="1">
          <a:blip r:embed="rId3">
            <a:alphaModFix/>
          </a:blip>
          <a:srcRect b="0" l="0" r="0" t="0"/>
          <a:stretch/>
        </p:blipFill>
        <p:spPr>
          <a:xfrm>
            <a:off x="609600" y="1989145"/>
            <a:ext cx="6261100" cy="63246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9" name="Shape 1159"/>
        <p:cNvGrpSpPr/>
        <p:nvPr/>
      </p:nvGrpSpPr>
      <p:grpSpPr>
        <a:xfrm>
          <a:off x="0" y="0"/>
          <a:ext cx="0" cy="0"/>
          <a:chOff x="0" y="0"/>
          <a:chExt cx="0" cy="0"/>
        </a:xfrm>
      </p:grpSpPr>
      <p:sp>
        <p:nvSpPr>
          <p:cNvPr id="1160" name="Google Shape;1160;p108"/>
          <p:cNvSpPr txBox="1"/>
          <p:nvPr/>
        </p:nvSpPr>
        <p:spPr>
          <a:xfrm>
            <a:off x="1093749" y="876300"/>
            <a:ext cx="8039100" cy="754800"/>
          </a:xfrm>
          <a:prstGeom prst="rect">
            <a:avLst/>
          </a:prstGeom>
          <a:noFill/>
          <a:ln>
            <a:noFill/>
          </a:ln>
        </p:spPr>
        <p:txBody>
          <a:bodyPr anchorCtr="0" anchor="t" bIns="0" lIns="0" spcFirstLastPara="1" rIns="0" wrap="square" tIns="0">
            <a:normAutofit/>
          </a:bodyPr>
          <a:lstStyle/>
          <a:p>
            <a:pPr indent="0" lvl="0" marL="0" marR="0" rtl="0" algn="l">
              <a:lnSpc>
                <a:spcPct val="90000"/>
              </a:lnSpc>
              <a:spcBef>
                <a:spcPts val="0"/>
              </a:spcBef>
              <a:spcAft>
                <a:spcPts val="0"/>
              </a:spcAft>
              <a:buClr>
                <a:schemeClr val="accent3"/>
              </a:buClr>
              <a:buSzPts val="5400"/>
              <a:buFont typeface="Raleway"/>
              <a:buNone/>
            </a:pPr>
            <a:r>
              <a:rPr b="1" i="0" lang="en-US" sz="5400" u="none" cap="none" strike="noStrike">
                <a:solidFill>
                  <a:schemeClr val="accent3"/>
                </a:solidFill>
                <a:latin typeface="Raleway"/>
                <a:ea typeface="Raleway"/>
                <a:cs typeface="Raleway"/>
                <a:sym typeface="Raleway"/>
              </a:rPr>
              <a:t>What’s new?</a:t>
            </a:r>
            <a:endParaRPr b="1" i="0" sz="1400" u="none" cap="none" strike="noStrike">
              <a:solidFill>
                <a:srgbClr val="000000"/>
              </a:solidFill>
            </a:endParaRPr>
          </a:p>
        </p:txBody>
      </p:sp>
      <p:sp>
        <p:nvSpPr>
          <p:cNvPr id="1161" name="Google Shape;1161;p108"/>
          <p:cNvSpPr txBox="1"/>
          <p:nvPr/>
        </p:nvSpPr>
        <p:spPr>
          <a:xfrm>
            <a:off x="2557700" y="3279625"/>
            <a:ext cx="12259500" cy="1600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600"/>
              <a:buFont typeface="Arial"/>
              <a:buNone/>
            </a:pPr>
            <a:r>
              <a:rPr b="0" i="0" lang="en-US" sz="4600" u="none" cap="none" strike="noStrike">
                <a:solidFill>
                  <a:srgbClr val="000000"/>
                </a:solidFill>
                <a:latin typeface="Raleway"/>
                <a:ea typeface="Raleway"/>
                <a:cs typeface="Raleway"/>
                <a:sym typeface="Raleway"/>
              </a:rPr>
              <a:t>"Think of something that is new with you that you want to share with a partner."</a:t>
            </a:r>
            <a:endParaRPr b="0" i="0" sz="4600" u="none" cap="none" strike="noStrike">
              <a:solidFill>
                <a:srgbClr val="000000"/>
              </a:solidFill>
              <a:latin typeface="Raleway"/>
              <a:ea typeface="Raleway"/>
              <a:cs typeface="Raleway"/>
              <a:sym typeface="Raleway"/>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5" name="Shape 1165"/>
        <p:cNvGrpSpPr/>
        <p:nvPr/>
      </p:nvGrpSpPr>
      <p:grpSpPr>
        <a:xfrm>
          <a:off x="0" y="0"/>
          <a:ext cx="0" cy="0"/>
          <a:chOff x="0" y="0"/>
          <a:chExt cx="0" cy="0"/>
        </a:xfrm>
      </p:grpSpPr>
      <p:sp>
        <p:nvSpPr>
          <p:cNvPr id="1166" name="Google Shape;1166;p109"/>
          <p:cNvSpPr txBox="1"/>
          <p:nvPr>
            <p:ph type="title"/>
          </p:nvPr>
        </p:nvSpPr>
        <p:spPr>
          <a:xfrm>
            <a:off x="7313024" y="3955080"/>
            <a:ext cx="10366200" cy="11886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accent2"/>
              </a:buClr>
              <a:buSzPts val="12000"/>
              <a:buNone/>
            </a:pPr>
            <a:r>
              <a:rPr lang="en-US">
                <a:solidFill>
                  <a:schemeClr val="accent2"/>
                </a:solidFill>
                <a:latin typeface="Arial"/>
                <a:ea typeface="Arial"/>
                <a:cs typeface="Arial"/>
                <a:sym typeface="Arial"/>
              </a:rPr>
              <a:t>Optimistic Closure</a:t>
            </a:r>
            <a:endParaRPr>
              <a:latin typeface="Arial"/>
              <a:ea typeface="Arial"/>
              <a:cs typeface="Arial"/>
              <a:sym typeface="Arial"/>
            </a:endParaRPr>
          </a:p>
        </p:txBody>
      </p:sp>
      <p:pic>
        <p:nvPicPr>
          <p:cNvPr id="1167" name="Google Shape;1167;p109"/>
          <p:cNvPicPr preferRelativeResize="0"/>
          <p:nvPr/>
        </p:nvPicPr>
        <p:blipFill rotWithShape="1">
          <a:blip r:embed="rId3">
            <a:alphaModFix/>
          </a:blip>
          <a:srcRect b="0" l="0" r="0" t="0"/>
          <a:stretch/>
        </p:blipFill>
        <p:spPr>
          <a:xfrm>
            <a:off x="1212801" y="2083545"/>
            <a:ext cx="5273726" cy="5273726"/>
          </a:xfrm>
          <a:prstGeom prst="rect">
            <a:avLst/>
          </a:prstGeom>
          <a:noFill/>
          <a:ln>
            <a:noFill/>
          </a:ln>
        </p:spPr>
      </p:pic>
      <p:sp>
        <p:nvSpPr>
          <p:cNvPr id="1168" name="Google Shape;1168;p109"/>
          <p:cNvSpPr txBox="1"/>
          <p:nvPr/>
        </p:nvSpPr>
        <p:spPr>
          <a:xfrm>
            <a:off x="7313024" y="5143500"/>
            <a:ext cx="6042300" cy="815700"/>
          </a:xfrm>
          <a:prstGeom prst="rect">
            <a:avLst/>
          </a:prstGeom>
          <a:noFill/>
          <a:ln>
            <a:noFill/>
          </a:ln>
        </p:spPr>
        <p:txBody>
          <a:bodyPr anchorCtr="0" anchor="t" bIns="68550" lIns="137150" spcFirstLastPara="1" rIns="137150" wrap="square" tIns="68550">
            <a:spAutoFit/>
          </a:bodyPr>
          <a:lstStyle/>
          <a:p>
            <a:pPr indent="0" lvl="0" marL="0" marR="0" rtl="0" algn="l">
              <a:spcBef>
                <a:spcPts val="0"/>
              </a:spcBef>
              <a:spcAft>
                <a:spcPts val="0"/>
              </a:spcAft>
              <a:buNone/>
            </a:pPr>
            <a:r>
              <a:rPr lang="en-US" sz="4400">
                <a:solidFill>
                  <a:schemeClr val="dk1"/>
                </a:solidFill>
                <a:latin typeface="Arial"/>
                <a:ea typeface="Arial"/>
                <a:cs typeface="Arial"/>
                <a:sym typeface="Arial"/>
              </a:rPr>
              <a:t>Building Trust</a:t>
            </a:r>
            <a:endParaRPr sz="210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2" name="Shape 1172"/>
        <p:cNvGrpSpPr/>
        <p:nvPr/>
      </p:nvGrpSpPr>
      <p:grpSpPr>
        <a:xfrm>
          <a:off x="0" y="0"/>
          <a:ext cx="0" cy="0"/>
          <a:chOff x="0" y="0"/>
          <a:chExt cx="0" cy="0"/>
        </a:xfrm>
      </p:grpSpPr>
      <p:sp>
        <p:nvSpPr>
          <p:cNvPr id="1173" name="Google Shape;1173;p110"/>
          <p:cNvSpPr txBox="1"/>
          <p:nvPr>
            <p:ph type="title"/>
          </p:nvPr>
        </p:nvSpPr>
        <p:spPr>
          <a:xfrm>
            <a:off x="7391400" y="4305300"/>
            <a:ext cx="10366200" cy="11883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accent2"/>
              </a:buClr>
              <a:buSzPts val="8000"/>
              <a:buFont typeface="Raleway"/>
              <a:buNone/>
            </a:pPr>
            <a:r>
              <a:rPr lang="en-US">
                <a:solidFill>
                  <a:schemeClr val="accent2"/>
                </a:solidFill>
              </a:rPr>
              <a:t>Optimistic Closure</a:t>
            </a:r>
            <a:endParaRPr/>
          </a:p>
        </p:txBody>
      </p:sp>
      <p:pic>
        <p:nvPicPr>
          <p:cNvPr id="1174" name="Google Shape;1174;p110"/>
          <p:cNvPicPr preferRelativeResize="0"/>
          <p:nvPr/>
        </p:nvPicPr>
        <p:blipFill rotWithShape="1">
          <a:blip r:embed="rId3">
            <a:alphaModFix/>
          </a:blip>
          <a:srcRect b="0" l="0" r="0" t="0"/>
          <a:stretch/>
        </p:blipFill>
        <p:spPr>
          <a:xfrm>
            <a:off x="1212800" y="2083545"/>
            <a:ext cx="5273726" cy="5273726"/>
          </a:xfrm>
          <a:prstGeom prst="rect">
            <a:avLst/>
          </a:prstGeom>
          <a:noFill/>
          <a:ln>
            <a:noFill/>
          </a:ln>
        </p:spPr>
      </p:pic>
      <p:sp>
        <p:nvSpPr>
          <p:cNvPr id="1175" name="Google Shape;1175;p110"/>
          <p:cNvSpPr txBox="1"/>
          <p:nvPr/>
        </p:nvSpPr>
        <p:spPr>
          <a:xfrm>
            <a:off x="7391400" y="5738125"/>
            <a:ext cx="8205900" cy="800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Raleway"/>
                <a:ea typeface="Raleway"/>
                <a:cs typeface="Raleway"/>
                <a:sym typeface="Raleway"/>
              </a:rPr>
              <a:t>Gratitude</a:t>
            </a:r>
            <a:endParaRPr b="0" i="0" sz="4000" u="none" cap="none" strike="noStrike">
              <a:solidFill>
                <a:schemeClr val="dk1"/>
              </a:solidFill>
              <a:latin typeface="Raleway"/>
              <a:ea typeface="Raleway"/>
              <a:cs typeface="Raleway"/>
              <a:sym typeface="Raleway"/>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1" name="Shape 871"/>
        <p:cNvGrpSpPr/>
        <p:nvPr/>
      </p:nvGrpSpPr>
      <p:grpSpPr>
        <a:xfrm>
          <a:off x="0" y="0"/>
          <a:ext cx="0" cy="0"/>
          <a:chOff x="0" y="0"/>
          <a:chExt cx="0" cy="0"/>
        </a:xfrm>
      </p:grpSpPr>
      <p:sp>
        <p:nvSpPr>
          <p:cNvPr id="872" name="Google Shape;872;p75"/>
          <p:cNvSpPr txBox="1"/>
          <p:nvPr>
            <p:ph idx="1" type="body"/>
          </p:nvPr>
        </p:nvSpPr>
        <p:spPr>
          <a:xfrm>
            <a:off x="7543800" y="5295900"/>
            <a:ext cx="10366200" cy="6858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rgbClr val="7F7F7F"/>
              </a:buClr>
              <a:buSzPts val="4000"/>
              <a:buNone/>
            </a:pPr>
            <a:r>
              <a:rPr lang="en-US"/>
              <a:t>What are the 3 Signature Practices?</a:t>
            </a:r>
            <a:endParaRPr/>
          </a:p>
        </p:txBody>
      </p:sp>
      <p:sp>
        <p:nvSpPr>
          <p:cNvPr id="873" name="Google Shape;873;p75"/>
          <p:cNvSpPr txBox="1"/>
          <p:nvPr>
            <p:ph type="title"/>
          </p:nvPr>
        </p:nvSpPr>
        <p:spPr>
          <a:xfrm>
            <a:off x="7391400" y="3802677"/>
            <a:ext cx="10366200" cy="14931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accent2"/>
              </a:buClr>
              <a:buSzPts val="8000"/>
              <a:buFont typeface="Raleway"/>
              <a:buNone/>
            </a:pPr>
            <a:r>
              <a:rPr lang="en-US">
                <a:solidFill>
                  <a:schemeClr val="accent2"/>
                </a:solidFill>
              </a:rPr>
              <a:t>Welcoming Ritual</a:t>
            </a:r>
            <a:endParaRPr/>
          </a:p>
        </p:txBody>
      </p:sp>
      <p:pic>
        <p:nvPicPr>
          <p:cNvPr id="874" name="Google Shape;874;p75"/>
          <p:cNvPicPr preferRelativeResize="0"/>
          <p:nvPr/>
        </p:nvPicPr>
        <p:blipFill rotWithShape="1">
          <a:blip r:embed="rId3">
            <a:alphaModFix/>
          </a:blip>
          <a:srcRect b="0" l="0" r="0" t="0"/>
          <a:stretch/>
        </p:blipFill>
        <p:spPr>
          <a:xfrm>
            <a:off x="609600" y="1989145"/>
            <a:ext cx="6261100" cy="63246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0" name="Shape 1180"/>
        <p:cNvGrpSpPr/>
        <p:nvPr/>
      </p:nvGrpSpPr>
      <p:grpSpPr>
        <a:xfrm>
          <a:off x="0" y="0"/>
          <a:ext cx="0" cy="0"/>
          <a:chOff x="0" y="0"/>
          <a:chExt cx="0" cy="0"/>
        </a:xfrm>
      </p:grpSpPr>
      <p:sp>
        <p:nvSpPr>
          <p:cNvPr id="1181" name="Google Shape;1181;p111"/>
          <p:cNvSpPr txBox="1"/>
          <p:nvPr>
            <p:ph idx="1" type="body"/>
          </p:nvPr>
        </p:nvSpPr>
        <p:spPr>
          <a:xfrm>
            <a:off x="560700" y="4171775"/>
            <a:ext cx="8398200" cy="3118500"/>
          </a:xfrm>
          <a:prstGeom prst="rect">
            <a:avLst/>
          </a:prstGeom>
          <a:noFill/>
          <a:ln>
            <a:noFill/>
          </a:ln>
        </p:spPr>
        <p:txBody>
          <a:bodyPr anchorCtr="0" anchor="b" bIns="0" lIns="0" spcFirstLastPara="1" rIns="0" wrap="square" tIns="0">
            <a:noAutofit/>
          </a:bodyPr>
          <a:lstStyle/>
          <a:p>
            <a:pPr indent="-438150" lvl="1" marL="914400" rtl="0" algn="l">
              <a:lnSpc>
                <a:spcPct val="115000"/>
              </a:lnSpc>
              <a:spcBef>
                <a:spcPts val="0"/>
              </a:spcBef>
              <a:spcAft>
                <a:spcPts val="0"/>
              </a:spcAft>
              <a:buSzPts val="3300"/>
              <a:buFont typeface="Raleway"/>
              <a:buChar char="○"/>
            </a:pPr>
            <a:r>
              <a:rPr b="0" lang="en-US" sz="3300">
                <a:latin typeface="Raleway"/>
                <a:ea typeface="Raleway"/>
                <a:cs typeface="Raleway"/>
                <a:sym typeface="Raleway"/>
              </a:rPr>
              <a:t>Something you are grateful for today.</a:t>
            </a:r>
            <a:endParaRPr b="0" sz="3300">
              <a:latin typeface="Raleway"/>
              <a:ea typeface="Raleway"/>
              <a:cs typeface="Raleway"/>
              <a:sym typeface="Raleway"/>
            </a:endParaRPr>
          </a:p>
          <a:p>
            <a:pPr indent="-438150" lvl="1" marL="914400" rtl="0" algn="l">
              <a:lnSpc>
                <a:spcPct val="115000"/>
              </a:lnSpc>
              <a:spcBef>
                <a:spcPts val="0"/>
              </a:spcBef>
              <a:spcAft>
                <a:spcPts val="0"/>
              </a:spcAft>
              <a:buSzPts val="3300"/>
              <a:buFont typeface="Raleway"/>
              <a:buChar char="○"/>
            </a:pPr>
            <a:r>
              <a:rPr b="0" lang="en-US" sz="3300">
                <a:latin typeface="Raleway"/>
                <a:ea typeface="Raleway"/>
                <a:cs typeface="Raleway"/>
                <a:sym typeface="Raleway"/>
              </a:rPr>
              <a:t>Someone for whom you are grateful.</a:t>
            </a:r>
            <a:endParaRPr b="0" sz="3300">
              <a:latin typeface="Raleway"/>
              <a:ea typeface="Raleway"/>
              <a:cs typeface="Raleway"/>
              <a:sym typeface="Raleway"/>
            </a:endParaRPr>
          </a:p>
          <a:p>
            <a:pPr indent="-438150" lvl="1" marL="914400" rtl="0" algn="l">
              <a:lnSpc>
                <a:spcPct val="115000"/>
              </a:lnSpc>
              <a:spcBef>
                <a:spcPts val="0"/>
              </a:spcBef>
              <a:spcAft>
                <a:spcPts val="0"/>
              </a:spcAft>
              <a:buSzPts val="3300"/>
              <a:buFont typeface="Raleway"/>
              <a:buChar char="○"/>
            </a:pPr>
            <a:r>
              <a:rPr b="0" lang="en-US" sz="3300">
                <a:latin typeface="Raleway"/>
                <a:ea typeface="Raleway"/>
                <a:cs typeface="Raleway"/>
                <a:sym typeface="Raleway"/>
              </a:rPr>
              <a:t>Something you appreciate about this community.</a:t>
            </a:r>
            <a:endParaRPr b="0" sz="3300">
              <a:latin typeface="Raleway"/>
              <a:ea typeface="Raleway"/>
              <a:cs typeface="Raleway"/>
              <a:sym typeface="Raleway"/>
            </a:endParaRPr>
          </a:p>
          <a:p>
            <a:pPr indent="0" lvl="0" marL="0" rtl="0" algn="l">
              <a:lnSpc>
                <a:spcPct val="90000"/>
              </a:lnSpc>
              <a:spcBef>
                <a:spcPts val="0"/>
              </a:spcBef>
              <a:spcAft>
                <a:spcPts val="0"/>
              </a:spcAft>
              <a:buClr>
                <a:srgbClr val="7F7F7F"/>
              </a:buClr>
              <a:buSzPts val="4000"/>
              <a:buNone/>
            </a:pPr>
            <a:r>
              <a:t/>
            </a:r>
            <a:endParaRPr sz="4000">
              <a:latin typeface="Raleway"/>
              <a:ea typeface="Raleway"/>
              <a:cs typeface="Raleway"/>
              <a:sym typeface="Raleway"/>
            </a:endParaRPr>
          </a:p>
        </p:txBody>
      </p:sp>
      <p:sp>
        <p:nvSpPr>
          <p:cNvPr id="1182" name="Google Shape;1182;p111"/>
          <p:cNvSpPr txBox="1"/>
          <p:nvPr>
            <p:ph type="title"/>
          </p:nvPr>
        </p:nvSpPr>
        <p:spPr>
          <a:xfrm>
            <a:off x="625950" y="2082725"/>
            <a:ext cx="8267700" cy="23688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800"/>
              <a:buNone/>
            </a:pPr>
            <a:r>
              <a:rPr lang="en-US" sz="4800">
                <a:solidFill>
                  <a:srgbClr val="A61C00"/>
                </a:solidFill>
              </a:rPr>
              <a:t>Select one of the following prompts and share:</a:t>
            </a:r>
            <a:endParaRPr sz="4800">
              <a:solidFill>
                <a:srgbClr val="A61C00"/>
              </a:solidFill>
            </a:endParaRPr>
          </a:p>
        </p:txBody>
      </p:sp>
      <p:sp>
        <p:nvSpPr>
          <p:cNvPr id="1183" name="Google Shape;1183;p111"/>
          <p:cNvSpPr/>
          <p:nvPr/>
        </p:nvSpPr>
        <p:spPr>
          <a:xfrm>
            <a:off x="11205125" y="2082713"/>
            <a:ext cx="5805300" cy="3257700"/>
          </a:xfrm>
          <a:prstGeom prst="wedgeEllipseCallout">
            <a:avLst>
              <a:gd fmla="val -20833" name="adj1"/>
              <a:gd fmla="val 62500" name="adj2"/>
            </a:avLst>
          </a:prstGeom>
          <a:solidFill>
            <a:schemeClr val="accent1"/>
          </a:solidFill>
          <a:ln cap="flat" cmpd="sng" w="12700">
            <a:solidFill>
              <a:srgbClr val="71112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7" name="Shape 1187"/>
        <p:cNvGrpSpPr/>
        <p:nvPr/>
      </p:nvGrpSpPr>
      <p:grpSpPr>
        <a:xfrm>
          <a:off x="0" y="0"/>
          <a:ext cx="0" cy="0"/>
          <a:chOff x="0" y="0"/>
          <a:chExt cx="0" cy="0"/>
        </a:xfrm>
      </p:grpSpPr>
      <p:sp>
        <p:nvSpPr>
          <p:cNvPr id="1188" name="Google Shape;1188;p112"/>
          <p:cNvSpPr txBox="1"/>
          <p:nvPr>
            <p:ph type="title"/>
          </p:nvPr>
        </p:nvSpPr>
        <p:spPr>
          <a:xfrm>
            <a:off x="7391400" y="4305300"/>
            <a:ext cx="10366200" cy="11883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accent2"/>
              </a:buClr>
              <a:buSzPts val="8000"/>
              <a:buFont typeface="Raleway"/>
              <a:buNone/>
            </a:pPr>
            <a:r>
              <a:rPr lang="en-US">
                <a:solidFill>
                  <a:schemeClr val="accent2"/>
                </a:solidFill>
              </a:rPr>
              <a:t>Optimistic Closure</a:t>
            </a:r>
            <a:endParaRPr/>
          </a:p>
        </p:txBody>
      </p:sp>
      <p:pic>
        <p:nvPicPr>
          <p:cNvPr id="1189" name="Google Shape;1189;p112"/>
          <p:cNvPicPr preferRelativeResize="0"/>
          <p:nvPr/>
        </p:nvPicPr>
        <p:blipFill rotWithShape="1">
          <a:blip r:embed="rId3">
            <a:alphaModFix/>
          </a:blip>
          <a:srcRect b="0" l="0" r="0" t="0"/>
          <a:stretch/>
        </p:blipFill>
        <p:spPr>
          <a:xfrm>
            <a:off x="1212800" y="2083545"/>
            <a:ext cx="5273726" cy="5273726"/>
          </a:xfrm>
          <a:prstGeom prst="rect">
            <a:avLst/>
          </a:prstGeom>
          <a:noFill/>
          <a:ln>
            <a:noFill/>
          </a:ln>
        </p:spPr>
      </p:pic>
      <p:sp>
        <p:nvSpPr>
          <p:cNvPr id="1190" name="Google Shape;1190;p112"/>
          <p:cNvSpPr txBox="1"/>
          <p:nvPr/>
        </p:nvSpPr>
        <p:spPr>
          <a:xfrm>
            <a:off x="7611200" y="5738125"/>
            <a:ext cx="8205900" cy="800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Raleway"/>
                <a:ea typeface="Raleway"/>
                <a:cs typeface="Raleway"/>
                <a:sym typeface="Raleway"/>
              </a:rPr>
              <a:t>Inside-Outside Circles</a:t>
            </a:r>
            <a:endParaRPr b="0" i="0" sz="4000" u="none" cap="none" strike="noStrike">
              <a:solidFill>
                <a:schemeClr val="dk1"/>
              </a:solidFill>
              <a:latin typeface="Raleway"/>
              <a:ea typeface="Raleway"/>
              <a:cs typeface="Raleway"/>
              <a:sym typeface="Raleway"/>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5" name="Shape 1195"/>
        <p:cNvGrpSpPr/>
        <p:nvPr/>
      </p:nvGrpSpPr>
      <p:grpSpPr>
        <a:xfrm>
          <a:off x="0" y="0"/>
          <a:ext cx="0" cy="0"/>
          <a:chOff x="0" y="0"/>
          <a:chExt cx="0" cy="0"/>
        </a:xfrm>
      </p:grpSpPr>
      <p:sp>
        <p:nvSpPr>
          <p:cNvPr id="1196" name="Google Shape;1196;p113"/>
          <p:cNvSpPr txBox="1"/>
          <p:nvPr>
            <p:ph idx="4294967295" type="body"/>
          </p:nvPr>
        </p:nvSpPr>
        <p:spPr>
          <a:xfrm>
            <a:off x="797050" y="2386550"/>
            <a:ext cx="11382900" cy="7406700"/>
          </a:xfrm>
          <a:prstGeom prst="rect">
            <a:avLst/>
          </a:prstGeom>
          <a:noFill/>
          <a:ln>
            <a:noFill/>
          </a:ln>
        </p:spPr>
        <p:txBody>
          <a:bodyPr anchorCtr="0" anchor="b" bIns="0" lIns="0" spcFirstLastPara="1" rIns="0" wrap="square" tIns="0">
            <a:noAutofit/>
          </a:bodyPr>
          <a:lstStyle/>
          <a:p>
            <a:pPr indent="457200" lvl="0" marL="0" rtl="0" algn="l">
              <a:lnSpc>
                <a:spcPct val="115000"/>
              </a:lnSpc>
              <a:spcBef>
                <a:spcPts val="0"/>
              </a:spcBef>
              <a:spcAft>
                <a:spcPts val="0"/>
              </a:spcAft>
              <a:buSzPts val="2000"/>
              <a:buNone/>
            </a:pPr>
            <a:r>
              <a:rPr b="0" lang="en-US" sz="3000">
                <a:latin typeface="Raleway"/>
                <a:ea typeface="Raleway"/>
                <a:cs typeface="Raleway"/>
                <a:sym typeface="Raleway"/>
              </a:rPr>
              <a:t>Round #1: Partners share:</a:t>
            </a:r>
            <a:endParaRPr b="0" sz="3000">
              <a:latin typeface="Raleway"/>
              <a:ea typeface="Raleway"/>
              <a:cs typeface="Raleway"/>
              <a:sym typeface="Raleway"/>
            </a:endParaRPr>
          </a:p>
          <a:p>
            <a:pPr indent="0" lvl="2" marL="914400" rtl="0" algn="l">
              <a:lnSpc>
                <a:spcPct val="115000"/>
              </a:lnSpc>
              <a:spcBef>
                <a:spcPts val="0"/>
              </a:spcBef>
              <a:spcAft>
                <a:spcPts val="0"/>
              </a:spcAft>
              <a:buSzPts val="3000"/>
              <a:buFont typeface="Raleway"/>
              <a:buNone/>
            </a:pPr>
            <a:r>
              <a:rPr b="1" i="1" lang="en-US" sz="3000">
                <a:latin typeface="Raleway"/>
                <a:ea typeface="Raleway"/>
                <a:cs typeface="Raleway"/>
                <a:sym typeface="Raleway"/>
              </a:rPr>
              <a:t>What was something you learned today?</a:t>
            </a:r>
            <a:endParaRPr b="1" i="1" sz="3000">
              <a:latin typeface="Raleway"/>
              <a:ea typeface="Raleway"/>
              <a:cs typeface="Raleway"/>
              <a:sym typeface="Raleway"/>
            </a:endParaRPr>
          </a:p>
          <a:p>
            <a:pPr indent="0" lvl="2" marL="914400" rtl="0" algn="l">
              <a:lnSpc>
                <a:spcPct val="115000"/>
              </a:lnSpc>
              <a:spcBef>
                <a:spcPts val="0"/>
              </a:spcBef>
              <a:spcAft>
                <a:spcPts val="0"/>
              </a:spcAft>
              <a:buSzPts val="3000"/>
              <a:buFont typeface="Raleway"/>
              <a:buNone/>
            </a:pPr>
            <a:r>
              <a:t/>
            </a:r>
            <a:endParaRPr b="1" i="1" sz="3000">
              <a:latin typeface="Raleway"/>
              <a:ea typeface="Raleway"/>
              <a:cs typeface="Raleway"/>
              <a:sym typeface="Raleway"/>
            </a:endParaRPr>
          </a:p>
          <a:p>
            <a:pPr indent="0" lvl="1" marL="457200" rtl="0" algn="l">
              <a:lnSpc>
                <a:spcPct val="115000"/>
              </a:lnSpc>
              <a:spcBef>
                <a:spcPts val="0"/>
              </a:spcBef>
              <a:spcAft>
                <a:spcPts val="0"/>
              </a:spcAft>
              <a:buSzPts val="3000"/>
              <a:buFont typeface="Raleway"/>
              <a:buNone/>
            </a:pPr>
            <a:r>
              <a:rPr b="0" lang="en-US" sz="3000">
                <a:latin typeface="Raleway"/>
                <a:ea typeface="Raleway"/>
                <a:cs typeface="Raleway"/>
                <a:sym typeface="Raleway"/>
              </a:rPr>
              <a:t>Round #2.  Outside circle moves 3 people to their right. New partners share:</a:t>
            </a:r>
            <a:endParaRPr b="0" sz="3000">
              <a:latin typeface="Raleway"/>
              <a:ea typeface="Raleway"/>
              <a:cs typeface="Raleway"/>
              <a:sym typeface="Raleway"/>
            </a:endParaRPr>
          </a:p>
          <a:p>
            <a:pPr indent="0" lvl="2" marL="914400" rtl="0" algn="l">
              <a:lnSpc>
                <a:spcPct val="115000"/>
              </a:lnSpc>
              <a:spcBef>
                <a:spcPts val="0"/>
              </a:spcBef>
              <a:spcAft>
                <a:spcPts val="0"/>
              </a:spcAft>
              <a:buSzPts val="3000"/>
              <a:buFont typeface="Raleway"/>
              <a:buNone/>
            </a:pPr>
            <a:r>
              <a:rPr b="1" i="1" lang="en-US" sz="3000">
                <a:latin typeface="Raleway"/>
                <a:ea typeface="Raleway"/>
                <a:cs typeface="Raleway"/>
                <a:sym typeface="Raleway"/>
              </a:rPr>
              <a:t>What is something you are going to try tomorrow?</a:t>
            </a:r>
            <a:endParaRPr b="1" i="1" sz="3000">
              <a:latin typeface="Raleway"/>
              <a:ea typeface="Raleway"/>
              <a:cs typeface="Raleway"/>
              <a:sym typeface="Raleway"/>
            </a:endParaRPr>
          </a:p>
          <a:p>
            <a:pPr indent="0" lvl="2" marL="914400" rtl="0" algn="l">
              <a:lnSpc>
                <a:spcPct val="115000"/>
              </a:lnSpc>
              <a:spcBef>
                <a:spcPts val="0"/>
              </a:spcBef>
              <a:spcAft>
                <a:spcPts val="0"/>
              </a:spcAft>
              <a:buSzPts val="3000"/>
              <a:buFont typeface="Raleway"/>
              <a:buNone/>
            </a:pPr>
            <a:r>
              <a:t/>
            </a:r>
            <a:endParaRPr i="1" sz="3000">
              <a:latin typeface="Raleway"/>
              <a:ea typeface="Raleway"/>
              <a:cs typeface="Raleway"/>
              <a:sym typeface="Raleway"/>
            </a:endParaRPr>
          </a:p>
          <a:p>
            <a:pPr indent="0" lvl="1" marL="457200" rtl="0" algn="l">
              <a:lnSpc>
                <a:spcPct val="115000"/>
              </a:lnSpc>
              <a:spcBef>
                <a:spcPts val="0"/>
              </a:spcBef>
              <a:spcAft>
                <a:spcPts val="0"/>
              </a:spcAft>
              <a:buSzPts val="3000"/>
              <a:buFont typeface="Raleway"/>
              <a:buNone/>
            </a:pPr>
            <a:r>
              <a:rPr b="0" lang="en-US" sz="3000">
                <a:latin typeface="Raleway"/>
                <a:ea typeface="Raleway"/>
                <a:cs typeface="Raleway"/>
                <a:sym typeface="Raleway"/>
              </a:rPr>
              <a:t>Round #3.  Inside circle moves 2 people to their right. New partners share:</a:t>
            </a:r>
            <a:endParaRPr b="0" sz="3000">
              <a:latin typeface="Raleway"/>
              <a:ea typeface="Raleway"/>
              <a:cs typeface="Raleway"/>
              <a:sym typeface="Raleway"/>
            </a:endParaRPr>
          </a:p>
          <a:p>
            <a:pPr indent="0" lvl="2" marL="914400" rtl="0" algn="l">
              <a:lnSpc>
                <a:spcPct val="115000"/>
              </a:lnSpc>
              <a:spcBef>
                <a:spcPts val="0"/>
              </a:spcBef>
              <a:spcAft>
                <a:spcPts val="0"/>
              </a:spcAft>
              <a:buSzPts val="3000"/>
              <a:buFont typeface="Raleway"/>
              <a:buNone/>
            </a:pPr>
            <a:r>
              <a:rPr b="1" i="1" lang="en-US" sz="3000">
                <a:latin typeface="Raleway"/>
                <a:ea typeface="Raleway"/>
                <a:cs typeface="Raleway"/>
                <a:sym typeface="Raleway"/>
              </a:rPr>
              <a:t>What is a longer term commitment you’re making to integrating something you learned today?</a:t>
            </a:r>
            <a:endParaRPr b="1" sz="3000">
              <a:highlight>
                <a:srgbClr val="D9D2E9"/>
              </a:highlight>
              <a:latin typeface="Raleway"/>
              <a:ea typeface="Raleway"/>
              <a:cs typeface="Raleway"/>
              <a:sym typeface="Raleway"/>
            </a:endParaRPr>
          </a:p>
          <a:p>
            <a:pPr indent="0" lvl="0" marL="0" rtl="0" algn="l">
              <a:lnSpc>
                <a:spcPct val="90000"/>
              </a:lnSpc>
              <a:spcBef>
                <a:spcPts val="0"/>
              </a:spcBef>
              <a:spcAft>
                <a:spcPts val="0"/>
              </a:spcAft>
              <a:buClr>
                <a:srgbClr val="7F7F7F"/>
              </a:buClr>
              <a:buSzPts val="4000"/>
              <a:buNone/>
            </a:pPr>
            <a:r>
              <a:t/>
            </a:r>
            <a:endParaRPr sz="4000">
              <a:latin typeface="Raleway"/>
              <a:ea typeface="Raleway"/>
              <a:cs typeface="Raleway"/>
              <a:sym typeface="Raleway"/>
            </a:endParaRPr>
          </a:p>
        </p:txBody>
      </p:sp>
      <p:sp>
        <p:nvSpPr>
          <p:cNvPr id="1197" name="Google Shape;1197;p113"/>
          <p:cNvSpPr txBox="1"/>
          <p:nvPr>
            <p:ph idx="4294967295" type="title"/>
          </p:nvPr>
        </p:nvSpPr>
        <p:spPr>
          <a:xfrm>
            <a:off x="625950" y="822950"/>
            <a:ext cx="8267700" cy="15636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6000"/>
              <a:buNone/>
            </a:pPr>
            <a:r>
              <a:rPr b="1" lang="en-US">
                <a:solidFill>
                  <a:srgbClr val="A61C00"/>
                </a:solidFill>
              </a:rPr>
              <a:t>Inside-Outside Circles</a:t>
            </a:r>
            <a:endParaRPr b="1">
              <a:solidFill>
                <a:srgbClr val="A61C00"/>
              </a:solidFill>
            </a:endParaRPr>
          </a:p>
        </p:txBody>
      </p:sp>
      <p:sp>
        <p:nvSpPr>
          <p:cNvPr id="1198" name="Google Shape;1198;p113"/>
          <p:cNvSpPr/>
          <p:nvPr/>
        </p:nvSpPr>
        <p:spPr>
          <a:xfrm>
            <a:off x="12179950" y="2386550"/>
            <a:ext cx="5225700" cy="4937700"/>
          </a:xfrm>
          <a:prstGeom prst="cloudCallout">
            <a:avLst>
              <a:gd fmla="val -20833" name="adj1"/>
              <a:gd fmla="val 625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2" name="Shape 1202"/>
        <p:cNvGrpSpPr/>
        <p:nvPr/>
      </p:nvGrpSpPr>
      <p:grpSpPr>
        <a:xfrm>
          <a:off x="0" y="0"/>
          <a:ext cx="0" cy="0"/>
          <a:chOff x="0" y="0"/>
          <a:chExt cx="0" cy="0"/>
        </a:xfrm>
      </p:grpSpPr>
      <p:sp>
        <p:nvSpPr>
          <p:cNvPr id="1203" name="Google Shape;1203;p114"/>
          <p:cNvSpPr txBox="1"/>
          <p:nvPr>
            <p:ph type="title"/>
          </p:nvPr>
        </p:nvSpPr>
        <p:spPr>
          <a:xfrm>
            <a:off x="7391400" y="4305300"/>
            <a:ext cx="10366200" cy="11883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accent2"/>
              </a:buClr>
              <a:buSzPts val="8000"/>
              <a:buFont typeface="Raleway"/>
              <a:buNone/>
            </a:pPr>
            <a:r>
              <a:rPr lang="en-US">
                <a:solidFill>
                  <a:schemeClr val="accent2"/>
                </a:solidFill>
              </a:rPr>
              <a:t>Optimistic Closure</a:t>
            </a:r>
            <a:endParaRPr/>
          </a:p>
        </p:txBody>
      </p:sp>
      <p:pic>
        <p:nvPicPr>
          <p:cNvPr id="1204" name="Google Shape;1204;p114"/>
          <p:cNvPicPr preferRelativeResize="0"/>
          <p:nvPr/>
        </p:nvPicPr>
        <p:blipFill rotWithShape="1">
          <a:blip r:embed="rId3">
            <a:alphaModFix/>
          </a:blip>
          <a:srcRect b="0" l="0" r="0" t="0"/>
          <a:stretch/>
        </p:blipFill>
        <p:spPr>
          <a:xfrm>
            <a:off x="1212800" y="2083545"/>
            <a:ext cx="5273726" cy="5273726"/>
          </a:xfrm>
          <a:prstGeom prst="rect">
            <a:avLst/>
          </a:prstGeom>
          <a:noFill/>
          <a:ln>
            <a:noFill/>
          </a:ln>
        </p:spPr>
      </p:pic>
      <p:sp>
        <p:nvSpPr>
          <p:cNvPr id="1205" name="Google Shape;1205;p114"/>
          <p:cNvSpPr txBox="1"/>
          <p:nvPr/>
        </p:nvSpPr>
        <p:spPr>
          <a:xfrm>
            <a:off x="7611200" y="5738125"/>
            <a:ext cx="8205900" cy="800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Raleway"/>
                <a:ea typeface="Raleway"/>
                <a:cs typeface="Raleway"/>
                <a:sym typeface="Raleway"/>
              </a:rPr>
              <a:t>Intentions</a:t>
            </a:r>
            <a:endParaRPr b="0" i="0" sz="4000" u="none" cap="none" strike="noStrike">
              <a:solidFill>
                <a:schemeClr val="dk1"/>
              </a:solidFill>
              <a:latin typeface="Raleway"/>
              <a:ea typeface="Raleway"/>
              <a:cs typeface="Raleway"/>
              <a:sym typeface="Raleway"/>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0" name="Shape 1210"/>
        <p:cNvGrpSpPr/>
        <p:nvPr/>
      </p:nvGrpSpPr>
      <p:grpSpPr>
        <a:xfrm>
          <a:off x="0" y="0"/>
          <a:ext cx="0" cy="0"/>
          <a:chOff x="0" y="0"/>
          <a:chExt cx="0" cy="0"/>
        </a:xfrm>
      </p:grpSpPr>
      <p:sp>
        <p:nvSpPr>
          <p:cNvPr id="1211" name="Google Shape;1211;p115"/>
          <p:cNvSpPr/>
          <p:nvPr>
            <p:ph idx="2" type="pic"/>
          </p:nvPr>
        </p:nvSpPr>
        <p:spPr>
          <a:xfrm>
            <a:off x="0" y="0"/>
            <a:ext cx="7429500" cy="10287000"/>
          </a:xfrm>
          <a:prstGeom prst="rect">
            <a:avLst/>
          </a:prstGeom>
          <a:solidFill>
            <a:schemeClr val="accent6"/>
          </a:solidFill>
          <a:ln>
            <a:noFill/>
          </a:ln>
        </p:spPr>
      </p:sp>
      <p:sp>
        <p:nvSpPr>
          <p:cNvPr id="1212" name="Google Shape;1212;p115"/>
          <p:cNvSpPr txBox="1"/>
          <p:nvPr>
            <p:ph type="title"/>
          </p:nvPr>
        </p:nvSpPr>
        <p:spPr>
          <a:xfrm>
            <a:off x="8602575" y="1750600"/>
            <a:ext cx="8211600" cy="2178900"/>
          </a:xfrm>
          <a:prstGeom prst="rect">
            <a:avLst/>
          </a:prstGeom>
          <a:noFill/>
          <a:ln>
            <a:noFill/>
          </a:ln>
        </p:spPr>
        <p:txBody>
          <a:bodyPr anchorCtr="0" anchor="t" bIns="0" lIns="0" spcFirstLastPara="1" rIns="0" wrap="square" tIns="0">
            <a:normAutofit fontScale="90000"/>
          </a:bodyPr>
          <a:lstStyle/>
          <a:p>
            <a:pPr indent="0" lvl="0" marL="0" rtl="0" algn="l">
              <a:lnSpc>
                <a:spcPct val="90000"/>
              </a:lnSpc>
              <a:spcBef>
                <a:spcPts val="0"/>
              </a:spcBef>
              <a:spcAft>
                <a:spcPts val="0"/>
              </a:spcAft>
              <a:buSzPct val="111111"/>
              <a:buNone/>
            </a:pPr>
            <a:r>
              <a:rPr lang="en-US"/>
              <a:t>Intentions</a:t>
            </a:r>
            <a:endParaRPr/>
          </a:p>
          <a:p>
            <a:pPr indent="0" lvl="0" marL="0" rtl="0" algn="l">
              <a:lnSpc>
                <a:spcPct val="90000"/>
              </a:lnSpc>
              <a:spcBef>
                <a:spcPts val="0"/>
              </a:spcBef>
              <a:spcAft>
                <a:spcPts val="0"/>
              </a:spcAft>
              <a:buSzPct val="111111"/>
              <a:buNone/>
            </a:pPr>
            <a:r>
              <a:t/>
            </a:r>
            <a:endParaRPr/>
          </a:p>
          <a:p>
            <a:pPr indent="0" lvl="0" marL="0" rtl="0" algn="l">
              <a:lnSpc>
                <a:spcPct val="90000"/>
              </a:lnSpc>
              <a:spcBef>
                <a:spcPts val="0"/>
              </a:spcBef>
              <a:spcAft>
                <a:spcPts val="0"/>
              </a:spcAft>
              <a:buSzPct val="133667"/>
              <a:buNone/>
            </a:pPr>
            <a:r>
              <a:rPr i="1" lang="en-US" sz="6650"/>
              <a:t>What is one intention or next step towards systemic SEL?</a:t>
            </a:r>
            <a:endParaRPr i="1" sz="6650"/>
          </a:p>
        </p:txBody>
      </p:sp>
      <p:pic>
        <p:nvPicPr>
          <p:cNvPr id="1213" name="Google Shape;1213;p115"/>
          <p:cNvPicPr preferRelativeResize="0"/>
          <p:nvPr/>
        </p:nvPicPr>
        <p:blipFill rotWithShape="1">
          <a:blip r:embed="rId3">
            <a:alphaModFix/>
          </a:blip>
          <a:srcRect b="0" l="0" r="0" t="0"/>
          <a:stretch/>
        </p:blipFill>
        <p:spPr>
          <a:xfrm>
            <a:off x="0" y="2702075"/>
            <a:ext cx="7429499" cy="4882861"/>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7" name="Shape 1217"/>
        <p:cNvGrpSpPr/>
        <p:nvPr/>
      </p:nvGrpSpPr>
      <p:grpSpPr>
        <a:xfrm>
          <a:off x="0" y="0"/>
          <a:ext cx="0" cy="0"/>
          <a:chOff x="0" y="0"/>
          <a:chExt cx="0" cy="0"/>
        </a:xfrm>
      </p:grpSpPr>
      <p:sp>
        <p:nvSpPr>
          <p:cNvPr id="1218" name="Google Shape;1218;p116"/>
          <p:cNvSpPr txBox="1"/>
          <p:nvPr>
            <p:ph type="title"/>
          </p:nvPr>
        </p:nvSpPr>
        <p:spPr>
          <a:xfrm>
            <a:off x="7391400" y="4305300"/>
            <a:ext cx="10366200" cy="11883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accent2"/>
              </a:buClr>
              <a:buSzPts val="8000"/>
              <a:buFont typeface="Raleway"/>
              <a:buNone/>
            </a:pPr>
            <a:r>
              <a:rPr lang="en-US">
                <a:solidFill>
                  <a:schemeClr val="accent2"/>
                </a:solidFill>
              </a:rPr>
              <a:t>Optimistic Closure</a:t>
            </a:r>
            <a:endParaRPr/>
          </a:p>
        </p:txBody>
      </p:sp>
      <p:pic>
        <p:nvPicPr>
          <p:cNvPr id="1219" name="Google Shape;1219;p116"/>
          <p:cNvPicPr preferRelativeResize="0"/>
          <p:nvPr/>
        </p:nvPicPr>
        <p:blipFill rotWithShape="1">
          <a:blip r:embed="rId3">
            <a:alphaModFix/>
          </a:blip>
          <a:srcRect b="0" l="0" r="0" t="0"/>
          <a:stretch/>
        </p:blipFill>
        <p:spPr>
          <a:xfrm>
            <a:off x="1212800" y="2083545"/>
            <a:ext cx="5273726" cy="5273726"/>
          </a:xfrm>
          <a:prstGeom prst="rect">
            <a:avLst/>
          </a:prstGeom>
          <a:noFill/>
          <a:ln>
            <a:noFill/>
          </a:ln>
        </p:spPr>
      </p:pic>
      <p:sp>
        <p:nvSpPr>
          <p:cNvPr id="1220" name="Google Shape;1220;p116"/>
          <p:cNvSpPr txBox="1"/>
          <p:nvPr/>
        </p:nvSpPr>
        <p:spPr>
          <a:xfrm>
            <a:off x="7502900" y="5922100"/>
            <a:ext cx="104049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600"/>
              <a:buFont typeface="Arial"/>
              <a:buNone/>
            </a:pPr>
            <a:r>
              <a:rPr lang="en-US" sz="3600">
                <a:latin typeface="Raleway"/>
                <a:ea typeface="Raleway"/>
                <a:cs typeface="Raleway"/>
                <a:sym typeface="Raleway"/>
              </a:rPr>
              <a:t>Key Takeaways</a:t>
            </a:r>
            <a:endParaRPr b="0" i="0" sz="3600" u="none" cap="none" strike="noStrike">
              <a:solidFill>
                <a:srgbClr val="000000"/>
              </a:solidFill>
              <a:latin typeface="Raleway"/>
              <a:ea typeface="Raleway"/>
              <a:cs typeface="Raleway"/>
              <a:sym typeface="Raleway"/>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5" name="Shape 1225"/>
        <p:cNvGrpSpPr/>
        <p:nvPr/>
      </p:nvGrpSpPr>
      <p:grpSpPr>
        <a:xfrm>
          <a:off x="0" y="0"/>
          <a:ext cx="0" cy="0"/>
          <a:chOff x="0" y="0"/>
          <a:chExt cx="0" cy="0"/>
        </a:xfrm>
      </p:grpSpPr>
      <p:sp>
        <p:nvSpPr>
          <p:cNvPr id="1226" name="Google Shape;1226;p117"/>
          <p:cNvSpPr txBox="1"/>
          <p:nvPr>
            <p:ph type="title"/>
          </p:nvPr>
        </p:nvSpPr>
        <p:spPr>
          <a:xfrm>
            <a:off x="772600" y="1638292"/>
            <a:ext cx="8267700" cy="990600"/>
          </a:xfrm>
          <a:prstGeom prst="rect">
            <a:avLst/>
          </a:prstGeom>
          <a:noFill/>
          <a:ln>
            <a:noFill/>
          </a:ln>
        </p:spPr>
        <p:txBody>
          <a:bodyPr anchorCtr="0" anchor="t" bIns="0" lIns="0" spcFirstLastPara="1" rIns="0" wrap="square" tIns="0">
            <a:normAutofit fontScale="90000"/>
          </a:bodyPr>
          <a:lstStyle/>
          <a:p>
            <a:pPr indent="0" lvl="0" marL="0" rtl="0" algn="l">
              <a:lnSpc>
                <a:spcPct val="90000"/>
              </a:lnSpc>
              <a:spcBef>
                <a:spcPts val="0"/>
              </a:spcBef>
              <a:spcAft>
                <a:spcPts val="0"/>
              </a:spcAft>
              <a:buClr>
                <a:schemeClr val="accent2"/>
              </a:buClr>
              <a:buSzPct val="100000"/>
              <a:buFont typeface="Raleway"/>
              <a:buNone/>
            </a:pPr>
            <a:r>
              <a:rPr lang="en-US">
                <a:solidFill>
                  <a:schemeClr val="accent2"/>
                </a:solidFill>
              </a:rPr>
              <a:t>What is one key takeaway from today’s session? </a:t>
            </a:r>
            <a:endParaRPr>
              <a:solidFill>
                <a:schemeClr val="accent2"/>
              </a:solidFill>
            </a:endParaRPr>
          </a:p>
          <a:p>
            <a:pPr indent="0" lvl="0" marL="0" rtl="0" algn="l">
              <a:lnSpc>
                <a:spcPct val="90000"/>
              </a:lnSpc>
              <a:spcBef>
                <a:spcPts val="0"/>
              </a:spcBef>
              <a:spcAft>
                <a:spcPts val="0"/>
              </a:spcAft>
              <a:buClr>
                <a:schemeClr val="accent2"/>
              </a:buClr>
              <a:buSzPct val="100000"/>
              <a:buFont typeface="Raleway"/>
              <a:buNone/>
            </a:pPr>
            <a:r>
              <a:t/>
            </a:r>
            <a:endParaRPr>
              <a:solidFill>
                <a:schemeClr val="accent2"/>
              </a:solidFill>
            </a:endParaRPr>
          </a:p>
          <a:p>
            <a:pPr indent="0" lvl="0" marL="0" rtl="0" algn="l">
              <a:lnSpc>
                <a:spcPct val="90000"/>
              </a:lnSpc>
              <a:spcBef>
                <a:spcPts val="0"/>
              </a:spcBef>
              <a:spcAft>
                <a:spcPts val="0"/>
              </a:spcAft>
              <a:buClr>
                <a:schemeClr val="accent2"/>
              </a:buClr>
              <a:buSzPct val="100000"/>
              <a:buFont typeface="Raleway"/>
              <a:buNone/>
            </a:pPr>
            <a:r>
              <a:rPr lang="en-US">
                <a:solidFill>
                  <a:schemeClr val="accent2"/>
                </a:solidFill>
              </a:rPr>
              <a:t>How can we be reminded of the positive impact of using SEL skills every day?</a:t>
            </a:r>
            <a:endParaRPr/>
          </a:p>
        </p:txBody>
      </p:sp>
      <p:sp>
        <p:nvSpPr>
          <p:cNvPr id="1227" name="Google Shape;1227;p117"/>
          <p:cNvSpPr/>
          <p:nvPr/>
        </p:nvSpPr>
        <p:spPr>
          <a:xfrm>
            <a:off x="11353800" y="1638300"/>
            <a:ext cx="5805300" cy="3257700"/>
          </a:xfrm>
          <a:prstGeom prst="wedgeEllipseCallout">
            <a:avLst>
              <a:gd fmla="val -20833" name="adj1"/>
              <a:gd fmla="val 62500" name="adj2"/>
            </a:avLst>
          </a:prstGeom>
          <a:solidFill>
            <a:schemeClr val="accent1"/>
          </a:solidFill>
          <a:ln cap="flat" cmpd="sng" w="12700">
            <a:solidFill>
              <a:srgbClr val="71112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2" name="Shape 1232"/>
        <p:cNvGrpSpPr/>
        <p:nvPr/>
      </p:nvGrpSpPr>
      <p:grpSpPr>
        <a:xfrm>
          <a:off x="0" y="0"/>
          <a:ext cx="0" cy="0"/>
          <a:chOff x="0" y="0"/>
          <a:chExt cx="0" cy="0"/>
        </a:xfrm>
      </p:grpSpPr>
      <p:sp>
        <p:nvSpPr>
          <p:cNvPr id="1233" name="Google Shape;1233;p118"/>
          <p:cNvSpPr txBox="1"/>
          <p:nvPr>
            <p:ph idx="1" type="body"/>
          </p:nvPr>
        </p:nvSpPr>
        <p:spPr>
          <a:xfrm>
            <a:off x="838200" y="5112318"/>
            <a:ext cx="6275400" cy="16764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rgbClr val="7F7F7F"/>
              </a:buClr>
              <a:buSzPts val="4000"/>
              <a:buNone/>
            </a:pPr>
            <a:r>
              <a:t/>
            </a:r>
            <a:endParaRPr sz="4000"/>
          </a:p>
          <a:p>
            <a:pPr indent="0" lvl="0" marL="0" rtl="0" algn="l">
              <a:lnSpc>
                <a:spcPct val="90000"/>
              </a:lnSpc>
              <a:spcBef>
                <a:spcPts val="0"/>
              </a:spcBef>
              <a:spcAft>
                <a:spcPts val="0"/>
              </a:spcAft>
              <a:buClr>
                <a:srgbClr val="7F7F7F"/>
              </a:buClr>
              <a:buSzPts val="4000"/>
              <a:buNone/>
            </a:pPr>
            <a:r>
              <a:t/>
            </a:r>
            <a:endParaRPr sz="4000"/>
          </a:p>
        </p:txBody>
      </p:sp>
      <p:sp>
        <p:nvSpPr>
          <p:cNvPr id="1234" name="Google Shape;1234;p118"/>
          <p:cNvSpPr txBox="1"/>
          <p:nvPr>
            <p:ph type="title"/>
          </p:nvPr>
        </p:nvSpPr>
        <p:spPr>
          <a:xfrm>
            <a:off x="936175" y="1769524"/>
            <a:ext cx="8267700" cy="6653400"/>
          </a:xfrm>
          <a:prstGeom prst="rect">
            <a:avLst/>
          </a:prstGeom>
          <a:noFill/>
          <a:ln>
            <a:noFill/>
          </a:ln>
        </p:spPr>
        <p:txBody>
          <a:bodyPr anchorCtr="0" anchor="t" bIns="0" lIns="0" spcFirstLastPara="1" rIns="0" wrap="square" tIns="0">
            <a:normAutofit fontScale="90000"/>
          </a:bodyPr>
          <a:lstStyle/>
          <a:p>
            <a:pPr indent="0" lvl="0" marL="0" rtl="0" algn="l">
              <a:lnSpc>
                <a:spcPct val="115000"/>
              </a:lnSpc>
              <a:spcBef>
                <a:spcPts val="0"/>
              </a:spcBef>
              <a:spcAft>
                <a:spcPts val="0"/>
              </a:spcAft>
              <a:buSzPct val="37735"/>
              <a:buNone/>
            </a:pPr>
            <a:r>
              <a:rPr lang="en-US" sz="5300">
                <a:solidFill>
                  <a:srgbClr val="CC4125"/>
                </a:solidFill>
              </a:rPr>
              <a:t>After reflecting on what you learned today, identify one takeaway. Why is it important to you? </a:t>
            </a:r>
            <a:endParaRPr sz="5300">
              <a:solidFill>
                <a:srgbClr val="CC4125"/>
              </a:solidFill>
            </a:endParaRPr>
          </a:p>
          <a:p>
            <a:pPr indent="0" lvl="0" marL="0" rtl="0" algn="l">
              <a:lnSpc>
                <a:spcPct val="115000"/>
              </a:lnSpc>
              <a:spcBef>
                <a:spcPts val="0"/>
              </a:spcBef>
              <a:spcAft>
                <a:spcPts val="0"/>
              </a:spcAft>
              <a:buSzPct val="37735"/>
              <a:buNone/>
            </a:pPr>
            <a:r>
              <a:t/>
            </a:r>
            <a:endParaRPr sz="5300">
              <a:solidFill>
                <a:srgbClr val="CC4125"/>
              </a:solidFill>
            </a:endParaRPr>
          </a:p>
          <a:p>
            <a:pPr indent="0" lvl="0" marL="0" rtl="0" algn="l">
              <a:lnSpc>
                <a:spcPct val="115000"/>
              </a:lnSpc>
              <a:spcBef>
                <a:spcPts val="0"/>
              </a:spcBef>
              <a:spcAft>
                <a:spcPts val="0"/>
              </a:spcAft>
              <a:buSzPct val="37735"/>
              <a:buNone/>
            </a:pPr>
            <a:r>
              <a:rPr lang="en-US" sz="5300">
                <a:solidFill>
                  <a:srgbClr val="CC4125"/>
                </a:solidFill>
              </a:rPr>
              <a:t>A takeaway can be an idea, a strategy, a tool, or an action step.</a:t>
            </a:r>
            <a:endParaRPr sz="5300">
              <a:solidFill>
                <a:srgbClr val="CC4125"/>
              </a:solidFill>
            </a:endParaRPr>
          </a:p>
          <a:p>
            <a:pPr indent="0" lvl="0" marL="0" rtl="0" algn="l">
              <a:lnSpc>
                <a:spcPct val="90000"/>
              </a:lnSpc>
              <a:spcBef>
                <a:spcPts val="0"/>
              </a:spcBef>
              <a:spcAft>
                <a:spcPts val="0"/>
              </a:spcAft>
              <a:buClr>
                <a:schemeClr val="accent2"/>
              </a:buClr>
              <a:buSzPct val="100000"/>
              <a:buFont typeface="Raleway"/>
              <a:buNone/>
            </a:pPr>
            <a:r>
              <a:t/>
            </a:r>
            <a:endParaRPr>
              <a:solidFill>
                <a:schemeClr val="accent2"/>
              </a:solidFill>
            </a:endParaRPr>
          </a:p>
          <a:p>
            <a:pPr indent="0" lvl="0" marL="0" rtl="0" algn="l">
              <a:lnSpc>
                <a:spcPct val="90000"/>
              </a:lnSpc>
              <a:spcBef>
                <a:spcPts val="0"/>
              </a:spcBef>
              <a:spcAft>
                <a:spcPts val="0"/>
              </a:spcAft>
              <a:buClr>
                <a:schemeClr val="accent2"/>
              </a:buClr>
              <a:buSzPct val="100000"/>
              <a:buFont typeface="Raleway"/>
              <a:buNone/>
            </a:pPr>
            <a:r>
              <a:t/>
            </a:r>
            <a:endParaRPr>
              <a:solidFill>
                <a:schemeClr val="accent2"/>
              </a:solidFill>
            </a:endParaRPr>
          </a:p>
          <a:p>
            <a:pPr indent="0" lvl="0" marL="0" rtl="0" algn="l">
              <a:lnSpc>
                <a:spcPct val="90000"/>
              </a:lnSpc>
              <a:spcBef>
                <a:spcPts val="0"/>
              </a:spcBef>
              <a:spcAft>
                <a:spcPts val="0"/>
              </a:spcAft>
              <a:buClr>
                <a:schemeClr val="accent2"/>
              </a:buClr>
              <a:buSzPct val="100000"/>
              <a:buFont typeface="Raleway"/>
              <a:buNone/>
            </a:pPr>
            <a:r>
              <a:t/>
            </a:r>
            <a:endParaRPr/>
          </a:p>
        </p:txBody>
      </p:sp>
      <p:sp>
        <p:nvSpPr>
          <p:cNvPr id="1235" name="Google Shape;1235;p118"/>
          <p:cNvSpPr/>
          <p:nvPr/>
        </p:nvSpPr>
        <p:spPr>
          <a:xfrm>
            <a:off x="11353800" y="1638300"/>
            <a:ext cx="5805300" cy="3257700"/>
          </a:xfrm>
          <a:prstGeom prst="wedgeEllipseCallout">
            <a:avLst>
              <a:gd fmla="val -20833" name="adj1"/>
              <a:gd fmla="val 62500" name="adj2"/>
            </a:avLst>
          </a:prstGeom>
          <a:solidFill>
            <a:schemeClr val="accent1"/>
          </a:solidFill>
          <a:ln cap="flat" cmpd="sng" w="12700">
            <a:solidFill>
              <a:srgbClr val="71112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36" name="Google Shape;1236;p118"/>
          <p:cNvSpPr txBox="1"/>
          <p:nvPr>
            <p:ph idx="1" type="body"/>
          </p:nvPr>
        </p:nvSpPr>
        <p:spPr>
          <a:xfrm>
            <a:off x="838200" y="4896000"/>
            <a:ext cx="7649700" cy="896100"/>
          </a:xfrm>
          <a:prstGeom prst="rect">
            <a:avLst/>
          </a:prstGeom>
          <a:noFill/>
          <a:ln>
            <a:noFill/>
          </a:ln>
        </p:spPr>
        <p:txBody>
          <a:bodyPr anchorCtr="0" anchor="t" bIns="0" lIns="0" spcFirstLastPara="1" rIns="0" wrap="square" tIns="0">
            <a:normAutofit fontScale="25000"/>
          </a:bodyPr>
          <a:lstStyle/>
          <a:p>
            <a:pPr indent="0" lvl="0" marL="0" rtl="0" algn="l">
              <a:lnSpc>
                <a:spcPct val="150000"/>
              </a:lnSpc>
              <a:spcBef>
                <a:spcPts val="1000"/>
              </a:spcBef>
              <a:spcAft>
                <a:spcPts val="0"/>
              </a:spcAft>
              <a:buSzPct val="345945"/>
              <a:buNone/>
            </a:pPr>
            <a:r>
              <a:t/>
            </a:r>
            <a:endParaRPr sz="3700">
              <a:solidFill>
                <a:srgbClr val="000000"/>
              </a:solidFill>
            </a:endParaRPr>
          </a:p>
          <a:p>
            <a:pPr indent="0" lvl="0" marL="0" rtl="0" algn="l">
              <a:lnSpc>
                <a:spcPct val="150000"/>
              </a:lnSpc>
              <a:spcBef>
                <a:spcPts val="1000"/>
              </a:spcBef>
              <a:spcAft>
                <a:spcPts val="0"/>
              </a:spcAft>
              <a:buSzPct val="345945"/>
              <a:buNone/>
            </a:pPr>
            <a:r>
              <a:t/>
            </a:r>
            <a:endParaRPr sz="3700">
              <a:solidFill>
                <a:srgbClr val="000000"/>
              </a:solidFill>
            </a:endParaRPr>
          </a:p>
          <a:p>
            <a:pPr indent="0" lvl="0" marL="457200" rtl="0" algn="l">
              <a:lnSpc>
                <a:spcPct val="150000"/>
              </a:lnSpc>
              <a:spcBef>
                <a:spcPts val="1000"/>
              </a:spcBef>
              <a:spcAft>
                <a:spcPts val="0"/>
              </a:spcAft>
              <a:buSzPct val="345945"/>
              <a:buNone/>
            </a:pPr>
            <a:r>
              <a:t/>
            </a:r>
            <a:endParaRPr sz="3700">
              <a:solidFill>
                <a:srgbClr val="000000"/>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0" name="Shape 1240"/>
        <p:cNvGrpSpPr/>
        <p:nvPr/>
      </p:nvGrpSpPr>
      <p:grpSpPr>
        <a:xfrm>
          <a:off x="0" y="0"/>
          <a:ext cx="0" cy="0"/>
          <a:chOff x="0" y="0"/>
          <a:chExt cx="0" cy="0"/>
        </a:xfrm>
      </p:grpSpPr>
      <p:sp>
        <p:nvSpPr>
          <p:cNvPr id="1241" name="Google Shape;1241;p119"/>
          <p:cNvSpPr txBox="1"/>
          <p:nvPr>
            <p:ph type="title"/>
          </p:nvPr>
        </p:nvSpPr>
        <p:spPr>
          <a:xfrm>
            <a:off x="7391400" y="4305300"/>
            <a:ext cx="10366200" cy="11886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accent2"/>
              </a:buClr>
              <a:buSzPts val="12000"/>
              <a:buNone/>
            </a:pPr>
            <a:r>
              <a:rPr lang="en-US">
                <a:solidFill>
                  <a:schemeClr val="accent2"/>
                </a:solidFill>
                <a:latin typeface="Raleway"/>
                <a:ea typeface="Raleway"/>
                <a:cs typeface="Raleway"/>
                <a:sym typeface="Raleway"/>
              </a:rPr>
              <a:t>Optimistic Closure</a:t>
            </a:r>
            <a:endParaRPr>
              <a:latin typeface="Raleway"/>
              <a:ea typeface="Raleway"/>
              <a:cs typeface="Raleway"/>
              <a:sym typeface="Raleway"/>
            </a:endParaRPr>
          </a:p>
        </p:txBody>
      </p:sp>
      <p:pic>
        <p:nvPicPr>
          <p:cNvPr id="1242" name="Google Shape;1242;p119"/>
          <p:cNvPicPr preferRelativeResize="0"/>
          <p:nvPr/>
        </p:nvPicPr>
        <p:blipFill rotWithShape="1">
          <a:blip r:embed="rId3">
            <a:alphaModFix/>
          </a:blip>
          <a:srcRect b="0" l="0" r="0" t="0"/>
          <a:stretch/>
        </p:blipFill>
        <p:spPr>
          <a:xfrm>
            <a:off x="1212801" y="2083545"/>
            <a:ext cx="5273726" cy="5273726"/>
          </a:xfrm>
          <a:prstGeom prst="rect">
            <a:avLst/>
          </a:prstGeom>
          <a:noFill/>
          <a:ln>
            <a:noFill/>
          </a:ln>
        </p:spPr>
      </p:pic>
      <p:sp>
        <p:nvSpPr>
          <p:cNvPr id="1243" name="Google Shape;1243;p119"/>
          <p:cNvSpPr txBox="1"/>
          <p:nvPr/>
        </p:nvSpPr>
        <p:spPr>
          <a:xfrm>
            <a:off x="7391400" y="5838273"/>
            <a:ext cx="4359300" cy="8004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rPr lang="en-US" sz="4000">
                <a:solidFill>
                  <a:schemeClr val="dk1"/>
                </a:solidFill>
                <a:latin typeface="Raleway"/>
                <a:ea typeface="Raleway"/>
                <a:cs typeface="Raleway"/>
                <a:sym typeface="Raleway"/>
              </a:rPr>
              <a:t>My Next Steps</a:t>
            </a:r>
            <a:endParaRPr sz="4000">
              <a:solidFill>
                <a:schemeClr val="dk1"/>
              </a:solidFill>
              <a:latin typeface="Raleway"/>
              <a:ea typeface="Raleway"/>
              <a:cs typeface="Raleway"/>
              <a:sym typeface="Raleway"/>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8" name="Shape 1248"/>
        <p:cNvGrpSpPr/>
        <p:nvPr/>
      </p:nvGrpSpPr>
      <p:grpSpPr>
        <a:xfrm>
          <a:off x="0" y="0"/>
          <a:ext cx="0" cy="0"/>
          <a:chOff x="0" y="0"/>
          <a:chExt cx="0" cy="0"/>
        </a:xfrm>
      </p:grpSpPr>
      <p:sp>
        <p:nvSpPr>
          <p:cNvPr id="1249" name="Google Shape;1249;p120"/>
          <p:cNvSpPr txBox="1"/>
          <p:nvPr>
            <p:ph idx="1" type="body"/>
          </p:nvPr>
        </p:nvSpPr>
        <p:spPr>
          <a:xfrm>
            <a:off x="838200" y="5112318"/>
            <a:ext cx="6275400" cy="16764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rgbClr val="7F7F7F"/>
              </a:buClr>
              <a:buSzPts val="4000"/>
              <a:buNone/>
            </a:pPr>
            <a:r>
              <a:t/>
            </a:r>
            <a:endParaRPr sz="4000"/>
          </a:p>
          <a:p>
            <a:pPr indent="0" lvl="0" marL="0" rtl="0" algn="l">
              <a:lnSpc>
                <a:spcPct val="90000"/>
              </a:lnSpc>
              <a:spcBef>
                <a:spcPts val="0"/>
              </a:spcBef>
              <a:spcAft>
                <a:spcPts val="0"/>
              </a:spcAft>
              <a:buClr>
                <a:srgbClr val="7F7F7F"/>
              </a:buClr>
              <a:buSzPts val="4000"/>
              <a:buNone/>
            </a:pPr>
            <a:r>
              <a:t/>
            </a:r>
            <a:endParaRPr sz="4000"/>
          </a:p>
        </p:txBody>
      </p:sp>
      <p:sp>
        <p:nvSpPr>
          <p:cNvPr id="1250" name="Google Shape;1250;p120"/>
          <p:cNvSpPr txBox="1"/>
          <p:nvPr>
            <p:ph type="title"/>
          </p:nvPr>
        </p:nvSpPr>
        <p:spPr>
          <a:xfrm>
            <a:off x="902775" y="1210517"/>
            <a:ext cx="8267700" cy="9906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accent2"/>
              </a:buClr>
              <a:buSzPts val="6000"/>
              <a:buFont typeface="Raleway"/>
              <a:buNone/>
            </a:pPr>
            <a:r>
              <a:rPr lang="en-US">
                <a:solidFill>
                  <a:schemeClr val="accent2"/>
                </a:solidFill>
              </a:rPr>
              <a:t>My Next Step </a:t>
            </a:r>
            <a:endParaRPr/>
          </a:p>
        </p:txBody>
      </p:sp>
      <p:sp>
        <p:nvSpPr>
          <p:cNvPr id="1251" name="Google Shape;1251;p120"/>
          <p:cNvSpPr/>
          <p:nvPr/>
        </p:nvSpPr>
        <p:spPr>
          <a:xfrm>
            <a:off x="11353800" y="1638300"/>
            <a:ext cx="5805300" cy="3257700"/>
          </a:xfrm>
          <a:prstGeom prst="wedgeEllipseCallout">
            <a:avLst>
              <a:gd fmla="val -20833" name="adj1"/>
              <a:gd fmla="val 62500" name="adj2"/>
            </a:avLst>
          </a:prstGeom>
          <a:solidFill>
            <a:schemeClr val="accent1"/>
          </a:solidFill>
          <a:ln cap="flat" cmpd="sng" w="12700">
            <a:solidFill>
              <a:srgbClr val="71112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52" name="Google Shape;1252;p120"/>
          <p:cNvSpPr txBox="1"/>
          <p:nvPr>
            <p:ph idx="1" type="body"/>
          </p:nvPr>
        </p:nvSpPr>
        <p:spPr>
          <a:xfrm>
            <a:off x="838200" y="2686675"/>
            <a:ext cx="7649700" cy="6527700"/>
          </a:xfrm>
          <a:prstGeom prst="rect">
            <a:avLst/>
          </a:prstGeom>
          <a:noFill/>
          <a:ln>
            <a:noFill/>
          </a:ln>
        </p:spPr>
        <p:txBody>
          <a:bodyPr anchorCtr="0" anchor="t" bIns="0" lIns="0" spcFirstLastPara="1" rIns="0" wrap="square" tIns="0">
            <a:normAutofit fontScale="85000" lnSpcReduction="20000"/>
          </a:bodyPr>
          <a:lstStyle/>
          <a:p>
            <a:pPr indent="-428307" lvl="0" marL="457200" rtl="0" algn="l">
              <a:lnSpc>
                <a:spcPct val="150000"/>
              </a:lnSpc>
              <a:spcBef>
                <a:spcPts val="1000"/>
              </a:spcBef>
              <a:spcAft>
                <a:spcPts val="0"/>
              </a:spcAft>
              <a:buClr>
                <a:srgbClr val="000000"/>
              </a:buClr>
              <a:buSzPct val="100000"/>
              <a:buChar char="●"/>
            </a:pPr>
            <a:r>
              <a:rPr lang="en-US" sz="3700">
                <a:solidFill>
                  <a:srgbClr val="000000"/>
                </a:solidFill>
              </a:rPr>
              <a:t>Think about a first “next step” you’d like to take based on today’s session. </a:t>
            </a:r>
            <a:endParaRPr sz="3700">
              <a:solidFill>
                <a:srgbClr val="000000"/>
              </a:solidFill>
            </a:endParaRPr>
          </a:p>
          <a:p>
            <a:pPr indent="-428307" lvl="0" marL="457200" rtl="0" algn="l">
              <a:lnSpc>
                <a:spcPct val="150000"/>
              </a:lnSpc>
              <a:spcBef>
                <a:spcPts val="0"/>
              </a:spcBef>
              <a:spcAft>
                <a:spcPts val="0"/>
              </a:spcAft>
              <a:buClr>
                <a:srgbClr val="000000"/>
              </a:buClr>
              <a:buSzPct val="100000"/>
              <a:buChar char="●"/>
            </a:pPr>
            <a:r>
              <a:rPr lang="en-US" sz="3700">
                <a:solidFill>
                  <a:srgbClr val="000000"/>
                </a:solidFill>
              </a:rPr>
              <a:t>Share your next step with a partner or at your table.</a:t>
            </a:r>
            <a:endParaRPr sz="3700">
              <a:solidFill>
                <a:srgbClr val="000000"/>
              </a:solidFill>
            </a:endParaRPr>
          </a:p>
          <a:p>
            <a:pPr indent="-428307" lvl="0" marL="457200" rtl="0" algn="l">
              <a:lnSpc>
                <a:spcPct val="150000"/>
              </a:lnSpc>
              <a:spcBef>
                <a:spcPts val="0"/>
              </a:spcBef>
              <a:spcAft>
                <a:spcPts val="0"/>
              </a:spcAft>
              <a:buClr>
                <a:srgbClr val="000000"/>
              </a:buClr>
              <a:buSzPct val="100000"/>
              <a:buChar char="●"/>
            </a:pPr>
            <a:r>
              <a:rPr lang="en-US" sz="3700">
                <a:solidFill>
                  <a:srgbClr val="000000"/>
                </a:solidFill>
              </a:rPr>
              <a:t>Write your next step on a sticky note and post the note somewhere where you’ll see it and be reminded of your commitment. </a:t>
            </a:r>
            <a:endParaRPr sz="3700">
              <a:solidFill>
                <a:srgbClr val="000000"/>
              </a:solidFill>
            </a:endParaRPr>
          </a:p>
          <a:p>
            <a:pPr indent="0" lvl="0" marL="0" rtl="0" algn="l">
              <a:lnSpc>
                <a:spcPct val="150000"/>
              </a:lnSpc>
              <a:spcBef>
                <a:spcPts val="1000"/>
              </a:spcBef>
              <a:spcAft>
                <a:spcPts val="0"/>
              </a:spcAft>
              <a:buSzPct val="101748"/>
              <a:buNone/>
            </a:pPr>
            <a:r>
              <a:t/>
            </a:r>
            <a:endParaRPr sz="3700">
              <a:solidFill>
                <a:srgbClr val="000000"/>
              </a:solidFill>
            </a:endParaRPr>
          </a:p>
          <a:p>
            <a:pPr indent="0" lvl="0" marL="457200" rtl="0" algn="l">
              <a:lnSpc>
                <a:spcPct val="150000"/>
              </a:lnSpc>
              <a:spcBef>
                <a:spcPts val="1000"/>
              </a:spcBef>
              <a:spcAft>
                <a:spcPts val="0"/>
              </a:spcAft>
              <a:buSzPct val="101748"/>
              <a:buNone/>
            </a:pPr>
            <a:r>
              <a:t/>
            </a:r>
            <a:endParaRPr sz="370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8" name="Shape 878"/>
        <p:cNvGrpSpPr/>
        <p:nvPr/>
      </p:nvGrpSpPr>
      <p:grpSpPr>
        <a:xfrm>
          <a:off x="0" y="0"/>
          <a:ext cx="0" cy="0"/>
          <a:chOff x="0" y="0"/>
          <a:chExt cx="0" cy="0"/>
        </a:xfrm>
      </p:grpSpPr>
      <p:sp>
        <p:nvSpPr>
          <p:cNvPr id="879" name="Google Shape;879;p76"/>
          <p:cNvSpPr/>
          <p:nvPr/>
        </p:nvSpPr>
        <p:spPr>
          <a:xfrm>
            <a:off x="1028700" y="8888895"/>
            <a:ext cx="16230600" cy="33900"/>
          </a:xfrm>
          <a:prstGeom prst="rect">
            <a:avLst/>
          </a:prstGeom>
          <a:solidFill>
            <a:srgbClr val="9C18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76"/>
          <p:cNvSpPr/>
          <p:nvPr/>
        </p:nvSpPr>
        <p:spPr>
          <a:xfrm>
            <a:off x="1054381" y="-359379"/>
            <a:ext cx="7213200" cy="11844000"/>
          </a:xfrm>
          <a:prstGeom prst="rect">
            <a:avLst/>
          </a:prstGeom>
          <a:solidFill>
            <a:srgbClr val="CBE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81" name="Google Shape;881;p76"/>
          <p:cNvGrpSpPr/>
          <p:nvPr/>
        </p:nvGrpSpPr>
        <p:grpSpPr>
          <a:xfrm>
            <a:off x="9763500" y="4008896"/>
            <a:ext cx="7495875" cy="1706300"/>
            <a:chOff x="0" y="-76200"/>
            <a:chExt cx="9994500" cy="3653748"/>
          </a:xfrm>
        </p:grpSpPr>
        <p:sp>
          <p:nvSpPr>
            <p:cNvPr id="882" name="Google Shape;882;p76"/>
            <p:cNvSpPr txBox="1"/>
            <p:nvPr/>
          </p:nvSpPr>
          <p:spPr>
            <a:xfrm>
              <a:off x="0" y="-76200"/>
              <a:ext cx="9994500" cy="21096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lang="en-US" sz="6400">
                  <a:solidFill>
                    <a:schemeClr val="dk1"/>
                  </a:solidFill>
                  <a:latin typeface="Raleway"/>
                  <a:ea typeface="Raleway"/>
                  <a:cs typeface="Raleway"/>
                  <a:sym typeface="Raleway"/>
                </a:rPr>
                <a:t>Video</a:t>
              </a:r>
              <a:endParaRPr>
                <a:solidFill>
                  <a:schemeClr val="dk1"/>
                </a:solidFill>
              </a:endParaRPr>
            </a:p>
          </p:txBody>
        </p:sp>
        <p:sp>
          <p:nvSpPr>
            <p:cNvPr id="883" name="Google Shape;883;p76"/>
            <p:cNvSpPr txBox="1"/>
            <p:nvPr/>
          </p:nvSpPr>
          <p:spPr>
            <a:xfrm>
              <a:off x="0" y="2654748"/>
              <a:ext cx="9504300" cy="922800"/>
            </a:xfrm>
            <a:prstGeom prst="rect">
              <a:avLst/>
            </a:prstGeom>
            <a:noFill/>
            <a:ln>
              <a:noFill/>
            </a:ln>
          </p:spPr>
          <p:txBody>
            <a:bodyPr anchorCtr="0" anchor="t" bIns="0" lIns="0" spcFirstLastPara="1" rIns="0" wrap="square" tIns="0">
              <a:spAutoFit/>
            </a:bodyPr>
            <a:lstStyle/>
            <a:p>
              <a:pPr indent="0" lvl="0" marL="0" marR="0" rtl="0" algn="l">
                <a:lnSpc>
                  <a:spcPct val="139964"/>
                </a:lnSpc>
                <a:spcBef>
                  <a:spcPts val="0"/>
                </a:spcBef>
                <a:spcAft>
                  <a:spcPts val="0"/>
                </a:spcAft>
                <a:buNone/>
              </a:pPr>
              <a:r>
                <a:rPr lang="en-US" sz="2800">
                  <a:latin typeface="Raleway"/>
                  <a:ea typeface="Raleway"/>
                  <a:cs typeface="Raleway"/>
                  <a:sym typeface="Raleway"/>
                </a:rPr>
                <a:t>3 Signature Practices Video</a:t>
              </a:r>
              <a:endParaRPr/>
            </a:p>
          </p:txBody>
        </p:sp>
      </p:grpSp>
      <p:pic>
        <p:nvPicPr>
          <p:cNvPr id="884" name="Google Shape;884;p76"/>
          <p:cNvPicPr preferRelativeResize="0"/>
          <p:nvPr/>
        </p:nvPicPr>
        <p:blipFill rotWithShape="1">
          <a:blip r:embed="rId3">
            <a:alphaModFix/>
          </a:blip>
          <a:srcRect b="0" l="0" r="0" t="0"/>
          <a:stretch/>
        </p:blipFill>
        <p:spPr>
          <a:xfrm>
            <a:off x="17259300" y="351310"/>
            <a:ext cx="677390" cy="677390"/>
          </a:xfrm>
          <a:prstGeom prst="rect">
            <a:avLst/>
          </a:prstGeom>
          <a:noFill/>
          <a:ln>
            <a:noFill/>
          </a:ln>
        </p:spPr>
      </p:pic>
      <p:pic>
        <p:nvPicPr>
          <p:cNvPr id="885" name="Google Shape;885;p76"/>
          <p:cNvPicPr preferRelativeResize="0"/>
          <p:nvPr/>
        </p:nvPicPr>
        <p:blipFill rotWithShape="1">
          <a:blip r:embed="rId4">
            <a:alphaModFix/>
          </a:blip>
          <a:srcRect b="0" l="0" r="0" t="0"/>
          <a:stretch/>
        </p:blipFill>
        <p:spPr>
          <a:xfrm>
            <a:off x="1278437" y="505434"/>
            <a:ext cx="2174975" cy="2174975"/>
          </a:xfrm>
          <a:prstGeom prst="rect">
            <a:avLst/>
          </a:prstGeom>
          <a:noFill/>
          <a:ln>
            <a:noFill/>
          </a:ln>
        </p:spPr>
      </p:pic>
      <p:pic>
        <p:nvPicPr>
          <p:cNvPr descr="As schools across the country continue to create innovative ways to connect with students, and as they plan for the fall; as organizations plan ways to build community amongst their staff; or even as families build new rituals in challenging times, the SEL 3 Signature Practices are one tool to help foster supportive environments and embed social and emotional learning competencies.&#10;&#10;Related resource:&#10;SEL 3 Signature Practices Playbook https://schoolguide.casel.org/resource/three-signature-sel-practices-for-the-classroom/" id="886" name="Google Shape;886;p76" title="3 Signature Practices with Karen VanAusdal">
            <a:hlinkClick r:id="rId5"/>
          </p:cNvPr>
          <p:cNvPicPr preferRelativeResize="0"/>
          <p:nvPr/>
        </p:nvPicPr>
        <p:blipFill>
          <a:blip r:embed="rId6">
            <a:alphaModFix/>
          </a:blip>
          <a:stretch>
            <a:fillRect/>
          </a:stretch>
        </p:blipFill>
        <p:spPr>
          <a:xfrm>
            <a:off x="306677" y="3374626"/>
            <a:ext cx="8867594" cy="498803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6"/>
                                        </p:tgtEl>
                                        <p:attrNameLst>
                                          <p:attrName>style.visibility</p:attrName>
                                        </p:attrNameLst>
                                      </p:cBhvr>
                                      <p:to>
                                        <p:strVal val="visible"/>
                                      </p:to>
                                    </p:set>
                                    <p:animEffect filter="fade" transition="in">
                                      <p:cBhvr>
                                        <p:cTn dur="1000"/>
                                        <p:tgtEl>
                                          <p:spTgt spid="8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6" name="Shape 1256"/>
        <p:cNvGrpSpPr/>
        <p:nvPr/>
      </p:nvGrpSpPr>
      <p:grpSpPr>
        <a:xfrm>
          <a:off x="0" y="0"/>
          <a:ext cx="0" cy="0"/>
          <a:chOff x="0" y="0"/>
          <a:chExt cx="0" cy="0"/>
        </a:xfrm>
      </p:grpSpPr>
      <p:sp>
        <p:nvSpPr>
          <p:cNvPr id="1257" name="Google Shape;1257;p121"/>
          <p:cNvSpPr txBox="1"/>
          <p:nvPr>
            <p:ph type="title"/>
          </p:nvPr>
        </p:nvSpPr>
        <p:spPr>
          <a:xfrm>
            <a:off x="7391400" y="4305300"/>
            <a:ext cx="10366200" cy="11883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accent2"/>
              </a:buClr>
              <a:buSzPts val="8000"/>
              <a:buFont typeface="Raleway"/>
              <a:buNone/>
            </a:pPr>
            <a:r>
              <a:rPr lang="en-US">
                <a:solidFill>
                  <a:schemeClr val="accent2"/>
                </a:solidFill>
              </a:rPr>
              <a:t>Optimistic Closure</a:t>
            </a:r>
            <a:endParaRPr/>
          </a:p>
        </p:txBody>
      </p:sp>
      <p:pic>
        <p:nvPicPr>
          <p:cNvPr id="1258" name="Google Shape;1258;p121"/>
          <p:cNvPicPr preferRelativeResize="0"/>
          <p:nvPr/>
        </p:nvPicPr>
        <p:blipFill rotWithShape="1">
          <a:blip r:embed="rId3">
            <a:alphaModFix/>
          </a:blip>
          <a:srcRect b="0" l="0" r="0" t="0"/>
          <a:stretch/>
        </p:blipFill>
        <p:spPr>
          <a:xfrm>
            <a:off x="1212800" y="2083545"/>
            <a:ext cx="5273726" cy="5273726"/>
          </a:xfrm>
          <a:prstGeom prst="rect">
            <a:avLst/>
          </a:prstGeom>
          <a:noFill/>
          <a:ln>
            <a:noFill/>
          </a:ln>
        </p:spPr>
      </p:pic>
      <p:sp>
        <p:nvSpPr>
          <p:cNvPr id="1259" name="Google Shape;1259;p121"/>
          <p:cNvSpPr txBox="1"/>
          <p:nvPr/>
        </p:nvSpPr>
        <p:spPr>
          <a:xfrm>
            <a:off x="7502900" y="5922100"/>
            <a:ext cx="104049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600"/>
              <a:buFont typeface="Arial"/>
              <a:buNone/>
            </a:pPr>
            <a:r>
              <a:rPr lang="en-US" sz="3600">
                <a:latin typeface="Raleway"/>
                <a:ea typeface="Raleway"/>
                <a:cs typeface="Raleway"/>
                <a:sym typeface="Raleway"/>
              </a:rPr>
              <a:t>Now I think….</a:t>
            </a:r>
            <a:endParaRPr b="0" i="0" sz="3600" u="none" cap="none" strike="noStrike">
              <a:solidFill>
                <a:srgbClr val="000000"/>
              </a:solidFill>
              <a:latin typeface="Raleway"/>
              <a:ea typeface="Raleway"/>
              <a:cs typeface="Raleway"/>
              <a:sym typeface="Raleway"/>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4" name="Shape 1264"/>
        <p:cNvGrpSpPr/>
        <p:nvPr/>
      </p:nvGrpSpPr>
      <p:grpSpPr>
        <a:xfrm>
          <a:off x="0" y="0"/>
          <a:ext cx="0" cy="0"/>
          <a:chOff x="0" y="0"/>
          <a:chExt cx="0" cy="0"/>
        </a:xfrm>
      </p:grpSpPr>
      <p:sp>
        <p:nvSpPr>
          <p:cNvPr id="1265" name="Google Shape;1265;p122"/>
          <p:cNvSpPr txBox="1"/>
          <p:nvPr>
            <p:ph idx="1" type="body"/>
          </p:nvPr>
        </p:nvSpPr>
        <p:spPr>
          <a:xfrm>
            <a:off x="838200" y="5112318"/>
            <a:ext cx="6275400" cy="16764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rgbClr val="7F7F7F"/>
              </a:buClr>
              <a:buSzPts val="4000"/>
              <a:buNone/>
            </a:pPr>
            <a:r>
              <a:t/>
            </a:r>
            <a:endParaRPr sz="4000"/>
          </a:p>
          <a:p>
            <a:pPr indent="0" lvl="0" marL="0" rtl="0" algn="l">
              <a:lnSpc>
                <a:spcPct val="90000"/>
              </a:lnSpc>
              <a:spcBef>
                <a:spcPts val="0"/>
              </a:spcBef>
              <a:spcAft>
                <a:spcPts val="0"/>
              </a:spcAft>
              <a:buClr>
                <a:srgbClr val="7F7F7F"/>
              </a:buClr>
              <a:buSzPts val="4000"/>
              <a:buNone/>
            </a:pPr>
            <a:r>
              <a:t/>
            </a:r>
            <a:endParaRPr sz="4000"/>
          </a:p>
        </p:txBody>
      </p:sp>
      <p:sp>
        <p:nvSpPr>
          <p:cNvPr id="1266" name="Google Shape;1266;p122"/>
          <p:cNvSpPr txBox="1"/>
          <p:nvPr>
            <p:ph type="title"/>
          </p:nvPr>
        </p:nvSpPr>
        <p:spPr>
          <a:xfrm>
            <a:off x="936175" y="2847067"/>
            <a:ext cx="8267700" cy="990600"/>
          </a:xfrm>
          <a:prstGeom prst="rect">
            <a:avLst/>
          </a:prstGeom>
          <a:noFill/>
          <a:ln>
            <a:noFill/>
          </a:ln>
        </p:spPr>
        <p:txBody>
          <a:bodyPr anchorCtr="0" anchor="t" bIns="0" lIns="0" spcFirstLastPara="1" rIns="0" wrap="square" tIns="0">
            <a:normAutofit fontScale="90000"/>
          </a:bodyPr>
          <a:lstStyle/>
          <a:p>
            <a:pPr indent="0" lvl="0" marL="0" rtl="0" algn="l">
              <a:lnSpc>
                <a:spcPct val="90000"/>
              </a:lnSpc>
              <a:spcBef>
                <a:spcPts val="0"/>
              </a:spcBef>
              <a:spcAft>
                <a:spcPts val="0"/>
              </a:spcAft>
              <a:buClr>
                <a:schemeClr val="accent2"/>
              </a:buClr>
              <a:buSzPct val="100000"/>
              <a:buFont typeface="Raleway"/>
              <a:buNone/>
            </a:pPr>
            <a:r>
              <a:rPr lang="en-US">
                <a:solidFill>
                  <a:schemeClr val="accent2"/>
                </a:solidFill>
              </a:rPr>
              <a:t>I used to think… </a:t>
            </a:r>
            <a:endParaRPr>
              <a:solidFill>
                <a:schemeClr val="accent2"/>
              </a:solidFill>
            </a:endParaRPr>
          </a:p>
          <a:p>
            <a:pPr indent="0" lvl="0" marL="0" rtl="0" algn="l">
              <a:lnSpc>
                <a:spcPct val="90000"/>
              </a:lnSpc>
              <a:spcBef>
                <a:spcPts val="0"/>
              </a:spcBef>
              <a:spcAft>
                <a:spcPts val="0"/>
              </a:spcAft>
              <a:buClr>
                <a:schemeClr val="accent2"/>
              </a:buClr>
              <a:buSzPct val="100000"/>
              <a:buFont typeface="Raleway"/>
              <a:buNone/>
            </a:pPr>
            <a:r>
              <a:t/>
            </a:r>
            <a:endParaRPr>
              <a:solidFill>
                <a:schemeClr val="accent2"/>
              </a:solidFill>
            </a:endParaRPr>
          </a:p>
          <a:p>
            <a:pPr indent="0" lvl="0" marL="0" rtl="0" algn="l">
              <a:lnSpc>
                <a:spcPct val="90000"/>
              </a:lnSpc>
              <a:spcBef>
                <a:spcPts val="0"/>
              </a:spcBef>
              <a:spcAft>
                <a:spcPts val="0"/>
              </a:spcAft>
              <a:buClr>
                <a:schemeClr val="accent2"/>
              </a:buClr>
              <a:buSzPct val="100000"/>
              <a:buFont typeface="Raleway"/>
              <a:buNone/>
            </a:pPr>
            <a:r>
              <a:rPr lang="en-US">
                <a:solidFill>
                  <a:schemeClr val="accent2"/>
                </a:solidFill>
              </a:rPr>
              <a:t>Now, I think… </a:t>
            </a:r>
            <a:endParaRPr/>
          </a:p>
        </p:txBody>
      </p:sp>
      <p:sp>
        <p:nvSpPr>
          <p:cNvPr id="1267" name="Google Shape;1267;p122"/>
          <p:cNvSpPr/>
          <p:nvPr/>
        </p:nvSpPr>
        <p:spPr>
          <a:xfrm>
            <a:off x="11353800" y="1638300"/>
            <a:ext cx="5805300" cy="3257700"/>
          </a:xfrm>
          <a:prstGeom prst="wedgeEllipseCallout">
            <a:avLst>
              <a:gd fmla="val -20833" name="adj1"/>
              <a:gd fmla="val 62500" name="adj2"/>
            </a:avLst>
          </a:prstGeom>
          <a:solidFill>
            <a:schemeClr val="accent1"/>
          </a:solidFill>
          <a:ln cap="flat" cmpd="sng" w="12700">
            <a:solidFill>
              <a:srgbClr val="71112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68" name="Google Shape;1268;p122"/>
          <p:cNvSpPr txBox="1"/>
          <p:nvPr>
            <p:ph idx="1" type="body"/>
          </p:nvPr>
        </p:nvSpPr>
        <p:spPr>
          <a:xfrm>
            <a:off x="838200" y="2686675"/>
            <a:ext cx="7649700" cy="3105300"/>
          </a:xfrm>
          <a:prstGeom prst="rect">
            <a:avLst/>
          </a:prstGeom>
          <a:noFill/>
          <a:ln>
            <a:noFill/>
          </a:ln>
        </p:spPr>
        <p:txBody>
          <a:bodyPr anchorCtr="0" anchor="t" bIns="0" lIns="0" spcFirstLastPara="1" rIns="0" wrap="square" tIns="0">
            <a:normAutofit/>
          </a:bodyPr>
          <a:lstStyle/>
          <a:p>
            <a:pPr indent="0" lvl="0" marL="0" rtl="0" algn="l">
              <a:lnSpc>
                <a:spcPct val="150000"/>
              </a:lnSpc>
              <a:spcBef>
                <a:spcPts val="1000"/>
              </a:spcBef>
              <a:spcAft>
                <a:spcPts val="0"/>
              </a:spcAft>
              <a:buSzPts val="3200"/>
              <a:buNone/>
            </a:pPr>
            <a:r>
              <a:t/>
            </a:r>
            <a:endParaRPr sz="3700">
              <a:solidFill>
                <a:srgbClr val="000000"/>
              </a:solidFill>
            </a:endParaRPr>
          </a:p>
          <a:p>
            <a:pPr indent="0" lvl="0" marL="0" rtl="0" algn="l">
              <a:lnSpc>
                <a:spcPct val="150000"/>
              </a:lnSpc>
              <a:spcBef>
                <a:spcPts val="1000"/>
              </a:spcBef>
              <a:spcAft>
                <a:spcPts val="0"/>
              </a:spcAft>
              <a:buSzPts val="3200"/>
              <a:buNone/>
            </a:pPr>
            <a:r>
              <a:t/>
            </a:r>
            <a:endParaRPr sz="3700">
              <a:solidFill>
                <a:srgbClr val="000000"/>
              </a:solidFill>
            </a:endParaRPr>
          </a:p>
          <a:p>
            <a:pPr indent="0" lvl="0" marL="457200" rtl="0" algn="l">
              <a:lnSpc>
                <a:spcPct val="150000"/>
              </a:lnSpc>
              <a:spcBef>
                <a:spcPts val="1000"/>
              </a:spcBef>
              <a:spcAft>
                <a:spcPts val="0"/>
              </a:spcAft>
              <a:buSzPts val="3200"/>
              <a:buNone/>
            </a:pPr>
            <a:r>
              <a:t/>
            </a:r>
            <a:endParaRPr sz="3700">
              <a:solidFill>
                <a:srgbClr val="000000"/>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2" name="Shape 1272"/>
        <p:cNvGrpSpPr/>
        <p:nvPr/>
      </p:nvGrpSpPr>
      <p:grpSpPr>
        <a:xfrm>
          <a:off x="0" y="0"/>
          <a:ext cx="0" cy="0"/>
          <a:chOff x="0" y="0"/>
          <a:chExt cx="0" cy="0"/>
        </a:xfrm>
      </p:grpSpPr>
      <p:sp>
        <p:nvSpPr>
          <p:cNvPr id="1273" name="Google Shape;1273;p123"/>
          <p:cNvSpPr txBox="1"/>
          <p:nvPr>
            <p:ph type="title"/>
          </p:nvPr>
        </p:nvSpPr>
        <p:spPr>
          <a:xfrm>
            <a:off x="7391400" y="4305300"/>
            <a:ext cx="10366200" cy="11883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accent2"/>
              </a:buClr>
              <a:buSzPts val="8000"/>
              <a:buFont typeface="Raleway"/>
              <a:buNone/>
            </a:pPr>
            <a:r>
              <a:rPr lang="en-US">
                <a:solidFill>
                  <a:schemeClr val="accent2"/>
                </a:solidFill>
              </a:rPr>
              <a:t>Optimistic Closure</a:t>
            </a:r>
            <a:endParaRPr/>
          </a:p>
        </p:txBody>
      </p:sp>
      <p:pic>
        <p:nvPicPr>
          <p:cNvPr id="1274" name="Google Shape;1274;p123"/>
          <p:cNvPicPr preferRelativeResize="0"/>
          <p:nvPr/>
        </p:nvPicPr>
        <p:blipFill rotWithShape="1">
          <a:blip r:embed="rId3">
            <a:alphaModFix/>
          </a:blip>
          <a:srcRect b="0" l="0" r="0" t="0"/>
          <a:stretch/>
        </p:blipFill>
        <p:spPr>
          <a:xfrm>
            <a:off x="1212800" y="2083545"/>
            <a:ext cx="5273726" cy="5273726"/>
          </a:xfrm>
          <a:prstGeom prst="rect">
            <a:avLst/>
          </a:prstGeom>
          <a:noFill/>
          <a:ln>
            <a:noFill/>
          </a:ln>
        </p:spPr>
      </p:pic>
      <p:sp>
        <p:nvSpPr>
          <p:cNvPr id="1275" name="Google Shape;1275;p123"/>
          <p:cNvSpPr txBox="1"/>
          <p:nvPr/>
        </p:nvSpPr>
        <p:spPr>
          <a:xfrm>
            <a:off x="7502900" y="5922100"/>
            <a:ext cx="104049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Raleway"/>
                <a:ea typeface="Raleway"/>
                <a:cs typeface="Raleway"/>
                <a:sym typeface="Raleway"/>
              </a:rPr>
              <a:t>One Word Whip Around</a:t>
            </a:r>
            <a:endParaRPr b="0" i="0" sz="3600" u="none" cap="none" strike="noStrike">
              <a:solidFill>
                <a:srgbClr val="000000"/>
              </a:solidFill>
              <a:latin typeface="Raleway"/>
              <a:ea typeface="Raleway"/>
              <a:cs typeface="Raleway"/>
              <a:sym typeface="Raleway"/>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0" name="Shape 1280"/>
        <p:cNvGrpSpPr/>
        <p:nvPr/>
      </p:nvGrpSpPr>
      <p:grpSpPr>
        <a:xfrm>
          <a:off x="0" y="0"/>
          <a:ext cx="0" cy="0"/>
          <a:chOff x="0" y="0"/>
          <a:chExt cx="0" cy="0"/>
        </a:xfrm>
      </p:grpSpPr>
      <p:sp>
        <p:nvSpPr>
          <p:cNvPr id="1281" name="Google Shape;1281;p124"/>
          <p:cNvSpPr txBox="1"/>
          <p:nvPr>
            <p:ph idx="1" type="body"/>
          </p:nvPr>
        </p:nvSpPr>
        <p:spPr>
          <a:xfrm>
            <a:off x="838200" y="3762443"/>
            <a:ext cx="6275400" cy="16764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rgbClr val="7F7F7F"/>
              </a:buClr>
              <a:buSzPts val="4000"/>
              <a:buNone/>
            </a:pPr>
            <a:r>
              <a:rPr lang="en-US" sz="4000"/>
              <a:t>What is </a:t>
            </a:r>
            <a:r>
              <a:rPr i="1" lang="en-US" sz="4000"/>
              <a:t>one word </a:t>
            </a:r>
            <a:r>
              <a:rPr lang="en-US" sz="4000"/>
              <a:t>that sums up your learning today?</a:t>
            </a:r>
            <a:endParaRPr/>
          </a:p>
        </p:txBody>
      </p:sp>
      <p:sp>
        <p:nvSpPr>
          <p:cNvPr id="1282" name="Google Shape;1282;p124"/>
          <p:cNvSpPr txBox="1"/>
          <p:nvPr>
            <p:ph type="title"/>
          </p:nvPr>
        </p:nvSpPr>
        <p:spPr>
          <a:xfrm>
            <a:off x="838200" y="2771842"/>
            <a:ext cx="8267700" cy="990600"/>
          </a:xfrm>
          <a:prstGeom prst="rect">
            <a:avLst/>
          </a:prstGeom>
          <a:noFill/>
          <a:ln>
            <a:noFill/>
          </a:ln>
        </p:spPr>
        <p:txBody>
          <a:bodyPr anchorCtr="0" anchor="t" bIns="0" lIns="0" spcFirstLastPara="1" rIns="0" wrap="square" tIns="0">
            <a:normAutofit fontScale="90000"/>
          </a:bodyPr>
          <a:lstStyle/>
          <a:p>
            <a:pPr indent="0" lvl="0" marL="0" rtl="0" algn="l">
              <a:lnSpc>
                <a:spcPct val="90000"/>
              </a:lnSpc>
              <a:spcBef>
                <a:spcPts val="0"/>
              </a:spcBef>
              <a:spcAft>
                <a:spcPts val="0"/>
              </a:spcAft>
              <a:buClr>
                <a:schemeClr val="accent2"/>
              </a:buClr>
              <a:buSzPct val="100000"/>
              <a:buFont typeface="Raleway"/>
              <a:buNone/>
            </a:pPr>
            <a:r>
              <a:rPr lang="en-US">
                <a:solidFill>
                  <a:schemeClr val="accent2"/>
                </a:solidFill>
              </a:rPr>
              <a:t>One Word Whip Around</a:t>
            </a:r>
            <a:endParaRPr/>
          </a:p>
        </p:txBody>
      </p:sp>
      <p:sp>
        <p:nvSpPr>
          <p:cNvPr id="1283" name="Google Shape;1283;p124"/>
          <p:cNvSpPr/>
          <p:nvPr/>
        </p:nvSpPr>
        <p:spPr>
          <a:xfrm>
            <a:off x="11353800" y="1638300"/>
            <a:ext cx="5805300" cy="3257700"/>
          </a:xfrm>
          <a:prstGeom prst="wedgeEllipseCallout">
            <a:avLst>
              <a:gd fmla="val -20833" name="adj1"/>
              <a:gd fmla="val 62500" name="adj2"/>
            </a:avLst>
          </a:prstGeom>
          <a:solidFill>
            <a:schemeClr val="accent1"/>
          </a:solidFill>
          <a:ln cap="flat" cmpd="sng" w="12700">
            <a:solidFill>
              <a:srgbClr val="71112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7" name="Shape 1287"/>
        <p:cNvGrpSpPr/>
        <p:nvPr/>
      </p:nvGrpSpPr>
      <p:grpSpPr>
        <a:xfrm>
          <a:off x="0" y="0"/>
          <a:ext cx="0" cy="0"/>
          <a:chOff x="0" y="0"/>
          <a:chExt cx="0" cy="0"/>
        </a:xfrm>
      </p:grpSpPr>
      <p:sp>
        <p:nvSpPr>
          <p:cNvPr id="1288" name="Google Shape;1288;p125"/>
          <p:cNvSpPr txBox="1"/>
          <p:nvPr>
            <p:ph type="title"/>
          </p:nvPr>
        </p:nvSpPr>
        <p:spPr>
          <a:xfrm>
            <a:off x="7391400" y="4305300"/>
            <a:ext cx="10366200" cy="11883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accent2"/>
              </a:buClr>
              <a:buSzPts val="8000"/>
              <a:buFont typeface="Raleway"/>
              <a:buNone/>
            </a:pPr>
            <a:r>
              <a:rPr lang="en-US">
                <a:solidFill>
                  <a:schemeClr val="accent2"/>
                </a:solidFill>
              </a:rPr>
              <a:t>Optimistic Closure</a:t>
            </a:r>
            <a:endParaRPr/>
          </a:p>
        </p:txBody>
      </p:sp>
      <p:pic>
        <p:nvPicPr>
          <p:cNvPr id="1289" name="Google Shape;1289;p125"/>
          <p:cNvPicPr preferRelativeResize="0"/>
          <p:nvPr/>
        </p:nvPicPr>
        <p:blipFill rotWithShape="1">
          <a:blip r:embed="rId3">
            <a:alphaModFix/>
          </a:blip>
          <a:srcRect b="0" l="0" r="0" t="0"/>
          <a:stretch/>
        </p:blipFill>
        <p:spPr>
          <a:xfrm>
            <a:off x="1212800" y="2083545"/>
            <a:ext cx="5273726" cy="5273726"/>
          </a:xfrm>
          <a:prstGeom prst="rect">
            <a:avLst/>
          </a:prstGeom>
          <a:noFill/>
          <a:ln>
            <a:noFill/>
          </a:ln>
        </p:spPr>
      </p:pic>
      <p:sp>
        <p:nvSpPr>
          <p:cNvPr id="1290" name="Google Shape;1290;p125"/>
          <p:cNvSpPr txBox="1"/>
          <p:nvPr/>
        </p:nvSpPr>
        <p:spPr>
          <a:xfrm>
            <a:off x="7611200" y="5738125"/>
            <a:ext cx="8205900" cy="800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Raleway"/>
                <a:ea typeface="Raleway"/>
                <a:cs typeface="Raleway"/>
                <a:sym typeface="Raleway"/>
              </a:rPr>
              <a:t>Six Months</a:t>
            </a:r>
            <a:endParaRPr b="0" i="0" sz="4000" u="none" cap="none" strike="noStrike">
              <a:solidFill>
                <a:schemeClr val="dk1"/>
              </a:solidFill>
              <a:latin typeface="Raleway"/>
              <a:ea typeface="Raleway"/>
              <a:cs typeface="Raleway"/>
              <a:sym typeface="Raleway"/>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5" name="Shape 1295"/>
        <p:cNvGrpSpPr/>
        <p:nvPr/>
      </p:nvGrpSpPr>
      <p:grpSpPr>
        <a:xfrm>
          <a:off x="0" y="0"/>
          <a:ext cx="0" cy="0"/>
          <a:chOff x="0" y="0"/>
          <a:chExt cx="0" cy="0"/>
        </a:xfrm>
      </p:grpSpPr>
      <p:sp>
        <p:nvSpPr>
          <p:cNvPr id="1296" name="Google Shape;1296;p126"/>
          <p:cNvSpPr txBox="1"/>
          <p:nvPr>
            <p:ph type="title"/>
          </p:nvPr>
        </p:nvSpPr>
        <p:spPr>
          <a:xfrm>
            <a:off x="876300" y="952499"/>
            <a:ext cx="8267700" cy="9906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800"/>
              <a:buNone/>
            </a:pPr>
            <a:r>
              <a:rPr lang="en-US">
                <a:solidFill>
                  <a:srgbClr val="A61C00"/>
                </a:solidFill>
              </a:rPr>
              <a:t>Imagine</a:t>
            </a:r>
            <a:endParaRPr>
              <a:solidFill>
                <a:srgbClr val="A61C00"/>
              </a:solidFill>
            </a:endParaRPr>
          </a:p>
        </p:txBody>
      </p:sp>
      <p:sp>
        <p:nvSpPr>
          <p:cNvPr id="1297" name="Google Shape;1297;p126"/>
          <p:cNvSpPr/>
          <p:nvPr/>
        </p:nvSpPr>
        <p:spPr>
          <a:xfrm>
            <a:off x="11121075" y="1401775"/>
            <a:ext cx="6388800" cy="5676300"/>
          </a:xfrm>
          <a:prstGeom prst="cloudCallout">
            <a:avLst>
              <a:gd fmla="val -20833" name="adj1"/>
              <a:gd fmla="val 625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8" name="Google Shape;1298;p126"/>
          <p:cNvSpPr txBox="1"/>
          <p:nvPr>
            <p:ph idx="2" type="body"/>
          </p:nvPr>
        </p:nvSpPr>
        <p:spPr>
          <a:xfrm>
            <a:off x="660325" y="2641250"/>
            <a:ext cx="8483700" cy="6377400"/>
          </a:xfrm>
          <a:prstGeom prst="rect">
            <a:avLst/>
          </a:prstGeom>
          <a:noFill/>
          <a:ln>
            <a:noFill/>
          </a:ln>
        </p:spPr>
        <p:txBody>
          <a:bodyPr anchorCtr="0" anchor="t" bIns="0" lIns="0" spcFirstLastPara="1" rIns="0" wrap="square" tIns="0">
            <a:normAutofit/>
          </a:bodyPr>
          <a:lstStyle/>
          <a:p>
            <a:pPr indent="0" lvl="0" marL="914400" rtl="0" algn="l">
              <a:lnSpc>
                <a:spcPct val="115000"/>
              </a:lnSpc>
              <a:spcBef>
                <a:spcPts val="0"/>
              </a:spcBef>
              <a:spcAft>
                <a:spcPts val="0"/>
              </a:spcAft>
              <a:buSzPts val="2400"/>
              <a:buNone/>
            </a:pPr>
            <a:r>
              <a:rPr i="1" lang="en-US" sz="4800">
                <a:latin typeface="Raleway"/>
                <a:ea typeface="Raleway"/>
                <a:cs typeface="Raleway"/>
                <a:sym typeface="Raleway"/>
              </a:rPr>
              <a:t>What might be different 6 months from now with a key </a:t>
            </a:r>
            <a:r>
              <a:rPr i="1" lang="en-US" sz="4800">
                <a:latin typeface="Raleway"/>
                <a:ea typeface="Raleway"/>
                <a:cs typeface="Raleway"/>
                <a:sym typeface="Raleway"/>
              </a:rPr>
              <a:t>takeaway from today’s session</a:t>
            </a:r>
            <a:r>
              <a:rPr i="1" lang="en-US" sz="4800">
                <a:latin typeface="Raleway"/>
                <a:ea typeface="Raleway"/>
                <a:cs typeface="Raleway"/>
                <a:sym typeface="Raleway"/>
              </a:rPr>
              <a:t>?</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2" name="Shape 1302"/>
        <p:cNvGrpSpPr/>
        <p:nvPr/>
      </p:nvGrpSpPr>
      <p:grpSpPr>
        <a:xfrm>
          <a:off x="0" y="0"/>
          <a:ext cx="0" cy="0"/>
          <a:chOff x="0" y="0"/>
          <a:chExt cx="0" cy="0"/>
        </a:xfrm>
      </p:grpSpPr>
      <p:sp>
        <p:nvSpPr>
          <p:cNvPr id="1303" name="Google Shape;1303;p127"/>
          <p:cNvSpPr txBox="1"/>
          <p:nvPr>
            <p:ph type="title"/>
          </p:nvPr>
        </p:nvSpPr>
        <p:spPr>
          <a:xfrm>
            <a:off x="7391400" y="4305300"/>
            <a:ext cx="10366200" cy="11883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accent2"/>
              </a:buClr>
              <a:buSzPts val="8000"/>
              <a:buFont typeface="Raleway"/>
              <a:buNone/>
            </a:pPr>
            <a:r>
              <a:rPr lang="en-US">
                <a:solidFill>
                  <a:schemeClr val="accent2"/>
                </a:solidFill>
              </a:rPr>
              <a:t>Optimistic Closure</a:t>
            </a:r>
            <a:endParaRPr/>
          </a:p>
        </p:txBody>
      </p:sp>
      <p:pic>
        <p:nvPicPr>
          <p:cNvPr id="1304" name="Google Shape;1304;p127"/>
          <p:cNvPicPr preferRelativeResize="0"/>
          <p:nvPr/>
        </p:nvPicPr>
        <p:blipFill rotWithShape="1">
          <a:blip r:embed="rId3">
            <a:alphaModFix/>
          </a:blip>
          <a:srcRect b="0" l="0" r="0" t="0"/>
          <a:stretch/>
        </p:blipFill>
        <p:spPr>
          <a:xfrm>
            <a:off x="1212800" y="2083545"/>
            <a:ext cx="5273726" cy="5273726"/>
          </a:xfrm>
          <a:prstGeom prst="rect">
            <a:avLst/>
          </a:prstGeom>
          <a:noFill/>
          <a:ln>
            <a:noFill/>
          </a:ln>
        </p:spPr>
      </p:pic>
      <p:sp>
        <p:nvSpPr>
          <p:cNvPr id="1305" name="Google Shape;1305;p127"/>
          <p:cNvSpPr txBox="1"/>
          <p:nvPr/>
        </p:nvSpPr>
        <p:spPr>
          <a:xfrm>
            <a:off x="7611200" y="5738125"/>
            <a:ext cx="8205900" cy="800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Raleway"/>
                <a:ea typeface="Raleway"/>
                <a:cs typeface="Raleway"/>
                <a:sym typeface="Raleway"/>
              </a:rPr>
              <a:t>Suit Yourself</a:t>
            </a:r>
            <a:endParaRPr b="0" i="0" sz="4000" u="none" cap="none" strike="noStrike">
              <a:solidFill>
                <a:schemeClr val="dk1"/>
              </a:solidFill>
              <a:latin typeface="Raleway"/>
              <a:ea typeface="Raleway"/>
              <a:cs typeface="Raleway"/>
              <a:sym typeface="Raleway"/>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0" name="Shape 1310"/>
        <p:cNvGrpSpPr/>
        <p:nvPr/>
      </p:nvGrpSpPr>
      <p:grpSpPr>
        <a:xfrm>
          <a:off x="0" y="0"/>
          <a:ext cx="0" cy="0"/>
          <a:chOff x="0" y="0"/>
          <a:chExt cx="0" cy="0"/>
        </a:xfrm>
      </p:grpSpPr>
      <p:sp>
        <p:nvSpPr>
          <p:cNvPr id="1311" name="Google Shape;1311;p128"/>
          <p:cNvSpPr txBox="1"/>
          <p:nvPr>
            <p:ph type="title"/>
          </p:nvPr>
        </p:nvSpPr>
        <p:spPr>
          <a:xfrm>
            <a:off x="8602575" y="1750600"/>
            <a:ext cx="8211600" cy="21789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SzPts val="8000"/>
              <a:buNone/>
            </a:pPr>
            <a:r>
              <a:rPr lang="en-US"/>
              <a:t>Suit Yourself</a:t>
            </a:r>
            <a:endParaRPr/>
          </a:p>
        </p:txBody>
      </p:sp>
      <p:sp>
        <p:nvSpPr>
          <p:cNvPr id="1312" name="Google Shape;1312;p128"/>
          <p:cNvSpPr/>
          <p:nvPr>
            <p:ph idx="2" type="pic"/>
          </p:nvPr>
        </p:nvSpPr>
        <p:spPr>
          <a:xfrm>
            <a:off x="0" y="830300"/>
            <a:ext cx="7429500" cy="8275500"/>
          </a:xfrm>
          <a:prstGeom prst="rect">
            <a:avLst/>
          </a:prstGeom>
          <a:noFill/>
          <a:ln>
            <a:noFill/>
          </a:ln>
        </p:spPr>
      </p:sp>
      <p:pic>
        <p:nvPicPr>
          <p:cNvPr id="1313" name="Google Shape;1313;p128"/>
          <p:cNvPicPr preferRelativeResize="0"/>
          <p:nvPr/>
        </p:nvPicPr>
        <p:blipFill rotWithShape="1">
          <a:blip r:embed="rId4">
            <a:alphaModFix/>
          </a:blip>
          <a:srcRect b="0" l="0" r="0" t="0"/>
          <a:stretch/>
        </p:blipFill>
        <p:spPr>
          <a:xfrm>
            <a:off x="8743925" y="3429000"/>
            <a:ext cx="7829550" cy="533400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7" name="Shape 1317"/>
        <p:cNvGrpSpPr/>
        <p:nvPr/>
      </p:nvGrpSpPr>
      <p:grpSpPr>
        <a:xfrm>
          <a:off x="0" y="0"/>
          <a:ext cx="0" cy="0"/>
          <a:chOff x="0" y="0"/>
          <a:chExt cx="0" cy="0"/>
        </a:xfrm>
      </p:grpSpPr>
      <p:sp>
        <p:nvSpPr>
          <p:cNvPr id="1318" name="Google Shape;1318;p129"/>
          <p:cNvSpPr txBox="1"/>
          <p:nvPr>
            <p:ph type="title"/>
          </p:nvPr>
        </p:nvSpPr>
        <p:spPr>
          <a:xfrm>
            <a:off x="7391400" y="4305300"/>
            <a:ext cx="10366200" cy="11883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accent2"/>
              </a:buClr>
              <a:buSzPts val="8000"/>
              <a:buFont typeface="Raleway"/>
              <a:buNone/>
            </a:pPr>
            <a:r>
              <a:rPr lang="en-US">
                <a:solidFill>
                  <a:schemeClr val="accent2"/>
                </a:solidFill>
              </a:rPr>
              <a:t>Optimistic Closure</a:t>
            </a:r>
            <a:endParaRPr/>
          </a:p>
        </p:txBody>
      </p:sp>
      <p:pic>
        <p:nvPicPr>
          <p:cNvPr id="1319" name="Google Shape;1319;p129"/>
          <p:cNvPicPr preferRelativeResize="0"/>
          <p:nvPr/>
        </p:nvPicPr>
        <p:blipFill rotWithShape="1">
          <a:blip r:embed="rId3">
            <a:alphaModFix/>
          </a:blip>
          <a:srcRect b="0" l="0" r="0" t="0"/>
          <a:stretch/>
        </p:blipFill>
        <p:spPr>
          <a:xfrm>
            <a:off x="1212800" y="2083545"/>
            <a:ext cx="5273726" cy="5273726"/>
          </a:xfrm>
          <a:prstGeom prst="rect">
            <a:avLst/>
          </a:prstGeom>
          <a:noFill/>
          <a:ln>
            <a:noFill/>
          </a:ln>
        </p:spPr>
      </p:pic>
      <p:sp>
        <p:nvSpPr>
          <p:cNvPr id="1320" name="Google Shape;1320;p129"/>
          <p:cNvSpPr txBox="1"/>
          <p:nvPr/>
        </p:nvSpPr>
        <p:spPr>
          <a:xfrm>
            <a:off x="7391400" y="5738125"/>
            <a:ext cx="8205900" cy="800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Raleway"/>
                <a:ea typeface="Raleway"/>
                <a:cs typeface="Raleway"/>
                <a:sym typeface="Raleway"/>
              </a:rPr>
              <a:t>Sum It Up</a:t>
            </a:r>
            <a:endParaRPr b="0" i="0" sz="4000" u="none" cap="none" strike="noStrike">
              <a:solidFill>
                <a:schemeClr val="dk1"/>
              </a:solidFill>
              <a:latin typeface="Raleway"/>
              <a:ea typeface="Raleway"/>
              <a:cs typeface="Raleway"/>
              <a:sym typeface="Raleway"/>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5" name="Shape 1325"/>
        <p:cNvGrpSpPr/>
        <p:nvPr/>
      </p:nvGrpSpPr>
      <p:grpSpPr>
        <a:xfrm>
          <a:off x="0" y="0"/>
          <a:ext cx="0" cy="0"/>
          <a:chOff x="0" y="0"/>
          <a:chExt cx="0" cy="0"/>
        </a:xfrm>
      </p:grpSpPr>
      <p:sp>
        <p:nvSpPr>
          <p:cNvPr id="1326" name="Google Shape;1326;p130"/>
          <p:cNvSpPr txBox="1"/>
          <p:nvPr/>
        </p:nvSpPr>
        <p:spPr>
          <a:xfrm>
            <a:off x="1757000" y="1076875"/>
            <a:ext cx="14679300" cy="8404200"/>
          </a:xfrm>
          <a:prstGeom prst="rect">
            <a:avLst/>
          </a:prstGeom>
          <a:solidFill>
            <a:schemeClr val="dk2"/>
          </a:solidFill>
          <a:ln>
            <a:noFill/>
          </a:ln>
        </p:spPr>
        <p:txBody>
          <a:bodyPr anchorCtr="0" anchor="t" bIns="91425" lIns="91425" spcFirstLastPara="1" rIns="91425" wrap="square" tIns="91425">
            <a:spAutoFit/>
          </a:bodyPr>
          <a:lstStyle/>
          <a:p>
            <a:pPr indent="0" lvl="0" marL="457200" marR="0" rtl="0" algn="l">
              <a:lnSpc>
                <a:spcPct val="100000"/>
              </a:lnSpc>
              <a:spcBef>
                <a:spcPts val="1200"/>
              </a:spcBef>
              <a:spcAft>
                <a:spcPts val="0"/>
              </a:spcAft>
              <a:buClr>
                <a:srgbClr val="000000"/>
              </a:buClr>
              <a:buSzPts val="4800"/>
              <a:buFont typeface="Arial"/>
              <a:buNone/>
            </a:pPr>
            <a:r>
              <a:rPr b="1" i="1" lang="en-US" sz="4800" u="none" cap="none" strike="noStrike">
                <a:solidFill>
                  <a:schemeClr val="lt1"/>
                </a:solidFill>
                <a:latin typeface="Raleway"/>
                <a:ea typeface="Raleway"/>
                <a:cs typeface="Raleway"/>
                <a:sym typeface="Raleway"/>
              </a:rPr>
              <a:t>“Our actions entrench the power of the light on this planet. Every positive thought we pass between us makes room for more light. And if we do more than think, then our actions clear the path for even more light. That is why forgiveness and compassion must become more important principles in public life.” </a:t>
            </a:r>
            <a:endParaRPr b="1" i="1" sz="4800" u="none" cap="none" strike="noStrike">
              <a:solidFill>
                <a:schemeClr val="lt1"/>
              </a:solidFill>
              <a:latin typeface="Raleway"/>
              <a:ea typeface="Raleway"/>
              <a:cs typeface="Raleway"/>
              <a:sym typeface="Raleway"/>
            </a:endParaRPr>
          </a:p>
          <a:p>
            <a:pPr indent="0" lvl="0" marL="457200" marR="0" rtl="0" algn="l">
              <a:lnSpc>
                <a:spcPct val="100000"/>
              </a:lnSpc>
              <a:spcBef>
                <a:spcPts val="1200"/>
              </a:spcBef>
              <a:spcAft>
                <a:spcPts val="0"/>
              </a:spcAft>
              <a:buClr>
                <a:srgbClr val="000000"/>
              </a:buClr>
              <a:buSzPts val="4800"/>
              <a:buFont typeface="Arial"/>
              <a:buNone/>
            </a:pPr>
            <a:r>
              <a:t/>
            </a:r>
            <a:endParaRPr b="1" i="1" sz="4800" u="none" cap="none" strike="noStrike">
              <a:solidFill>
                <a:schemeClr val="lt1"/>
              </a:solidFill>
              <a:latin typeface="Raleway"/>
              <a:ea typeface="Raleway"/>
              <a:cs typeface="Raleway"/>
              <a:sym typeface="Raleway"/>
            </a:endParaRPr>
          </a:p>
          <a:p>
            <a:pPr indent="0" lvl="0" marL="457200" marR="0" rtl="0" algn="r">
              <a:lnSpc>
                <a:spcPct val="100000"/>
              </a:lnSpc>
              <a:spcBef>
                <a:spcPts val="1200"/>
              </a:spcBef>
              <a:spcAft>
                <a:spcPts val="0"/>
              </a:spcAft>
              <a:buClr>
                <a:srgbClr val="000000"/>
              </a:buClr>
              <a:buSzPts val="4800"/>
              <a:buFont typeface="Arial"/>
              <a:buNone/>
            </a:pPr>
            <a:r>
              <a:rPr b="1" i="0" lang="en-US" sz="4800" u="none" cap="none" strike="noStrike">
                <a:solidFill>
                  <a:schemeClr val="lt1"/>
                </a:solidFill>
                <a:latin typeface="Raleway"/>
                <a:ea typeface="Raleway"/>
                <a:cs typeface="Raleway"/>
                <a:sym typeface="Raleway"/>
              </a:rPr>
              <a:t>—Representative John R. Lewis (1940-2020)</a:t>
            </a:r>
            <a:endParaRPr b="1" i="0" sz="4800" u="none" cap="none" strike="noStrike">
              <a:solidFill>
                <a:schemeClr val="lt1"/>
              </a:solidFill>
              <a:latin typeface="Raleway"/>
              <a:ea typeface="Raleway"/>
              <a:cs typeface="Raleway"/>
              <a:sym typeface="Raleway"/>
            </a:endParaRPr>
          </a:p>
          <a:p>
            <a:pPr indent="0" lvl="0" marL="0" marR="0" rtl="0" algn="r">
              <a:lnSpc>
                <a:spcPct val="100000"/>
              </a:lnSpc>
              <a:spcBef>
                <a:spcPts val="1200"/>
              </a:spcBef>
              <a:spcAft>
                <a:spcPts val="0"/>
              </a:spcAft>
              <a:buClr>
                <a:srgbClr val="000000"/>
              </a:buClr>
              <a:buSzPts val="7200"/>
              <a:buFont typeface="Arial"/>
              <a:buNone/>
            </a:pPr>
            <a:r>
              <a:t/>
            </a:r>
            <a:endParaRPr b="1" i="1" sz="7200" u="none" cap="none" strike="noStrike">
              <a:solidFill>
                <a:schemeClr val="dk1"/>
              </a:solidFill>
              <a:latin typeface="Raleway"/>
              <a:ea typeface="Raleway"/>
              <a:cs typeface="Raleway"/>
              <a:sym typeface="Raleway"/>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0" name="Shape 890"/>
        <p:cNvGrpSpPr/>
        <p:nvPr/>
      </p:nvGrpSpPr>
      <p:grpSpPr>
        <a:xfrm>
          <a:off x="0" y="0"/>
          <a:ext cx="0" cy="0"/>
          <a:chOff x="0" y="0"/>
          <a:chExt cx="0" cy="0"/>
        </a:xfrm>
      </p:grpSpPr>
      <p:sp>
        <p:nvSpPr>
          <p:cNvPr id="891" name="Google Shape;891;p77"/>
          <p:cNvSpPr/>
          <p:nvPr/>
        </p:nvSpPr>
        <p:spPr>
          <a:xfrm>
            <a:off x="1028700" y="8888895"/>
            <a:ext cx="16230600" cy="33900"/>
          </a:xfrm>
          <a:prstGeom prst="rect">
            <a:avLst/>
          </a:prstGeom>
          <a:solidFill>
            <a:srgbClr val="9C18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77"/>
          <p:cNvSpPr/>
          <p:nvPr/>
        </p:nvSpPr>
        <p:spPr>
          <a:xfrm>
            <a:off x="1054381" y="-359379"/>
            <a:ext cx="7213200" cy="11844000"/>
          </a:xfrm>
          <a:prstGeom prst="rect">
            <a:avLst/>
          </a:prstGeom>
          <a:solidFill>
            <a:srgbClr val="CBE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93" name="Google Shape;893;p77"/>
          <p:cNvGrpSpPr/>
          <p:nvPr/>
        </p:nvGrpSpPr>
        <p:grpSpPr>
          <a:xfrm>
            <a:off x="9763500" y="4008896"/>
            <a:ext cx="7495875" cy="3515972"/>
            <a:chOff x="0" y="-76200"/>
            <a:chExt cx="9994500" cy="7528848"/>
          </a:xfrm>
        </p:grpSpPr>
        <p:sp>
          <p:nvSpPr>
            <p:cNvPr id="894" name="Google Shape;894;p77"/>
            <p:cNvSpPr txBox="1"/>
            <p:nvPr/>
          </p:nvSpPr>
          <p:spPr>
            <a:xfrm>
              <a:off x="0" y="-76200"/>
              <a:ext cx="9994500" cy="21096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lang="en-US" sz="6400">
                  <a:solidFill>
                    <a:schemeClr val="dk1"/>
                  </a:solidFill>
                  <a:latin typeface="Raleway"/>
                  <a:ea typeface="Raleway"/>
                  <a:cs typeface="Raleway"/>
                  <a:sym typeface="Raleway"/>
                </a:rPr>
                <a:t>Explore Playbook</a:t>
              </a:r>
              <a:endParaRPr>
                <a:solidFill>
                  <a:schemeClr val="dk1"/>
                </a:solidFill>
              </a:endParaRPr>
            </a:p>
          </p:txBody>
        </p:sp>
        <p:sp>
          <p:nvSpPr>
            <p:cNvPr id="895" name="Google Shape;895;p77"/>
            <p:cNvSpPr txBox="1"/>
            <p:nvPr/>
          </p:nvSpPr>
          <p:spPr>
            <a:xfrm>
              <a:off x="0" y="2654748"/>
              <a:ext cx="9504300" cy="4797900"/>
            </a:xfrm>
            <a:prstGeom prst="rect">
              <a:avLst/>
            </a:prstGeom>
            <a:noFill/>
            <a:ln>
              <a:noFill/>
            </a:ln>
          </p:spPr>
          <p:txBody>
            <a:bodyPr anchorCtr="0" anchor="t" bIns="0" lIns="0" spcFirstLastPara="1" rIns="0" wrap="square" tIns="0">
              <a:spAutoFit/>
            </a:bodyPr>
            <a:lstStyle/>
            <a:p>
              <a:pPr indent="0" lvl="0" marL="0" marR="0" rtl="0" algn="l">
                <a:lnSpc>
                  <a:spcPct val="139964"/>
                </a:lnSpc>
                <a:spcBef>
                  <a:spcPts val="0"/>
                </a:spcBef>
                <a:spcAft>
                  <a:spcPts val="0"/>
                </a:spcAft>
                <a:buNone/>
              </a:pPr>
              <a:r>
                <a:rPr lang="en-US" sz="2800">
                  <a:latin typeface="Raleway"/>
                  <a:ea typeface="Raleway"/>
                  <a:cs typeface="Raleway"/>
                  <a:sym typeface="Raleway"/>
                </a:rPr>
                <a:t>Explore the </a:t>
              </a:r>
              <a:r>
                <a:rPr b="1" lang="en-US" sz="2800" u="sng">
                  <a:solidFill>
                    <a:schemeClr val="dk2"/>
                  </a:solidFill>
                  <a:latin typeface="Raleway"/>
                  <a:ea typeface="Raleway"/>
                  <a:cs typeface="Raleway"/>
                  <a:sym typeface="Raleway"/>
                  <a:hlinkClick r:id="rId3">
                    <a:extLst>
                      <a:ext uri="{A12FA001-AC4F-418D-AE19-62706E023703}">
                        <ahyp:hlinkClr val="tx"/>
                      </a:ext>
                    </a:extLst>
                  </a:hlinkClick>
                </a:rPr>
                <a:t>SEL 3 Signature Practices Playbook</a:t>
              </a:r>
              <a:r>
                <a:rPr b="1" lang="en-US" sz="2800">
                  <a:solidFill>
                    <a:schemeClr val="dk2"/>
                  </a:solidFill>
                  <a:latin typeface="Raleway"/>
                  <a:ea typeface="Raleway"/>
                  <a:cs typeface="Raleway"/>
                  <a:sym typeface="Raleway"/>
                </a:rPr>
                <a:t> t</a:t>
              </a:r>
              <a:r>
                <a:rPr lang="en-US" sz="2800">
                  <a:latin typeface="Raleway"/>
                  <a:ea typeface="Raleway"/>
                  <a:cs typeface="Raleway"/>
                  <a:sym typeface="Raleway"/>
                </a:rPr>
                <a:t>o discover examples of Welcoming Rituals and Routines, Engaging Practices, and Optimistic Closures</a:t>
              </a:r>
              <a:endParaRPr/>
            </a:p>
          </p:txBody>
        </p:sp>
      </p:grpSp>
      <p:pic>
        <p:nvPicPr>
          <p:cNvPr id="896" name="Google Shape;896;p77"/>
          <p:cNvPicPr preferRelativeResize="0"/>
          <p:nvPr/>
        </p:nvPicPr>
        <p:blipFill rotWithShape="1">
          <a:blip r:embed="rId4">
            <a:alphaModFix/>
          </a:blip>
          <a:srcRect b="0" l="0" r="0" t="0"/>
          <a:stretch/>
        </p:blipFill>
        <p:spPr>
          <a:xfrm>
            <a:off x="17259300" y="351310"/>
            <a:ext cx="677390" cy="677390"/>
          </a:xfrm>
          <a:prstGeom prst="rect">
            <a:avLst/>
          </a:prstGeom>
          <a:noFill/>
          <a:ln>
            <a:noFill/>
          </a:ln>
        </p:spPr>
      </p:pic>
      <p:pic>
        <p:nvPicPr>
          <p:cNvPr id="897" name="Google Shape;897;p77"/>
          <p:cNvPicPr preferRelativeResize="0"/>
          <p:nvPr/>
        </p:nvPicPr>
        <p:blipFill>
          <a:blip r:embed="rId5">
            <a:alphaModFix/>
          </a:blip>
          <a:stretch>
            <a:fillRect/>
          </a:stretch>
        </p:blipFill>
        <p:spPr>
          <a:xfrm>
            <a:off x="1417450" y="1087575"/>
            <a:ext cx="5745375" cy="7548954"/>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1" name="Shape 1331"/>
        <p:cNvGrpSpPr/>
        <p:nvPr/>
      </p:nvGrpSpPr>
      <p:grpSpPr>
        <a:xfrm>
          <a:off x="0" y="0"/>
          <a:ext cx="0" cy="0"/>
          <a:chOff x="0" y="0"/>
          <a:chExt cx="0" cy="0"/>
        </a:xfrm>
      </p:grpSpPr>
      <p:sp>
        <p:nvSpPr>
          <p:cNvPr id="1332" name="Google Shape;1332;p131"/>
          <p:cNvSpPr txBox="1"/>
          <p:nvPr>
            <p:ph type="title"/>
          </p:nvPr>
        </p:nvSpPr>
        <p:spPr>
          <a:xfrm>
            <a:off x="649575" y="1700324"/>
            <a:ext cx="8267700" cy="9906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800"/>
              <a:buNone/>
            </a:pPr>
            <a:r>
              <a:rPr lang="en-US">
                <a:solidFill>
                  <a:srgbClr val="A61C00"/>
                </a:solidFill>
              </a:rPr>
              <a:t>Sum It Up</a:t>
            </a:r>
            <a:endParaRPr>
              <a:solidFill>
                <a:srgbClr val="A61C00"/>
              </a:solidFill>
            </a:endParaRPr>
          </a:p>
        </p:txBody>
      </p:sp>
      <p:sp>
        <p:nvSpPr>
          <p:cNvPr id="1333" name="Google Shape;1333;p131"/>
          <p:cNvSpPr/>
          <p:nvPr/>
        </p:nvSpPr>
        <p:spPr>
          <a:xfrm>
            <a:off x="11137175" y="1281350"/>
            <a:ext cx="5730000" cy="5378400"/>
          </a:xfrm>
          <a:prstGeom prst="cloudCallout">
            <a:avLst>
              <a:gd fmla="val -20833" name="adj1"/>
              <a:gd fmla="val 62500" name="adj2"/>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4" name="Google Shape;1334;p131"/>
          <p:cNvSpPr txBox="1"/>
          <p:nvPr>
            <p:ph idx="2" type="body"/>
          </p:nvPr>
        </p:nvSpPr>
        <p:spPr>
          <a:xfrm>
            <a:off x="909124" y="3490913"/>
            <a:ext cx="8235000" cy="5527800"/>
          </a:xfrm>
          <a:prstGeom prst="rect">
            <a:avLst/>
          </a:prstGeom>
          <a:noFill/>
          <a:ln>
            <a:noFill/>
          </a:ln>
        </p:spPr>
        <p:txBody>
          <a:bodyPr anchorCtr="0" anchor="t" bIns="0" lIns="0" spcFirstLastPara="1" rIns="0" wrap="square" tIns="0">
            <a:normAutofit/>
          </a:bodyPr>
          <a:lstStyle/>
          <a:p>
            <a:pPr indent="0" lvl="0" marL="0" rtl="0" algn="l">
              <a:lnSpc>
                <a:spcPct val="115000"/>
              </a:lnSpc>
              <a:spcBef>
                <a:spcPts val="0"/>
              </a:spcBef>
              <a:spcAft>
                <a:spcPts val="0"/>
              </a:spcAft>
              <a:buClr>
                <a:schemeClr val="dk1"/>
              </a:buClr>
              <a:buSzPts val="1100"/>
              <a:buFont typeface="Arial"/>
              <a:buNone/>
            </a:pPr>
            <a:r>
              <a:rPr lang="en-US" sz="4800">
                <a:solidFill>
                  <a:srgbClr val="7F7F7F"/>
                </a:solidFill>
                <a:latin typeface="Raleway"/>
                <a:ea typeface="Raleway"/>
                <a:cs typeface="Raleway"/>
                <a:sym typeface="Raleway"/>
              </a:rPr>
              <a:t>What is one word or phrase that sums up your learning?</a:t>
            </a:r>
            <a:endParaRPr b="1" sz="4800">
              <a:solidFill>
                <a:srgbClr val="7F7F7F"/>
              </a:solidFill>
              <a:highlight>
                <a:srgbClr val="D9D2E9"/>
              </a:highlight>
              <a:latin typeface="Raleway"/>
              <a:ea typeface="Raleway"/>
              <a:cs typeface="Raleway"/>
              <a:sym typeface="Raleway"/>
            </a:endParaRPr>
          </a:p>
          <a:p>
            <a:pPr indent="0" lvl="0" marL="0" rtl="0" algn="l">
              <a:lnSpc>
                <a:spcPct val="90000"/>
              </a:lnSpc>
              <a:spcBef>
                <a:spcPts val="1000"/>
              </a:spcBef>
              <a:spcAft>
                <a:spcPts val="0"/>
              </a:spcAft>
              <a:buSzPts val="2400"/>
              <a:buNone/>
            </a:pPr>
            <a:r>
              <a:t/>
            </a:r>
            <a:endParaRPr sz="4800">
              <a:solidFill>
                <a:srgbClr val="7F7F7F"/>
              </a:solidFill>
              <a:latin typeface="Raleway"/>
              <a:ea typeface="Raleway"/>
              <a:cs typeface="Raleway"/>
              <a:sym typeface="Raleway"/>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8" name="Shape 1338"/>
        <p:cNvGrpSpPr/>
        <p:nvPr/>
      </p:nvGrpSpPr>
      <p:grpSpPr>
        <a:xfrm>
          <a:off x="0" y="0"/>
          <a:ext cx="0" cy="0"/>
          <a:chOff x="0" y="0"/>
          <a:chExt cx="0" cy="0"/>
        </a:xfrm>
      </p:grpSpPr>
      <p:grpSp>
        <p:nvGrpSpPr>
          <p:cNvPr id="1339" name="Google Shape;1339;p132"/>
          <p:cNvGrpSpPr/>
          <p:nvPr/>
        </p:nvGrpSpPr>
        <p:grpSpPr>
          <a:xfrm>
            <a:off x="3558821" y="2177426"/>
            <a:ext cx="11170359" cy="5917862"/>
            <a:chOff x="0" y="-19050"/>
            <a:chExt cx="14893812" cy="7890482"/>
          </a:xfrm>
        </p:grpSpPr>
        <p:sp>
          <p:nvSpPr>
            <p:cNvPr id="1340" name="Google Shape;1340;p132"/>
            <p:cNvSpPr txBox="1"/>
            <p:nvPr/>
          </p:nvSpPr>
          <p:spPr>
            <a:xfrm>
              <a:off x="0" y="1702951"/>
              <a:ext cx="14893812" cy="3502025"/>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Clr>
                  <a:srgbClr val="000000"/>
                </a:buClr>
                <a:buSzPts val="20000"/>
                <a:buFont typeface="Arial"/>
                <a:buNone/>
              </a:pPr>
              <a:r>
                <a:rPr b="0" i="0" lang="en-US" sz="20000" u="none" cap="none" strike="noStrike">
                  <a:solidFill>
                    <a:srgbClr val="FFFFFF"/>
                  </a:solidFill>
                  <a:latin typeface="Raleway"/>
                  <a:ea typeface="Raleway"/>
                  <a:cs typeface="Raleway"/>
                  <a:sym typeface="Raleway"/>
                </a:rPr>
                <a:t>98%</a:t>
              </a:r>
              <a:endParaRPr b="0" i="0" sz="1400" u="none" cap="none" strike="noStrike">
                <a:solidFill>
                  <a:srgbClr val="000000"/>
                </a:solidFill>
                <a:latin typeface="Arial"/>
                <a:ea typeface="Arial"/>
                <a:cs typeface="Arial"/>
                <a:sym typeface="Arial"/>
              </a:endParaRPr>
            </a:p>
          </p:txBody>
        </p:sp>
        <p:sp>
          <p:nvSpPr>
            <p:cNvPr id="1341" name="Google Shape;1341;p132"/>
            <p:cNvSpPr txBox="1"/>
            <p:nvPr/>
          </p:nvSpPr>
          <p:spPr>
            <a:xfrm>
              <a:off x="1055079" y="-19050"/>
              <a:ext cx="12783653" cy="696383"/>
            </a:xfrm>
            <a:prstGeom prst="rect">
              <a:avLst/>
            </a:prstGeom>
            <a:noFill/>
            <a:ln>
              <a:noFill/>
            </a:ln>
          </p:spPr>
          <p:txBody>
            <a:bodyPr anchorCtr="0" anchor="t" bIns="0" lIns="0" spcFirstLastPara="1" rIns="0" wrap="square" tIns="0">
              <a:spAutoFit/>
            </a:bodyPr>
            <a:lstStyle/>
            <a:p>
              <a:pPr indent="0" lvl="0" marL="0" marR="0" rtl="0" algn="ctr">
                <a:lnSpc>
                  <a:spcPct val="119970"/>
                </a:lnSpc>
                <a:spcBef>
                  <a:spcPts val="0"/>
                </a:spcBef>
                <a:spcAft>
                  <a:spcPts val="0"/>
                </a:spcAft>
                <a:buClr>
                  <a:srgbClr val="000000"/>
                </a:buClr>
                <a:buSzPts val="3400"/>
                <a:buFont typeface="Arial"/>
                <a:buNone/>
              </a:pPr>
              <a:r>
                <a:rPr b="0" i="0" lang="en-US" sz="3400" u="none" cap="none" strike="noStrike">
                  <a:solidFill>
                    <a:srgbClr val="FFFFFF"/>
                  </a:solidFill>
                  <a:latin typeface="Raleway"/>
                  <a:ea typeface="Raleway"/>
                  <a:cs typeface="Raleway"/>
                  <a:sym typeface="Raleway"/>
                </a:rPr>
                <a:t>THE RESULTS</a:t>
              </a:r>
              <a:endParaRPr b="0" i="0" sz="1400" u="none" cap="none" strike="noStrike">
                <a:solidFill>
                  <a:srgbClr val="000000"/>
                </a:solidFill>
                <a:latin typeface="Arial"/>
                <a:ea typeface="Arial"/>
                <a:cs typeface="Arial"/>
                <a:sym typeface="Arial"/>
              </a:endParaRPr>
            </a:p>
          </p:txBody>
        </p:sp>
        <p:sp>
          <p:nvSpPr>
            <p:cNvPr id="1342" name="Google Shape;1342;p132"/>
            <p:cNvSpPr txBox="1"/>
            <p:nvPr/>
          </p:nvSpPr>
          <p:spPr>
            <a:xfrm>
              <a:off x="1097853" y="6585910"/>
              <a:ext cx="12698105" cy="1285522"/>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Clr>
                  <a:srgbClr val="000000"/>
                </a:buClr>
                <a:buSzPts val="3000"/>
                <a:buFont typeface="Arial"/>
                <a:buNone/>
              </a:pPr>
              <a:r>
                <a:rPr b="0" i="0" lang="en-US" sz="3000" u="none" cap="none" strike="noStrike">
                  <a:solidFill>
                    <a:srgbClr val="FFFFFF"/>
                  </a:solidFill>
                  <a:latin typeface="Raleway"/>
                  <a:ea typeface="Raleway"/>
                  <a:cs typeface="Raleway"/>
                  <a:sym typeface="Raleway"/>
                </a:rPr>
                <a:t>OF THE WORLD POPULATION RATED THEMSELVES 9 ON THE HAPPINESS SCALE</a:t>
              </a:r>
              <a:endParaRPr b="0" i="0" sz="1400" u="none" cap="none" strike="noStrike">
                <a:solidFill>
                  <a:srgbClr val="000000"/>
                </a:solidFill>
                <a:latin typeface="Arial"/>
                <a:ea typeface="Arial"/>
                <a:cs typeface="Arial"/>
                <a:sym typeface="Arial"/>
              </a:endParaRPr>
            </a:p>
          </p:txBody>
        </p:sp>
        <p:sp>
          <p:nvSpPr>
            <p:cNvPr id="1343" name="Google Shape;1343;p132"/>
            <p:cNvSpPr/>
            <p:nvPr/>
          </p:nvSpPr>
          <p:spPr>
            <a:xfrm>
              <a:off x="6863624" y="5651283"/>
              <a:ext cx="1166563" cy="165368"/>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344" name="Google Shape;1344;p132"/>
          <p:cNvPicPr preferRelativeResize="0"/>
          <p:nvPr/>
        </p:nvPicPr>
        <p:blipFill rotWithShape="1">
          <a:blip r:embed="rId3">
            <a:alphaModFix/>
          </a:blip>
          <a:srcRect b="0" l="0" r="0" t="0"/>
          <a:stretch/>
        </p:blipFill>
        <p:spPr>
          <a:xfrm>
            <a:off x="4410413" y="1422188"/>
            <a:ext cx="9467174" cy="7428324"/>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9" name="Shape 1349"/>
        <p:cNvGrpSpPr/>
        <p:nvPr/>
      </p:nvGrpSpPr>
      <p:grpSpPr>
        <a:xfrm>
          <a:off x="0" y="0"/>
          <a:ext cx="0" cy="0"/>
          <a:chOff x="0" y="0"/>
          <a:chExt cx="0" cy="0"/>
        </a:xfrm>
      </p:grpSpPr>
      <p:sp>
        <p:nvSpPr>
          <p:cNvPr id="1350" name="Google Shape;1350;p133"/>
          <p:cNvSpPr txBox="1"/>
          <p:nvPr/>
        </p:nvSpPr>
        <p:spPr>
          <a:xfrm>
            <a:off x="452625" y="3621025"/>
            <a:ext cx="8064900" cy="63354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700"/>
              <a:buFont typeface="Arial"/>
              <a:buNone/>
            </a:pPr>
            <a:r>
              <a:rPr b="0" i="0" lang="en-US" sz="2700" u="none" cap="none" strike="noStrike">
                <a:solidFill>
                  <a:schemeClr val="dk1"/>
                </a:solidFill>
                <a:latin typeface="Raleway"/>
                <a:ea typeface="Raleway"/>
                <a:cs typeface="Raleway"/>
                <a:sym typeface="Raleway"/>
              </a:rPr>
              <a:t>All students have an innate desire for engagement, challenge, developing strengths, belonging, and feeling valued. </a:t>
            </a:r>
            <a:endParaRPr b="0" i="0" sz="2700" u="none" cap="none" strike="noStrike">
              <a:solidFill>
                <a:schemeClr val="dk1"/>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2700"/>
              <a:buFont typeface="Arial"/>
              <a:buNone/>
            </a:pPr>
            <a:r>
              <a:t/>
            </a:r>
            <a:endParaRPr b="0" i="0" sz="2700" u="none" cap="none" strike="noStrike">
              <a:solidFill>
                <a:schemeClr val="dk1"/>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2700"/>
              <a:buFont typeface="Arial"/>
              <a:buNone/>
            </a:pPr>
            <a:r>
              <a:rPr b="0" i="0" lang="en-US" sz="2700" u="none" cap="none" strike="noStrike">
                <a:solidFill>
                  <a:schemeClr val="dk1"/>
                </a:solidFill>
                <a:latin typeface="Raleway"/>
                <a:ea typeface="Raleway"/>
                <a:cs typeface="Raleway"/>
                <a:sym typeface="Raleway"/>
              </a:rPr>
              <a:t>High Operational Practices guide culturally responsive pedagogy and equity through excellence.. </a:t>
            </a:r>
            <a:endParaRPr b="0" i="0" sz="2700" u="none" cap="none" strike="noStrike">
              <a:solidFill>
                <a:schemeClr val="dk1"/>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2700"/>
              <a:buFont typeface="Arial"/>
              <a:buNone/>
            </a:pPr>
            <a:r>
              <a:t/>
            </a:r>
            <a:endParaRPr b="0" i="0" sz="2700" u="none" cap="none" strike="noStrike">
              <a:solidFill>
                <a:schemeClr val="dk1"/>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2700"/>
              <a:buFont typeface="Arial"/>
              <a:buNone/>
            </a:pPr>
            <a:r>
              <a:rPr b="0" i="0" lang="en-US" sz="2700" u="none" cap="none" strike="noStrike">
                <a:solidFill>
                  <a:schemeClr val="dk1"/>
                </a:solidFill>
                <a:latin typeface="Raleway"/>
                <a:ea typeface="Raleway"/>
                <a:cs typeface="Raleway"/>
                <a:sym typeface="Raleway"/>
              </a:rPr>
              <a:t>They elicit and nurture high intellectual performances for self-actualization and personal contribution from all students.</a:t>
            </a:r>
            <a:endParaRPr b="0" i="0" sz="2700" u="none" cap="none" strike="noStrike">
              <a:solidFill>
                <a:schemeClr val="dk1"/>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2700"/>
              <a:buFont typeface="Arial"/>
              <a:buNone/>
            </a:pPr>
            <a:r>
              <a:t/>
            </a:r>
            <a:endParaRPr b="0" i="0" sz="2700" u="none" cap="none" strike="noStrike">
              <a:solidFill>
                <a:schemeClr val="dk1"/>
              </a:solidFill>
              <a:latin typeface="Raleway"/>
              <a:ea typeface="Raleway"/>
              <a:cs typeface="Raleway"/>
              <a:sym typeface="Raleway"/>
            </a:endParaRPr>
          </a:p>
          <a:p>
            <a:pPr indent="0" lvl="0" marL="0" marR="0" rtl="0" algn="l">
              <a:lnSpc>
                <a:spcPct val="115000"/>
              </a:lnSpc>
              <a:spcBef>
                <a:spcPts val="0"/>
              </a:spcBef>
              <a:spcAft>
                <a:spcPts val="0"/>
              </a:spcAft>
              <a:buClr>
                <a:srgbClr val="000000"/>
              </a:buClr>
              <a:buSzPts val="2700"/>
              <a:buFont typeface="Arial"/>
              <a:buNone/>
            </a:pPr>
            <a:r>
              <a:t/>
            </a:r>
            <a:endParaRPr b="0" i="0" sz="2700" u="none" cap="none" strike="noStrike">
              <a:solidFill>
                <a:schemeClr val="dk1"/>
              </a:solidFill>
              <a:latin typeface="Raleway"/>
              <a:ea typeface="Raleway"/>
              <a:cs typeface="Raleway"/>
              <a:sym typeface="Raleway"/>
            </a:endParaRPr>
          </a:p>
        </p:txBody>
      </p:sp>
      <p:sp>
        <p:nvSpPr>
          <p:cNvPr id="1351" name="Google Shape;1351;p133"/>
          <p:cNvSpPr txBox="1"/>
          <p:nvPr>
            <p:ph type="title"/>
          </p:nvPr>
        </p:nvSpPr>
        <p:spPr>
          <a:xfrm>
            <a:off x="411475" y="740675"/>
            <a:ext cx="9258300" cy="18105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2"/>
              </a:buClr>
              <a:buSzPts val="6000"/>
              <a:buFont typeface="Raleway"/>
              <a:buNone/>
            </a:pPr>
            <a:r>
              <a:rPr lang="en-US"/>
              <a:t>The Pedagogy of</a:t>
            </a:r>
            <a:endParaRPr/>
          </a:p>
          <a:p>
            <a:pPr indent="0" lvl="0" marL="0" rtl="0" algn="l">
              <a:lnSpc>
                <a:spcPct val="90000"/>
              </a:lnSpc>
              <a:spcBef>
                <a:spcPts val="0"/>
              </a:spcBef>
              <a:spcAft>
                <a:spcPts val="0"/>
              </a:spcAft>
              <a:buClr>
                <a:schemeClr val="dk2"/>
              </a:buClr>
              <a:buSzPts val="6000"/>
              <a:buFont typeface="Raleway"/>
              <a:buNone/>
            </a:pPr>
            <a:r>
              <a:rPr lang="en-US"/>
              <a:t>Confidence</a:t>
            </a:r>
            <a:endParaRPr/>
          </a:p>
          <a:p>
            <a:pPr indent="0" lvl="0" marL="0" rtl="0" algn="l">
              <a:lnSpc>
                <a:spcPct val="90000"/>
              </a:lnSpc>
              <a:spcBef>
                <a:spcPts val="0"/>
              </a:spcBef>
              <a:spcAft>
                <a:spcPts val="0"/>
              </a:spcAft>
              <a:buClr>
                <a:schemeClr val="dk2"/>
              </a:buClr>
              <a:buSzPts val="6000"/>
              <a:buFont typeface="Raleway"/>
              <a:buNone/>
            </a:pPr>
            <a:r>
              <a:rPr lang="en-US" sz="4800"/>
              <a:t>Yvette Jackson, Ed.D.</a:t>
            </a:r>
            <a:endParaRPr sz="4800"/>
          </a:p>
        </p:txBody>
      </p:sp>
      <p:sp>
        <p:nvSpPr>
          <p:cNvPr id="1352" name="Google Shape;1352;p133"/>
          <p:cNvSpPr txBox="1"/>
          <p:nvPr/>
        </p:nvSpPr>
        <p:spPr>
          <a:xfrm>
            <a:off x="10163550" y="1933950"/>
            <a:ext cx="7406700" cy="5910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800"/>
              <a:buFont typeface="Arial"/>
              <a:buNone/>
            </a:pPr>
            <a:r>
              <a:rPr b="1" i="0" lang="en-US" sz="4800" u="none" cap="none" strike="noStrike">
                <a:solidFill>
                  <a:srgbClr val="000000"/>
                </a:solidFill>
                <a:latin typeface="Raleway"/>
                <a:ea typeface="Raleway"/>
                <a:cs typeface="Raleway"/>
                <a:sym typeface="Raleway"/>
              </a:rPr>
              <a:t>3 High Operational </a:t>
            </a:r>
            <a:endParaRPr b="1" i="0" sz="4800" u="none" cap="none" strike="noStrike">
              <a:solidFill>
                <a:srgbClr val="000000"/>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4800"/>
              <a:buFont typeface="Arial"/>
              <a:buNone/>
            </a:pPr>
            <a:r>
              <a:rPr b="1" i="0" lang="en-US" sz="4800" u="none" cap="none" strike="noStrike">
                <a:solidFill>
                  <a:srgbClr val="000000"/>
                </a:solidFill>
                <a:latin typeface="Raleway"/>
                <a:ea typeface="Raleway"/>
                <a:cs typeface="Raleway"/>
                <a:sym typeface="Raleway"/>
              </a:rPr>
              <a:t>Practices</a:t>
            </a:r>
            <a:endParaRPr b="1" i="0" sz="4800" u="none" cap="none" strike="noStrike">
              <a:solidFill>
                <a:srgbClr val="000000"/>
              </a:solidFill>
              <a:latin typeface="Raleway"/>
              <a:ea typeface="Raleway"/>
              <a:cs typeface="Raleway"/>
              <a:sym typeface="Raleway"/>
            </a:endParaRPr>
          </a:p>
          <a:p>
            <a:pPr indent="0" lvl="0" marL="457200" marR="0" rtl="0" algn="l">
              <a:lnSpc>
                <a:spcPct val="100000"/>
              </a:lnSpc>
              <a:spcBef>
                <a:spcPts val="0"/>
              </a:spcBef>
              <a:spcAft>
                <a:spcPts val="0"/>
              </a:spcAft>
              <a:buClr>
                <a:srgbClr val="000000"/>
              </a:buClr>
              <a:buSzPts val="3600"/>
              <a:buFont typeface="Arial"/>
              <a:buNone/>
            </a:pPr>
            <a:r>
              <a:t/>
            </a:r>
            <a:endParaRPr b="0" i="0" sz="3600" u="none" cap="none" strike="noStrike">
              <a:solidFill>
                <a:srgbClr val="000000"/>
              </a:solidFill>
              <a:latin typeface="Raleway"/>
              <a:ea typeface="Raleway"/>
              <a:cs typeface="Raleway"/>
              <a:sym typeface="Raleway"/>
            </a:endParaRPr>
          </a:p>
          <a:p>
            <a:pPr indent="-457200" lvl="0" marL="457200" marR="0" rtl="0" algn="l">
              <a:lnSpc>
                <a:spcPct val="100000"/>
              </a:lnSpc>
              <a:spcBef>
                <a:spcPts val="0"/>
              </a:spcBef>
              <a:spcAft>
                <a:spcPts val="0"/>
              </a:spcAft>
              <a:buClr>
                <a:srgbClr val="000000"/>
              </a:buClr>
              <a:buSzPts val="3600"/>
              <a:buFont typeface="Raleway"/>
              <a:buChar char="●"/>
            </a:pPr>
            <a:r>
              <a:rPr b="0" i="0" lang="en-US" sz="3600" u="none" cap="none" strike="noStrike">
                <a:solidFill>
                  <a:srgbClr val="000000"/>
                </a:solidFill>
                <a:latin typeface="Raleway"/>
                <a:ea typeface="Raleway"/>
                <a:cs typeface="Raleway"/>
                <a:sym typeface="Raleway"/>
              </a:rPr>
              <a:t>Identifying and activating student strengths</a:t>
            </a:r>
            <a:endParaRPr b="0" i="0" sz="3600" u="none" cap="none" strike="noStrike">
              <a:solidFill>
                <a:srgbClr val="000000"/>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rgbClr val="000000"/>
              </a:solidFill>
              <a:latin typeface="Raleway"/>
              <a:ea typeface="Raleway"/>
              <a:cs typeface="Raleway"/>
              <a:sym typeface="Raleway"/>
            </a:endParaRPr>
          </a:p>
          <a:p>
            <a:pPr indent="-457200" lvl="0" marL="457200" marR="0" rtl="0" algn="l">
              <a:lnSpc>
                <a:spcPct val="100000"/>
              </a:lnSpc>
              <a:spcBef>
                <a:spcPts val="0"/>
              </a:spcBef>
              <a:spcAft>
                <a:spcPts val="0"/>
              </a:spcAft>
              <a:buClr>
                <a:srgbClr val="000000"/>
              </a:buClr>
              <a:buSzPts val="3600"/>
              <a:buFont typeface="Raleway"/>
              <a:buChar char="●"/>
            </a:pPr>
            <a:r>
              <a:rPr b="0" i="0" lang="en-US" sz="3600" u="none" cap="none" strike="noStrike">
                <a:solidFill>
                  <a:srgbClr val="000000"/>
                </a:solidFill>
                <a:latin typeface="Raleway"/>
                <a:ea typeface="Raleway"/>
                <a:cs typeface="Raleway"/>
                <a:sym typeface="Raleway"/>
              </a:rPr>
              <a:t>Building relationships</a:t>
            </a:r>
            <a:endParaRPr b="0" i="0" sz="3600" u="none" cap="none" strike="noStrike">
              <a:solidFill>
                <a:srgbClr val="000000"/>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rgbClr val="000000"/>
              </a:solidFill>
              <a:latin typeface="Raleway"/>
              <a:ea typeface="Raleway"/>
              <a:cs typeface="Raleway"/>
              <a:sym typeface="Raleway"/>
            </a:endParaRPr>
          </a:p>
          <a:p>
            <a:pPr indent="-457200" lvl="0" marL="457200" marR="0" rtl="0" algn="l">
              <a:lnSpc>
                <a:spcPct val="100000"/>
              </a:lnSpc>
              <a:spcBef>
                <a:spcPts val="0"/>
              </a:spcBef>
              <a:spcAft>
                <a:spcPts val="0"/>
              </a:spcAft>
              <a:buClr>
                <a:srgbClr val="000000"/>
              </a:buClr>
              <a:buSzPts val="3600"/>
              <a:buFont typeface="Raleway"/>
              <a:buChar char="●"/>
            </a:pPr>
            <a:r>
              <a:rPr b="0" i="0" lang="en-US" sz="3600" u="none" cap="none" strike="noStrike">
                <a:solidFill>
                  <a:srgbClr val="000000"/>
                </a:solidFill>
                <a:latin typeface="Raleway"/>
                <a:ea typeface="Raleway"/>
                <a:cs typeface="Raleway"/>
                <a:sym typeface="Raleway"/>
              </a:rPr>
              <a:t>Amplifying student voice</a:t>
            </a:r>
            <a:endParaRPr b="0" i="0" sz="3600" u="none" cap="none" strike="noStrike">
              <a:solidFill>
                <a:srgbClr val="000000"/>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Raleway"/>
              <a:ea typeface="Raleway"/>
              <a:cs typeface="Raleway"/>
              <a:sym typeface="Raleway"/>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1" name="Shape 901"/>
        <p:cNvGrpSpPr/>
        <p:nvPr/>
      </p:nvGrpSpPr>
      <p:grpSpPr>
        <a:xfrm>
          <a:off x="0" y="0"/>
          <a:ext cx="0" cy="0"/>
          <a:chOff x="0" y="0"/>
          <a:chExt cx="0" cy="0"/>
        </a:xfrm>
      </p:grpSpPr>
      <p:sp>
        <p:nvSpPr>
          <p:cNvPr id="902" name="Google Shape;902;p78"/>
          <p:cNvSpPr/>
          <p:nvPr/>
        </p:nvSpPr>
        <p:spPr>
          <a:xfrm>
            <a:off x="2902318" y="4097402"/>
            <a:ext cx="279000" cy="296400"/>
          </a:xfrm>
          <a:prstGeom prst="rect">
            <a:avLst/>
          </a:prstGeom>
          <a:solidFill>
            <a:srgbClr val="1779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03" name="Google Shape;903;p78"/>
          <p:cNvPicPr preferRelativeResize="0"/>
          <p:nvPr/>
        </p:nvPicPr>
        <p:blipFill rotWithShape="1">
          <a:blip r:embed="rId3">
            <a:alphaModFix/>
          </a:blip>
          <a:srcRect b="0" l="0" r="0" t="0"/>
          <a:stretch/>
        </p:blipFill>
        <p:spPr>
          <a:xfrm>
            <a:off x="17259300" y="9258300"/>
            <a:ext cx="677390" cy="677390"/>
          </a:xfrm>
          <a:prstGeom prst="rect">
            <a:avLst/>
          </a:prstGeom>
          <a:noFill/>
          <a:ln>
            <a:noFill/>
          </a:ln>
        </p:spPr>
      </p:pic>
      <p:grpSp>
        <p:nvGrpSpPr>
          <p:cNvPr id="904" name="Google Shape;904;p78"/>
          <p:cNvGrpSpPr/>
          <p:nvPr/>
        </p:nvGrpSpPr>
        <p:grpSpPr>
          <a:xfrm>
            <a:off x="2902318" y="1078706"/>
            <a:ext cx="14357025" cy="2091419"/>
            <a:chOff x="0" y="66675"/>
            <a:chExt cx="19142700" cy="2788558"/>
          </a:xfrm>
        </p:grpSpPr>
        <p:sp>
          <p:nvSpPr>
            <p:cNvPr id="905" name="Google Shape;905;p78"/>
            <p:cNvSpPr txBox="1"/>
            <p:nvPr/>
          </p:nvSpPr>
          <p:spPr>
            <a:xfrm>
              <a:off x="0" y="66675"/>
              <a:ext cx="19142700" cy="16419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SzPts val="1100"/>
                <a:buNone/>
              </a:pPr>
              <a:r>
                <a:rPr lang="en-US" sz="8000">
                  <a:solidFill>
                    <a:srgbClr val="1779A6"/>
                  </a:solidFill>
                  <a:latin typeface="Raleway"/>
                  <a:ea typeface="Raleway"/>
                  <a:cs typeface="Raleway"/>
                  <a:sym typeface="Raleway"/>
                </a:rPr>
                <a:t>Group Reflection</a:t>
              </a:r>
              <a:endParaRPr sz="8000">
                <a:solidFill>
                  <a:srgbClr val="1779A6"/>
                </a:solidFill>
                <a:latin typeface="Raleway"/>
                <a:ea typeface="Raleway"/>
                <a:cs typeface="Raleway"/>
                <a:sym typeface="Raleway"/>
              </a:endParaRPr>
            </a:p>
          </p:txBody>
        </p:sp>
        <p:sp>
          <p:nvSpPr>
            <p:cNvPr id="906" name="Google Shape;906;p78"/>
            <p:cNvSpPr txBox="1"/>
            <p:nvPr/>
          </p:nvSpPr>
          <p:spPr>
            <a:xfrm>
              <a:off x="0" y="2157433"/>
              <a:ext cx="17574300" cy="697800"/>
            </a:xfrm>
            <a:prstGeom prst="rect">
              <a:avLst/>
            </a:prstGeom>
            <a:noFill/>
            <a:ln>
              <a:noFill/>
            </a:ln>
          </p:spPr>
          <p:txBody>
            <a:bodyPr anchorCtr="0" anchor="t" bIns="0" lIns="0" spcFirstLastPara="1" rIns="0" wrap="square" tIns="0">
              <a:spAutoFit/>
            </a:bodyPr>
            <a:lstStyle/>
            <a:p>
              <a:pPr indent="0" lvl="0" marL="0" marR="0" rtl="0" algn="l">
                <a:lnSpc>
                  <a:spcPct val="119970"/>
                </a:lnSpc>
                <a:spcBef>
                  <a:spcPts val="0"/>
                </a:spcBef>
                <a:spcAft>
                  <a:spcPts val="0"/>
                </a:spcAft>
                <a:buNone/>
              </a:pPr>
              <a:r>
                <a:rPr lang="en-US" sz="3400">
                  <a:solidFill>
                    <a:srgbClr val="050707"/>
                  </a:solidFill>
                  <a:latin typeface="Raleway"/>
                  <a:ea typeface="Raleway"/>
                  <a:cs typeface="Raleway"/>
                  <a:sym typeface="Raleway"/>
                </a:rPr>
                <a:t>3 Signature Practices</a:t>
              </a:r>
              <a:endParaRPr/>
            </a:p>
          </p:txBody>
        </p:sp>
      </p:grpSp>
      <p:sp>
        <p:nvSpPr>
          <p:cNvPr id="907" name="Google Shape;907;p78"/>
          <p:cNvSpPr txBox="1"/>
          <p:nvPr/>
        </p:nvSpPr>
        <p:spPr>
          <a:xfrm>
            <a:off x="3400338" y="4011850"/>
            <a:ext cx="13524000" cy="31170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lang="en-US" sz="3000">
                <a:solidFill>
                  <a:srgbClr val="050707"/>
                </a:solidFill>
                <a:latin typeface="Raleway"/>
                <a:ea typeface="Raleway"/>
                <a:cs typeface="Raleway"/>
                <a:sym typeface="Raleway"/>
              </a:rPr>
              <a:t>What are some takeaways for you?</a:t>
            </a:r>
            <a:endParaRPr sz="3000">
              <a:solidFill>
                <a:srgbClr val="050707"/>
              </a:solidFill>
              <a:latin typeface="Raleway"/>
              <a:ea typeface="Raleway"/>
              <a:cs typeface="Raleway"/>
              <a:sym typeface="Raleway"/>
            </a:endParaRPr>
          </a:p>
          <a:p>
            <a:pPr indent="0" lvl="0" marL="0" marR="0" rtl="0" algn="l">
              <a:lnSpc>
                <a:spcPct val="115000"/>
              </a:lnSpc>
              <a:spcBef>
                <a:spcPts val="0"/>
              </a:spcBef>
              <a:spcAft>
                <a:spcPts val="0"/>
              </a:spcAft>
              <a:buNone/>
            </a:pPr>
            <a:br>
              <a:rPr lang="en-US" sz="3000">
                <a:solidFill>
                  <a:srgbClr val="050707"/>
                </a:solidFill>
                <a:latin typeface="Raleway"/>
                <a:ea typeface="Raleway"/>
                <a:cs typeface="Raleway"/>
                <a:sym typeface="Raleway"/>
              </a:rPr>
            </a:br>
            <a:r>
              <a:rPr lang="en-US" sz="3000">
                <a:solidFill>
                  <a:srgbClr val="050707"/>
                </a:solidFill>
                <a:latin typeface="Raleway"/>
                <a:ea typeface="Raleway"/>
                <a:cs typeface="Raleway"/>
                <a:sym typeface="Raleway"/>
              </a:rPr>
              <a:t>An ‘aha’ </a:t>
            </a:r>
            <a:endParaRPr sz="3000">
              <a:solidFill>
                <a:srgbClr val="050707"/>
              </a:solidFill>
              <a:latin typeface="Raleway"/>
              <a:ea typeface="Raleway"/>
              <a:cs typeface="Raleway"/>
              <a:sym typeface="Raleway"/>
            </a:endParaRPr>
          </a:p>
          <a:p>
            <a:pPr indent="0" lvl="0" marL="0" marR="0" rtl="0" algn="l">
              <a:lnSpc>
                <a:spcPct val="115000"/>
              </a:lnSpc>
              <a:spcBef>
                <a:spcPts val="0"/>
              </a:spcBef>
              <a:spcAft>
                <a:spcPts val="0"/>
              </a:spcAft>
              <a:buNone/>
            </a:pPr>
            <a:br>
              <a:rPr lang="en-US" sz="3000">
                <a:solidFill>
                  <a:srgbClr val="050707"/>
                </a:solidFill>
                <a:latin typeface="Raleway"/>
                <a:ea typeface="Raleway"/>
                <a:cs typeface="Raleway"/>
                <a:sym typeface="Raleway"/>
              </a:rPr>
            </a:br>
            <a:r>
              <a:rPr lang="en-US" sz="3000">
                <a:solidFill>
                  <a:srgbClr val="050707"/>
                </a:solidFill>
                <a:latin typeface="Raleway"/>
                <a:ea typeface="Raleway"/>
                <a:cs typeface="Raleway"/>
                <a:sym typeface="Raleway"/>
              </a:rPr>
              <a:t>A question and wondering</a:t>
            </a:r>
            <a:endParaRPr sz="3000">
              <a:solidFill>
                <a:srgbClr val="050707"/>
              </a:solidFill>
              <a:latin typeface="Raleway"/>
              <a:ea typeface="Raleway"/>
              <a:cs typeface="Raleway"/>
              <a:sym typeface="Raleway"/>
            </a:endParaRPr>
          </a:p>
          <a:p>
            <a:pPr indent="0" lvl="0" marL="0" marR="0" rtl="0" algn="l">
              <a:lnSpc>
                <a:spcPct val="115000"/>
              </a:lnSpc>
              <a:spcBef>
                <a:spcPts val="0"/>
              </a:spcBef>
              <a:spcAft>
                <a:spcPts val="0"/>
              </a:spcAft>
              <a:buNone/>
            </a:pPr>
            <a:r>
              <a:t/>
            </a:r>
            <a:endParaRPr sz="3000">
              <a:solidFill>
                <a:srgbClr val="050707"/>
              </a:solidFill>
              <a:latin typeface="Raleway"/>
              <a:ea typeface="Raleway"/>
              <a:cs typeface="Raleway"/>
              <a:sym typeface="Raleway"/>
            </a:endParaRPr>
          </a:p>
        </p:txBody>
      </p:sp>
      <p:sp>
        <p:nvSpPr>
          <p:cNvPr id="908" name="Google Shape;908;p78"/>
          <p:cNvSpPr/>
          <p:nvPr/>
        </p:nvSpPr>
        <p:spPr>
          <a:xfrm>
            <a:off x="1" y="-236100"/>
            <a:ext cx="2352600" cy="11844000"/>
          </a:xfrm>
          <a:prstGeom prst="rect">
            <a:avLst/>
          </a:prstGeom>
          <a:solidFill>
            <a:srgbClr val="CBE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78"/>
          <p:cNvSpPr/>
          <p:nvPr/>
        </p:nvSpPr>
        <p:spPr>
          <a:xfrm>
            <a:off x="2902318" y="5191577"/>
            <a:ext cx="279000" cy="296400"/>
          </a:xfrm>
          <a:prstGeom prst="rect">
            <a:avLst/>
          </a:prstGeom>
          <a:solidFill>
            <a:srgbClr val="1779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78"/>
          <p:cNvSpPr/>
          <p:nvPr/>
        </p:nvSpPr>
        <p:spPr>
          <a:xfrm>
            <a:off x="2902318" y="6209552"/>
            <a:ext cx="279000" cy="296400"/>
          </a:xfrm>
          <a:prstGeom prst="rect">
            <a:avLst/>
          </a:prstGeom>
          <a:solidFill>
            <a:srgbClr val="1779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11" name="Google Shape;911;p78"/>
          <p:cNvPicPr preferRelativeResize="0"/>
          <p:nvPr/>
        </p:nvPicPr>
        <p:blipFill rotWithShape="1">
          <a:blip r:embed="rId4">
            <a:alphaModFix/>
          </a:blip>
          <a:srcRect b="0" l="0" r="0" t="0"/>
          <a:stretch/>
        </p:blipFill>
        <p:spPr>
          <a:xfrm>
            <a:off x="10354013" y="3372938"/>
            <a:ext cx="6736035" cy="35411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5" name="Shape 915"/>
        <p:cNvGrpSpPr/>
        <p:nvPr/>
      </p:nvGrpSpPr>
      <p:grpSpPr>
        <a:xfrm>
          <a:off x="0" y="0"/>
          <a:ext cx="0" cy="0"/>
          <a:chOff x="0" y="0"/>
          <a:chExt cx="0" cy="0"/>
        </a:xfrm>
      </p:grpSpPr>
      <p:pic>
        <p:nvPicPr>
          <p:cNvPr id="916" name="Google Shape;916;p79"/>
          <p:cNvPicPr preferRelativeResize="0"/>
          <p:nvPr/>
        </p:nvPicPr>
        <p:blipFill rotWithShape="1">
          <a:blip r:embed="rId3">
            <a:alphaModFix/>
          </a:blip>
          <a:srcRect b="0" l="0" r="0" t="0"/>
          <a:stretch/>
        </p:blipFill>
        <p:spPr>
          <a:xfrm>
            <a:off x="17259300" y="9258300"/>
            <a:ext cx="677390" cy="677390"/>
          </a:xfrm>
          <a:prstGeom prst="rect">
            <a:avLst/>
          </a:prstGeom>
          <a:noFill/>
          <a:ln>
            <a:noFill/>
          </a:ln>
        </p:spPr>
      </p:pic>
      <p:grpSp>
        <p:nvGrpSpPr>
          <p:cNvPr id="917" name="Google Shape;917;p79"/>
          <p:cNvGrpSpPr/>
          <p:nvPr/>
        </p:nvGrpSpPr>
        <p:grpSpPr>
          <a:xfrm>
            <a:off x="2902318" y="1078706"/>
            <a:ext cx="14357025" cy="2091419"/>
            <a:chOff x="0" y="66675"/>
            <a:chExt cx="19142700" cy="2788558"/>
          </a:xfrm>
        </p:grpSpPr>
        <p:sp>
          <p:nvSpPr>
            <p:cNvPr id="918" name="Google Shape;918;p79"/>
            <p:cNvSpPr txBox="1"/>
            <p:nvPr/>
          </p:nvSpPr>
          <p:spPr>
            <a:xfrm>
              <a:off x="0" y="66675"/>
              <a:ext cx="19142700" cy="16419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SzPts val="1100"/>
                <a:buNone/>
              </a:pPr>
              <a:r>
                <a:rPr lang="en-US" sz="8000">
                  <a:solidFill>
                    <a:srgbClr val="1779A6"/>
                  </a:solidFill>
                  <a:latin typeface="Raleway"/>
                  <a:ea typeface="Raleway"/>
                  <a:cs typeface="Raleway"/>
                  <a:sym typeface="Raleway"/>
                </a:rPr>
                <a:t>Let’s Reflect</a:t>
              </a:r>
              <a:endParaRPr sz="8000">
                <a:solidFill>
                  <a:srgbClr val="1779A6"/>
                </a:solidFill>
                <a:latin typeface="Raleway"/>
                <a:ea typeface="Raleway"/>
                <a:cs typeface="Raleway"/>
                <a:sym typeface="Raleway"/>
              </a:endParaRPr>
            </a:p>
          </p:txBody>
        </p:sp>
        <p:sp>
          <p:nvSpPr>
            <p:cNvPr id="919" name="Google Shape;919;p79"/>
            <p:cNvSpPr txBox="1"/>
            <p:nvPr/>
          </p:nvSpPr>
          <p:spPr>
            <a:xfrm>
              <a:off x="0" y="2157433"/>
              <a:ext cx="17574300" cy="697800"/>
            </a:xfrm>
            <a:prstGeom prst="rect">
              <a:avLst/>
            </a:prstGeom>
            <a:noFill/>
            <a:ln>
              <a:noFill/>
            </a:ln>
          </p:spPr>
          <p:txBody>
            <a:bodyPr anchorCtr="0" anchor="t" bIns="0" lIns="0" spcFirstLastPara="1" rIns="0" wrap="square" tIns="0">
              <a:spAutoFit/>
            </a:bodyPr>
            <a:lstStyle/>
            <a:p>
              <a:pPr indent="0" lvl="0" marL="0" marR="0" rtl="0" algn="l">
                <a:lnSpc>
                  <a:spcPct val="119970"/>
                </a:lnSpc>
                <a:spcBef>
                  <a:spcPts val="0"/>
                </a:spcBef>
                <a:spcAft>
                  <a:spcPts val="0"/>
                </a:spcAft>
                <a:buNone/>
              </a:pPr>
              <a:r>
                <a:rPr lang="en-US" sz="3400">
                  <a:solidFill>
                    <a:srgbClr val="050707"/>
                  </a:solidFill>
                  <a:latin typeface="Raleway"/>
                  <a:ea typeface="Raleway"/>
                  <a:cs typeface="Raleway"/>
                  <a:sym typeface="Raleway"/>
                </a:rPr>
                <a:t>3 Signature Practices</a:t>
              </a:r>
              <a:endParaRPr/>
            </a:p>
          </p:txBody>
        </p:sp>
      </p:grpSp>
      <p:sp>
        <p:nvSpPr>
          <p:cNvPr id="920" name="Google Shape;920;p79"/>
          <p:cNvSpPr txBox="1"/>
          <p:nvPr/>
        </p:nvSpPr>
        <p:spPr>
          <a:xfrm>
            <a:off x="3400338" y="4011850"/>
            <a:ext cx="13524000" cy="52410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lang="en-US" sz="3000">
                <a:solidFill>
                  <a:srgbClr val="050707"/>
                </a:solidFill>
                <a:latin typeface="Raleway"/>
                <a:ea typeface="Raleway"/>
                <a:cs typeface="Raleway"/>
                <a:sym typeface="Raleway"/>
              </a:rPr>
              <a:t>In your group:</a:t>
            </a:r>
            <a:endParaRPr sz="3000">
              <a:solidFill>
                <a:srgbClr val="050707"/>
              </a:solidFill>
              <a:latin typeface="Raleway"/>
              <a:ea typeface="Raleway"/>
              <a:cs typeface="Raleway"/>
              <a:sym typeface="Raleway"/>
            </a:endParaRPr>
          </a:p>
          <a:p>
            <a:pPr indent="0" lvl="0" marL="0" marR="0" rtl="0" algn="l">
              <a:lnSpc>
                <a:spcPct val="115000"/>
              </a:lnSpc>
              <a:spcBef>
                <a:spcPts val="0"/>
              </a:spcBef>
              <a:spcAft>
                <a:spcPts val="0"/>
              </a:spcAft>
              <a:buNone/>
            </a:pPr>
            <a:r>
              <a:t/>
            </a:r>
            <a:endParaRPr sz="3000">
              <a:solidFill>
                <a:srgbClr val="050707"/>
              </a:solidFill>
              <a:latin typeface="Raleway"/>
              <a:ea typeface="Raleway"/>
              <a:cs typeface="Raleway"/>
              <a:sym typeface="Raleway"/>
            </a:endParaRPr>
          </a:p>
          <a:p>
            <a:pPr indent="0" lvl="0" marL="457200" marR="0" rtl="0" algn="l">
              <a:lnSpc>
                <a:spcPct val="115000"/>
              </a:lnSpc>
              <a:spcBef>
                <a:spcPts val="0"/>
              </a:spcBef>
              <a:spcAft>
                <a:spcPts val="0"/>
              </a:spcAft>
              <a:buNone/>
            </a:pPr>
            <a:r>
              <a:rPr lang="en-US" sz="3000">
                <a:solidFill>
                  <a:srgbClr val="050707"/>
                </a:solidFill>
                <a:latin typeface="Raleway"/>
                <a:ea typeface="Raleway"/>
                <a:cs typeface="Raleway"/>
                <a:sym typeface="Raleway"/>
              </a:rPr>
              <a:t>Share ideas for Welcoming Rituals and Routines or Optimistic Closures (whichever assigned)</a:t>
            </a:r>
            <a:endParaRPr sz="3000">
              <a:solidFill>
                <a:srgbClr val="050707"/>
              </a:solidFill>
              <a:latin typeface="Raleway"/>
              <a:ea typeface="Raleway"/>
              <a:cs typeface="Raleway"/>
              <a:sym typeface="Raleway"/>
            </a:endParaRPr>
          </a:p>
          <a:p>
            <a:pPr indent="0" lvl="0" marL="0" marR="0" rtl="0" algn="l">
              <a:lnSpc>
                <a:spcPct val="115000"/>
              </a:lnSpc>
              <a:spcBef>
                <a:spcPts val="0"/>
              </a:spcBef>
              <a:spcAft>
                <a:spcPts val="0"/>
              </a:spcAft>
              <a:buNone/>
            </a:pPr>
            <a:r>
              <a:t/>
            </a:r>
            <a:endParaRPr sz="3000">
              <a:solidFill>
                <a:srgbClr val="050707"/>
              </a:solidFill>
              <a:latin typeface="Raleway"/>
              <a:ea typeface="Raleway"/>
              <a:cs typeface="Raleway"/>
              <a:sym typeface="Raleway"/>
            </a:endParaRPr>
          </a:p>
          <a:p>
            <a:pPr indent="457200" lvl="0" marL="0" marR="0" rtl="0" algn="l">
              <a:lnSpc>
                <a:spcPct val="115000"/>
              </a:lnSpc>
              <a:spcBef>
                <a:spcPts val="0"/>
              </a:spcBef>
              <a:spcAft>
                <a:spcPts val="0"/>
              </a:spcAft>
              <a:buNone/>
            </a:pPr>
            <a:r>
              <a:rPr lang="en-US" sz="3000">
                <a:solidFill>
                  <a:srgbClr val="050707"/>
                </a:solidFill>
                <a:latin typeface="Raleway"/>
                <a:ea typeface="Raleway"/>
                <a:cs typeface="Raleway"/>
                <a:sym typeface="Raleway"/>
              </a:rPr>
              <a:t>Discuss how these activities develop SEL competencies</a:t>
            </a:r>
            <a:endParaRPr sz="3000">
              <a:solidFill>
                <a:srgbClr val="050707"/>
              </a:solidFill>
              <a:latin typeface="Raleway"/>
              <a:ea typeface="Raleway"/>
              <a:cs typeface="Raleway"/>
              <a:sym typeface="Raleway"/>
            </a:endParaRPr>
          </a:p>
          <a:p>
            <a:pPr indent="0" lvl="0" marL="0" marR="0" rtl="0" algn="l">
              <a:lnSpc>
                <a:spcPct val="115000"/>
              </a:lnSpc>
              <a:spcBef>
                <a:spcPts val="0"/>
              </a:spcBef>
              <a:spcAft>
                <a:spcPts val="0"/>
              </a:spcAft>
              <a:buNone/>
            </a:pPr>
            <a:r>
              <a:t/>
            </a:r>
            <a:endParaRPr sz="3000">
              <a:solidFill>
                <a:srgbClr val="050707"/>
              </a:solidFill>
              <a:latin typeface="Raleway"/>
              <a:ea typeface="Raleway"/>
              <a:cs typeface="Raleway"/>
              <a:sym typeface="Raleway"/>
            </a:endParaRPr>
          </a:p>
          <a:p>
            <a:pPr indent="0" lvl="0" marL="0" marR="0" rtl="0" algn="l">
              <a:lnSpc>
                <a:spcPct val="115000"/>
              </a:lnSpc>
              <a:spcBef>
                <a:spcPts val="0"/>
              </a:spcBef>
              <a:spcAft>
                <a:spcPts val="0"/>
              </a:spcAft>
              <a:buNone/>
            </a:pPr>
            <a:br>
              <a:rPr lang="en-US" sz="3000">
                <a:solidFill>
                  <a:srgbClr val="050707"/>
                </a:solidFill>
                <a:latin typeface="Raleway"/>
                <a:ea typeface="Raleway"/>
                <a:cs typeface="Raleway"/>
                <a:sym typeface="Raleway"/>
              </a:rPr>
            </a:br>
            <a:r>
              <a:rPr lang="en-US" sz="3000">
                <a:solidFill>
                  <a:srgbClr val="050707"/>
                </a:solidFill>
                <a:latin typeface="Raleway"/>
                <a:ea typeface="Raleway"/>
                <a:cs typeface="Raleway"/>
                <a:sym typeface="Raleway"/>
              </a:rPr>
              <a:t>After brainstorming:</a:t>
            </a:r>
            <a:endParaRPr sz="3000">
              <a:solidFill>
                <a:srgbClr val="050707"/>
              </a:solidFill>
              <a:latin typeface="Raleway"/>
              <a:ea typeface="Raleway"/>
              <a:cs typeface="Raleway"/>
              <a:sym typeface="Raleway"/>
            </a:endParaRPr>
          </a:p>
          <a:p>
            <a:pPr indent="0" lvl="0" marL="0" marR="0" rtl="0" algn="l">
              <a:lnSpc>
                <a:spcPct val="115000"/>
              </a:lnSpc>
              <a:spcBef>
                <a:spcPts val="0"/>
              </a:spcBef>
              <a:spcAft>
                <a:spcPts val="0"/>
              </a:spcAft>
              <a:buNone/>
            </a:pPr>
            <a:r>
              <a:rPr lang="en-US" sz="3000">
                <a:solidFill>
                  <a:srgbClr val="050707"/>
                </a:solidFill>
                <a:latin typeface="Raleway"/>
                <a:ea typeface="Raleway"/>
                <a:cs typeface="Raleway"/>
                <a:sym typeface="Raleway"/>
              </a:rPr>
              <a:t>Share out with the whole group </a:t>
            </a:r>
            <a:endParaRPr sz="3000">
              <a:solidFill>
                <a:srgbClr val="050707"/>
              </a:solidFill>
              <a:latin typeface="Raleway"/>
              <a:ea typeface="Raleway"/>
              <a:cs typeface="Raleway"/>
              <a:sym typeface="Raleway"/>
            </a:endParaRPr>
          </a:p>
        </p:txBody>
      </p:sp>
      <p:sp>
        <p:nvSpPr>
          <p:cNvPr id="921" name="Google Shape;921;p79"/>
          <p:cNvSpPr/>
          <p:nvPr/>
        </p:nvSpPr>
        <p:spPr>
          <a:xfrm>
            <a:off x="1" y="-236100"/>
            <a:ext cx="2352600" cy="11844000"/>
          </a:xfrm>
          <a:prstGeom prst="rect">
            <a:avLst/>
          </a:prstGeom>
          <a:solidFill>
            <a:srgbClr val="CBE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79"/>
          <p:cNvSpPr/>
          <p:nvPr/>
        </p:nvSpPr>
        <p:spPr>
          <a:xfrm>
            <a:off x="3400343" y="5155227"/>
            <a:ext cx="279000" cy="296400"/>
          </a:xfrm>
          <a:prstGeom prst="rect">
            <a:avLst/>
          </a:prstGeom>
          <a:solidFill>
            <a:srgbClr val="1779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79"/>
          <p:cNvSpPr/>
          <p:nvPr/>
        </p:nvSpPr>
        <p:spPr>
          <a:xfrm>
            <a:off x="3400343" y="6754802"/>
            <a:ext cx="279000" cy="296400"/>
          </a:xfrm>
          <a:prstGeom prst="rect">
            <a:avLst/>
          </a:prstGeom>
          <a:solidFill>
            <a:srgbClr val="1779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8" name="Shape 928"/>
        <p:cNvGrpSpPr/>
        <p:nvPr/>
      </p:nvGrpSpPr>
      <p:grpSpPr>
        <a:xfrm>
          <a:off x="0" y="0"/>
          <a:ext cx="0" cy="0"/>
          <a:chOff x="0" y="0"/>
          <a:chExt cx="0" cy="0"/>
        </a:xfrm>
      </p:grpSpPr>
      <p:sp>
        <p:nvSpPr>
          <p:cNvPr id="929" name="Google Shape;929;p80"/>
          <p:cNvSpPr txBox="1"/>
          <p:nvPr>
            <p:ph idx="2" type="body"/>
          </p:nvPr>
        </p:nvSpPr>
        <p:spPr>
          <a:xfrm>
            <a:off x="11383898" y="2168865"/>
            <a:ext cx="4206300" cy="6840600"/>
          </a:xfrm>
          <a:prstGeom prst="rect">
            <a:avLst/>
          </a:prstGeom>
          <a:solidFill>
            <a:schemeClr val="lt2"/>
          </a:solidFill>
          <a:ln>
            <a:noFill/>
          </a:ln>
        </p:spPr>
        <p:txBody>
          <a:bodyPr anchorCtr="0" anchor="ctr" bIns="457200" lIns="457200" spcFirstLastPara="1" rIns="457200" wrap="square" tIns="914400">
            <a:normAutofit/>
          </a:bodyPr>
          <a:lstStyle/>
          <a:p>
            <a:pPr indent="0" lvl="0" marL="0" rtl="0" algn="ctr">
              <a:lnSpc>
                <a:spcPct val="90000"/>
              </a:lnSpc>
              <a:spcBef>
                <a:spcPts val="1000"/>
              </a:spcBef>
              <a:spcAft>
                <a:spcPts val="0"/>
              </a:spcAft>
              <a:buSzPts val="2400"/>
              <a:buNone/>
            </a:pPr>
            <a:r>
              <a:rPr lang="en-US" sz="3000"/>
              <a:t>Reflections</a:t>
            </a:r>
            <a:endParaRPr sz="3000"/>
          </a:p>
        </p:txBody>
      </p:sp>
      <p:sp>
        <p:nvSpPr>
          <p:cNvPr id="930" name="Google Shape;930;p80"/>
          <p:cNvSpPr txBox="1"/>
          <p:nvPr>
            <p:ph type="title"/>
          </p:nvPr>
        </p:nvSpPr>
        <p:spPr>
          <a:xfrm>
            <a:off x="876300" y="952499"/>
            <a:ext cx="15659100" cy="9906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SzPts val="1800"/>
              <a:buNone/>
            </a:pPr>
            <a:r>
              <a:rPr lang="en-US"/>
              <a:t>Debrief</a:t>
            </a:r>
            <a:endParaRPr/>
          </a:p>
        </p:txBody>
      </p:sp>
      <p:sp>
        <p:nvSpPr>
          <p:cNvPr id="931" name="Google Shape;931;p80"/>
          <p:cNvSpPr txBox="1"/>
          <p:nvPr>
            <p:ph idx="1" type="body"/>
          </p:nvPr>
        </p:nvSpPr>
        <p:spPr>
          <a:xfrm>
            <a:off x="7177612" y="2161086"/>
            <a:ext cx="4206300" cy="6856200"/>
          </a:xfrm>
          <a:prstGeom prst="rect">
            <a:avLst/>
          </a:prstGeom>
          <a:solidFill>
            <a:srgbClr val="CBEAF8"/>
          </a:solidFill>
          <a:ln>
            <a:noFill/>
          </a:ln>
        </p:spPr>
        <p:txBody>
          <a:bodyPr anchorCtr="0" anchor="ctr" bIns="457200" lIns="457200" spcFirstLastPara="1" rIns="457200" wrap="square" tIns="914400">
            <a:normAutofit/>
          </a:bodyPr>
          <a:lstStyle/>
          <a:p>
            <a:pPr indent="0" lvl="0" marL="0" rtl="0" algn="ctr">
              <a:lnSpc>
                <a:spcPct val="90000"/>
              </a:lnSpc>
              <a:spcBef>
                <a:spcPts val="1000"/>
              </a:spcBef>
              <a:spcAft>
                <a:spcPts val="0"/>
              </a:spcAft>
              <a:buSzPts val="2400"/>
              <a:buNone/>
            </a:pPr>
            <a:r>
              <a:rPr lang="en-US" sz="3000"/>
              <a:t>Brainstorming in small groups</a:t>
            </a:r>
            <a:endParaRPr sz="3000"/>
          </a:p>
        </p:txBody>
      </p:sp>
      <p:sp>
        <p:nvSpPr>
          <p:cNvPr id="932" name="Google Shape;932;p80"/>
          <p:cNvSpPr txBox="1"/>
          <p:nvPr>
            <p:ph idx="4" type="body"/>
          </p:nvPr>
        </p:nvSpPr>
        <p:spPr>
          <a:xfrm>
            <a:off x="2971301" y="2160924"/>
            <a:ext cx="4206300" cy="6856500"/>
          </a:xfrm>
          <a:prstGeom prst="rect">
            <a:avLst/>
          </a:prstGeom>
          <a:solidFill>
            <a:schemeClr val="lt2"/>
          </a:solidFill>
          <a:ln>
            <a:noFill/>
          </a:ln>
        </p:spPr>
        <p:txBody>
          <a:bodyPr anchorCtr="0" anchor="ctr" bIns="457200" lIns="457200" spcFirstLastPara="1" rIns="457200" wrap="square" tIns="914400">
            <a:normAutofit/>
          </a:bodyPr>
          <a:lstStyle/>
          <a:p>
            <a:pPr indent="0" lvl="0" marL="0" rtl="0" algn="ctr">
              <a:lnSpc>
                <a:spcPct val="90000"/>
              </a:lnSpc>
              <a:spcBef>
                <a:spcPts val="1000"/>
              </a:spcBef>
              <a:spcAft>
                <a:spcPts val="0"/>
              </a:spcAft>
              <a:buSzPts val="2400"/>
              <a:buNone/>
            </a:pPr>
            <a:r>
              <a:t/>
            </a:r>
            <a:endParaRPr sz="3000"/>
          </a:p>
          <a:p>
            <a:pPr indent="0" lvl="0" marL="0" rtl="0" algn="ctr">
              <a:lnSpc>
                <a:spcPct val="90000"/>
              </a:lnSpc>
              <a:spcBef>
                <a:spcPts val="1000"/>
              </a:spcBef>
              <a:spcAft>
                <a:spcPts val="0"/>
              </a:spcAft>
              <a:buSzPts val="2400"/>
              <a:buNone/>
            </a:pPr>
            <a:r>
              <a:rPr lang="en-US" sz="3000"/>
              <a:t>Settle In: Box Breathing</a:t>
            </a:r>
            <a:endParaRPr sz="3000"/>
          </a:p>
          <a:p>
            <a:pPr indent="0" lvl="0" marL="0" rtl="0" algn="ctr">
              <a:lnSpc>
                <a:spcPct val="90000"/>
              </a:lnSpc>
              <a:spcBef>
                <a:spcPts val="1000"/>
              </a:spcBef>
              <a:spcAft>
                <a:spcPts val="0"/>
              </a:spcAft>
              <a:buSzPts val="2400"/>
              <a:buNone/>
            </a:pPr>
            <a:r>
              <a:t/>
            </a:r>
            <a:endParaRPr sz="3000"/>
          </a:p>
          <a:p>
            <a:pPr indent="0" lvl="0" marL="0" rtl="0" algn="ctr">
              <a:lnSpc>
                <a:spcPct val="90000"/>
              </a:lnSpc>
              <a:spcBef>
                <a:spcPts val="1000"/>
              </a:spcBef>
              <a:spcAft>
                <a:spcPts val="0"/>
              </a:spcAft>
              <a:buSzPts val="2400"/>
              <a:buNone/>
            </a:pPr>
            <a:r>
              <a:rPr lang="en-US" sz="3000"/>
              <a:t>Connecting Activity: Video and Discussion</a:t>
            </a:r>
            <a:endParaRPr sz="3000"/>
          </a:p>
        </p:txBody>
      </p:sp>
      <p:sp>
        <p:nvSpPr>
          <p:cNvPr id="933" name="Google Shape;933;p80"/>
          <p:cNvSpPr txBox="1"/>
          <p:nvPr>
            <p:ph idx="5" type="body"/>
          </p:nvPr>
        </p:nvSpPr>
        <p:spPr>
          <a:xfrm>
            <a:off x="7753592" y="3162297"/>
            <a:ext cx="3054300" cy="990600"/>
          </a:xfrm>
          <a:prstGeom prst="rect">
            <a:avLst/>
          </a:prstGeom>
          <a:noFill/>
          <a:ln>
            <a:noFill/>
          </a:ln>
        </p:spPr>
        <p:txBody>
          <a:bodyPr anchorCtr="0" anchor="t" bIns="0" lIns="0" spcFirstLastPara="1" rIns="0" wrap="square" tIns="0">
            <a:noAutofit/>
          </a:bodyPr>
          <a:lstStyle/>
          <a:p>
            <a:pPr indent="0" lvl="0" marL="0" rtl="0" algn="ctr">
              <a:lnSpc>
                <a:spcPct val="90000"/>
              </a:lnSpc>
              <a:spcBef>
                <a:spcPts val="1000"/>
              </a:spcBef>
              <a:spcAft>
                <a:spcPts val="0"/>
              </a:spcAft>
              <a:buSzPts val="3200"/>
              <a:buNone/>
            </a:pPr>
            <a:r>
              <a:rPr b="1" lang="en-US"/>
              <a:t>Engaging Practices</a:t>
            </a:r>
            <a:endParaRPr b="1"/>
          </a:p>
        </p:txBody>
      </p:sp>
      <p:sp>
        <p:nvSpPr>
          <p:cNvPr id="934" name="Google Shape;934;p80"/>
          <p:cNvSpPr txBox="1"/>
          <p:nvPr>
            <p:ph idx="6" type="body"/>
          </p:nvPr>
        </p:nvSpPr>
        <p:spPr>
          <a:xfrm>
            <a:off x="11959893" y="3162297"/>
            <a:ext cx="3054300" cy="990600"/>
          </a:xfrm>
          <a:prstGeom prst="rect">
            <a:avLst/>
          </a:prstGeom>
          <a:noFill/>
          <a:ln>
            <a:noFill/>
          </a:ln>
        </p:spPr>
        <p:txBody>
          <a:bodyPr anchorCtr="0" anchor="t" bIns="0" lIns="0" spcFirstLastPara="1" rIns="0" wrap="square" tIns="0">
            <a:noAutofit/>
          </a:bodyPr>
          <a:lstStyle/>
          <a:p>
            <a:pPr indent="0" lvl="0" marL="0" rtl="0" algn="ctr">
              <a:lnSpc>
                <a:spcPct val="90000"/>
              </a:lnSpc>
              <a:spcBef>
                <a:spcPts val="1000"/>
              </a:spcBef>
              <a:spcAft>
                <a:spcPts val="0"/>
              </a:spcAft>
              <a:buSzPts val="3200"/>
              <a:buNone/>
            </a:pPr>
            <a:r>
              <a:rPr b="1" lang="en-US"/>
              <a:t>Optimistic</a:t>
            </a:r>
            <a:endParaRPr b="1"/>
          </a:p>
          <a:p>
            <a:pPr indent="0" lvl="0" marL="0" rtl="0" algn="ctr">
              <a:lnSpc>
                <a:spcPct val="90000"/>
              </a:lnSpc>
              <a:spcBef>
                <a:spcPts val="1000"/>
              </a:spcBef>
              <a:spcAft>
                <a:spcPts val="0"/>
              </a:spcAft>
              <a:buSzPts val="3200"/>
              <a:buNone/>
            </a:pPr>
            <a:r>
              <a:rPr b="1" lang="en-US"/>
              <a:t>Closure</a:t>
            </a:r>
            <a:endParaRPr b="1"/>
          </a:p>
        </p:txBody>
      </p:sp>
      <p:sp>
        <p:nvSpPr>
          <p:cNvPr id="935" name="Google Shape;935;p80"/>
          <p:cNvSpPr txBox="1"/>
          <p:nvPr>
            <p:ph idx="8" type="body"/>
          </p:nvPr>
        </p:nvSpPr>
        <p:spPr>
          <a:xfrm>
            <a:off x="3547301" y="3162297"/>
            <a:ext cx="3054300" cy="990600"/>
          </a:xfrm>
          <a:prstGeom prst="rect">
            <a:avLst/>
          </a:prstGeom>
          <a:noFill/>
          <a:ln>
            <a:noFill/>
          </a:ln>
        </p:spPr>
        <p:txBody>
          <a:bodyPr anchorCtr="0" anchor="t" bIns="0" lIns="0" spcFirstLastPara="1" rIns="0" wrap="square" tIns="0">
            <a:noAutofit/>
          </a:bodyPr>
          <a:lstStyle/>
          <a:p>
            <a:pPr indent="0" lvl="0" marL="0" rtl="0" algn="ctr">
              <a:lnSpc>
                <a:spcPct val="90000"/>
              </a:lnSpc>
              <a:spcBef>
                <a:spcPts val="1000"/>
              </a:spcBef>
              <a:spcAft>
                <a:spcPts val="0"/>
              </a:spcAft>
              <a:buSzPts val="3200"/>
              <a:buNone/>
            </a:pPr>
            <a:r>
              <a:rPr b="1" lang="en-US"/>
              <a:t>Welcoming Ritual</a:t>
            </a:r>
            <a:endParaRPr b="1"/>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GGSC Master">
      <a:dk1>
        <a:srgbClr val="000000"/>
      </a:dk1>
      <a:lt1>
        <a:srgbClr val="FFFFFF"/>
      </a:lt1>
      <a:dk2>
        <a:srgbClr val="177BA6"/>
      </a:dk2>
      <a:lt2>
        <a:srgbClr val="81CCEF"/>
      </a:lt2>
      <a:accent1>
        <a:srgbClr val="9C182C"/>
      </a:accent1>
      <a:accent2>
        <a:srgbClr val="BA5112"/>
      </a:accent2>
      <a:accent3>
        <a:srgbClr val="146161"/>
      </a:accent3>
      <a:accent4>
        <a:srgbClr val="F37B8D"/>
      </a:accent4>
      <a:accent5>
        <a:srgbClr val="EF935D"/>
      </a:accent5>
      <a:accent6>
        <a:srgbClr val="82D0D5"/>
      </a:accent6>
      <a:hlink>
        <a:srgbClr val="BA5112"/>
      </a:hlink>
      <a:folHlink>
        <a:srgbClr val="14616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Custom Design">
  <a:themeElements>
    <a:clrScheme name="GGSC Master">
      <a:dk1>
        <a:srgbClr val="000000"/>
      </a:dk1>
      <a:lt1>
        <a:srgbClr val="FFFFFF"/>
      </a:lt1>
      <a:dk2>
        <a:srgbClr val="177BA6"/>
      </a:dk2>
      <a:lt2>
        <a:srgbClr val="81CCEF"/>
      </a:lt2>
      <a:accent1>
        <a:srgbClr val="9C182C"/>
      </a:accent1>
      <a:accent2>
        <a:srgbClr val="BA5112"/>
      </a:accent2>
      <a:accent3>
        <a:srgbClr val="146161"/>
      </a:accent3>
      <a:accent4>
        <a:srgbClr val="F37B8D"/>
      </a:accent4>
      <a:accent5>
        <a:srgbClr val="EF935D"/>
      </a:accent5>
      <a:accent6>
        <a:srgbClr val="82D0D5"/>
      </a:accent6>
      <a:hlink>
        <a:srgbClr val="BA5112"/>
      </a:hlink>
      <a:folHlink>
        <a:srgbClr val="14616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Custom Design">
  <a:themeElements>
    <a:clrScheme name="GGSC Master">
      <a:dk1>
        <a:srgbClr val="000000"/>
      </a:dk1>
      <a:lt1>
        <a:srgbClr val="FFFFFF"/>
      </a:lt1>
      <a:dk2>
        <a:srgbClr val="177BA6"/>
      </a:dk2>
      <a:lt2>
        <a:srgbClr val="81CCEF"/>
      </a:lt2>
      <a:accent1>
        <a:srgbClr val="9C182C"/>
      </a:accent1>
      <a:accent2>
        <a:srgbClr val="BA5112"/>
      </a:accent2>
      <a:accent3>
        <a:srgbClr val="146161"/>
      </a:accent3>
      <a:accent4>
        <a:srgbClr val="F37B8D"/>
      </a:accent4>
      <a:accent5>
        <a:srgbClr val="EF935D"/>
      </a:accent5>
      <a:accent6>
        <a:srgbClr val="82D0D5"/>
      </a:accent6>
      <a:hlink>
        <a:srgbClr val="BA5112"/>
      </a:hlink>
      <a:folHlink>
        <a:srgbClr val="14616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